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327" r:id="rId2"/>
    <p:sldId id="324" r:id="rId3"/>
    <p:sldId id="312" r:id="rId4"/>
    <p:sldId id="311" r:id="rId5"/>
    <p:sldId id="319" r:id="rId6"/>
    <p:sldId id="310" r:id="rId7"/>
    <p:sldId id="300" r:id="rId8"/>
    <p:sldId id="299" r:id="rId9"/>
    <p:sldId id="313" r:id="rId10"/>
    <p:sldId id="268" r:id="rId11"/>
    <p:sldId id="325" r:id="rId12"/>
    <p:sldId id="308" r:id="rId13"/>
    <p:sldId id="309" r:id="rId14"/>
    <p:sldId id="314" r:id="rId15"/>
    <p:sldId id="317" r:id="rId16"/>
    <p:sldId id="265" r:id="rId17"/>
    <p:sldId id="275" r:id="rId18"/>
    <p:sldId id="294" r:id="rId19"/>
    <p:sldId id="315" r:id="rId20"/>
    <p:sldId id="274" r:id="rId21"/>
    <p:sldId id="270" r:id="rId22"/>
    <p:sldId id="280" r:id="rId23"/>
    <p:sldId id="279" r:id="rId24"/>
    <p:sldId id="316" r:id="rId25"/>
    <p:sldId id="318" r:id="rId26"/>
    <p:sldId id="326" r:id="rId27"/>
    <p:sldId id="296" r:id="rId28"/>
    <p:sldId id="261" r:id="rId29"/>
    <p:sldId id="263" r:id="rId30"/>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96"/>
      </p:cViewPr>
      <p:guideLst>
        <p:guide orient="horz" pos="2160"/>
        <p:guide pos="384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smtClean="0"/>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mtClean="0"/>
            </a:lvl1pPr>
          </a:lstStyle>
          <a:p>
            <a:pPr>
              <a:defRPr/>
            </a:pPr>
            <a:fld id="{2B64E725-195D-40F9-91A2-9B7ECD4CA5CA}" type="datetime1">
              <a:rPr lang="zh-CN" altLang="en-US"/>
              <a:t>2021/1/5</a:t>
            </a:fld>
            <a:endParaRPr lang="zh-CN" altLang="en-US" sz="1200"/>
          </a:p>
        </p:txBody>
      </p:sp>
      <p:sp>
        <p:nvSpPr>
          <p:cNvPr id="31748"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buFontTx/>
              <a:buNone/>
              <a:defRPr/>
            </a:pPr>
            <a:r>
              <a:rPr lang="zh-CN" altLang="en-US"/>
              <a:t>单击此处编辑母版文本样式</a:t>
            </a:r>
          </a:p>
          <a:p>
            <a:pPr>
              <a:buFontTx/>
              <a:buNone/>
              <a:defRPr/>
            </a:pPr>
            <a:r>
              <a:rPr lang="zh-CN" altLang="en-US"/>
              <a:t>第二级</a:t>
            </a:r>
          </a:p>
          <a:p>
            <a:pPr>
              <a:buFontTx/>
              <a:buNone/>
              <a:defRPr/>
            </a:pPr>
            <a:r>
              <a:rPr lang="zh-CN" altLang="en-US"/>
              <a:t>第三级</a:t>
            </a:r>
          </a:p>
          <a:p>
            <a:pPr>
              <a:buFontTx/>
              <a:buNone/>
              <a:defRPr/>
            </a:pPr>
            <a:r>
              <a:rPr lang="zh-CN" altLang="en-US"/>
              <a:t>第四级</a:t>
            </a:r>
          </a:p>
          <a:p>
            <a:pPr>
              <a:buFontTx/>
              <a:buNone/>
              <a:defRPr/>
            </a:pPr>
            <a:r>
              <a:rPr lang="zh-CN" altLang="en-US"/>
              <a:t>第五级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smtClean="0"/>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a:lvl1pPr>
          </a:lstStyle>
          <a:p>
            <a:fld id="{CFFF190E-EF37-4891-AC49-AAC34C9AA60C}" type="slidenum">
              <a:rPr lang="zh-CN" altLang="en-US"/>
              <a:t>‹#›</a:t>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7.jpe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图片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38"/>
            <a:ext cx="12192000" cy="687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文本框 7"/>
          <p:cNvSpPr>
            <a:spLocks noChangeArrowheads="1"/>
          </p:cNvSpPr>
          <p:nvPr/>
        </p:nvSpPr>
        <p:spPr bwMode="auto">
          <a:xfrm>
            <a:off x="3394075" y="1382713"/>
            <a:ext cx="540385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500">
                <a:solidFill>
                  <a:srgbClr val="000000"/>
                </a:solidFill>
                <a:latin typeface="Times New Roman" panose="02020603050405020304" pitchFamily="18" charset="0"/>
                <a:sym typeface="Times New Roman" panose="02020603050405020304" pitchFamily="18" charset="0"/>
              </a:rPr>
              <a:t>Business</a:t>
            </a:r>
            <a:endParaRPr lang="zh-CN" altLang="en-US"/>
          </a:p>
        </p:txBody>
      </p:sp>
      <p:sp>
        <p:nvSpPr>
          <p:cNvPr id="1028" name="矩形 8"/>
          <p:cNvSpPr>
            <a:spLocks noChangeArrowheads="1"/>
          </p:cNvSpPr>
          <p:nvPr/>
        </p:nvSpPr>
        <p:spPr bwMode="auto">
          <a:xfrm>
            <a:off x="3797300" y="2890838"/>
            <a:ext cx="45989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a:solidFill>
                  <a:srgbClr val="000000"/>
                </a:solidFill>
                <a:latin typeface="Times New Roman" panose="02020603050405020304" pitchFamily="18" charset="0"/>
                <a:sym typeface="Times New Roman" panose="02020603050405020304" pitchFamily="18" charset="0"/>
              </a:rPr>
              <a:t>PowerPoint Template</a:t>
            </a:r>
            <a:endParaRPr lang="zh-CN" altLang="en-US" sz="4000">
              <a:solidFill>
                <a:srgbClr val="000000"/>
              </a:solidFill>
              <a:latin typeface="Times New Roman" panose="02020603050405020304" pitchFamily="18" charset="0"/>
              <a:sym typeface="Times New Roman" panose="02020603050405020304" pitchFamily="18" charset="0"/>
            </a:endParaRPr>
          </a:p>
        </p:txBody>
      </p:sp>
      <p:cxnSp>
        <p:nvCxnSpPr>
          <p:cNvPr id="1029" name="直接箭头连接符 12"/>
          <p:cNvCxnSpPr>
            <a:cxnSpLocks noChangeShapeType="1"/>
          </p:cNvCxnSpPr>
          <p:nvPr/>
        </p:nvCxnSpPr>
        <p:spPr bwMode="auto">
          <a:xfrm>
            <a:off x="3252788" y="3598863"/>
            <a:ext cx="5656262" cy="0"/>
          </a:xfrm>
          <a:prstGeom prst="straightConnector1">
            <a:avLst/>
          </a:prstGeom>
          <a:noFill/>
          <a:ln w="9525">
            <a:solidFill>
              <a:srgbClr val="FF0000"/>
            </a:solidFill>
            <a:bevel/>
            <a:headEnd type="triangle" w="med" len="med"/>
            <a:tailEnd type="triangle" w="med" len="med"/>
          </a:ln>
          <a:extLst>
            <a:ext uri="{909E8E84-426E-40DD-AFC4-6F175D3DCCD1}">
              <a14:hiddenFill xmlns:a14="http://schemas.microsoft.com/office/drawing/2010/main">
                <a:noFill/>
              </a14:hiddenFill>
            </a:ext>
          </a:extLst>
        </p:spPr>
      </p:cxnSp>
      <p:sp>
        <p:nvSpPr>
          <p:cNvPr id="1030" name="文本框 14"/>
          <p:cNvSpPr>
            <a:spLocks noChangeArrowheads="1"/>
          </p:cNvSpPr>
          <p:nvPr/>
        </p:nvSpPr>
        <p:spPr bwMode="auto">
          <a:xfrm>
            <a:off x="3687763" y="3690938"/>
            <a:ext cx="4814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清爽排版图文详解商务汇报</a:t>
            </a:r>
            <a:r>
              <a:rPr lang="en-US" alt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模板</a:t>
            </a:r>
          </a:p>
        </p:txBody>
      </p:sp>
      <p:sp>
        <p:nvSpPr>
          <p:cNvPr id="1031" name="文本框 11"/>
          <p:cNvSpPr>
            <a:spLocks noChangeArrowheads="1"/>
          </p:cNvSpPr>
          <p:nvPr/>
        </p:nvSpPr>
        <p:spPr bwMode="auto">
          <a:xfrm>
            <a:off x="4344988" y="5000625"/>
            <a:ext cx="3503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汇报人：xxxxx   </a:t>
            </a:r>
            <a:r>
              <a:rPr lang="en-US" altLang="zh-CN"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2020.01.01</a:t>
            </a:r>
            <a:endPar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5"/>
          <p:cNvSpPr>
            <a:spLocks noChangeArrowheads="1"/>
          </p:cNvSpPr>
          <p:nvPr/>
        </p:nvSpPr>
        <p:spPr bwMode="auto">
          <a:xfrm>
            <a:off x="5033963" y="1687513"/>
            <a:ext cx="58388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10244" name="TextBox 15"/>
          <p:cNvSpPr>
            <a:spLocks noChangeArrowheads="1"/>
          </p:cNvSpPr>
          <p:nvPr/>
        </p:nvSpPr>
        <p:spPr bwMode="auto">
          <a:xfrm>
            <a:off x="1954213" y="4505325"/>
            <a:ext cx="43434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a:t>
            </a:r>
          </a:p>
        </p:txBody>
      </p:sp>
      <p:sp>
        <p:nvSpPr>
          <p:cNvPr id="10245" name="矩形 33"/>
          <p:cNvSpPr>
            <a:spLocks noChangeArrowheads="1"/>
          </p:cNvSpPr>
          <p:nvPr/>
        </p:nvSpPr>
        <p:spPr bwMode="auto">
          <a:xfrm>
            <a:off x="5033963" y="1138238"/>
            <a:ext cx="4699000" cy="584200"/>
          </a:xfrm>
          <a:prstGeom prst="rect">
            <a:avLst/>
          </a:prstGeom>
          <a:solidFill>
            <a:srgbClr val="8CA98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rgbClr val="FF0000"/>
              </a:solidFill>
              <a:latin typeface="Calibri" panose="020F0502020204030204" pitchFamily="34" charset="0"/>
              <a:sym typeface="宋体" panose="02010600030101010101" pitchFamily="2" charset="-122"/>
            </a:endParaRPr>
          </a:p>
        </p:txBody>
      </p:sp>
      <p:sp>
        <p:nvSpPr>
          <p:cNvPr id="10246" name="矩形 34"/>
          <p:cNvSpPr>
            <a:spLocks noChangeArrowheads="1"/>
          </p:cNvSpPr>
          <p:nvPr/>
        </p:nvSpPr>
        <p:spPr bwMode="auto">
          <a:xfrm>
            <a:off x="2727325" y="3984625"/>
            <a:ext cx="3570288" cy="461963"/>
          </a:xfrm>
          <a:prstGeom prst="rect">
            <a:avLst/>
          </a:prstGeom>
          <a:solidFill>
            <a:srgbClr val="8CA98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2400" b="1">
              <a:solidFill>
                <a:srgbClr val="FF0000"/>
              </a:solidFill>
              <a:latin typeface="Calibri" panose="020F0502020204030204" pitchFamily="34" charset="0"/>
              <a:sym typeface="宋体" panose="02010600030101010101" pitchFamily="2" charset="-122"/>
            </a:endParaRPr>
          </a:p>
        </p:txBody>
      </p:sp>
      <p:pic>
        <p:nvPicPr>
          <p:cNvPr id="10247" name="图片 13"/>
          <p:cNvPicPr>
            <a:picLocks noChangeAspect="1" noChangeArrowheads="1"/>
          </p:cNvPicPr>
          <p:nvPr/>
        </p:nvPicPr>
        <p:blipFill>
          <a:blip r:embed="rId3">
            <a:extLst>
              <a:ext uri="{28A0092B-C50C-407E-A947-70E740481C1C}">
                <a14:useLocalDpi xmlns:a14="http://schemas.microsoft.com/office/drawing/2010/main" val="0"/>
              </a:ext>
            </a:extLst>
          </a:blip>
          <a:srcRect r="795" b="4871"/>
          <a:stretch>
            <a:fillRect/>
          </a:stretch>
        </p:blipFill>
        <p:spPr bwMode="auto">
          <a:xfrm>
            <a:off x="790575" y="904875"/>
            <a:ext cx="3505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图片 14"/>
          <p:cNvPicPr>
            <a:picLocks noChangeAspect="1" noChangeArrowheads="1"/>
          </p:cNvPicPr>
          <p:nvPr/>
        </p:nvPicPr>
        <p:blipFill>
          <a:blip r:embed="rId4">
            <a:extLst>
              <a:ext uri="{28A0092B-C50C-407E-A947-70E740481C1C}">
                <a14:useLocalDpi xmlns:a14="http://schemas.microsoft.com/office/drawing/2010/main" val="0"/>
              </a:ext>
            </a:extLst>
          </a:blip>
          <a:srcRect r="577" b="4575"/>
          <a:stretch>
            <a:fillRect/>
          </a:stretch>
        </p:blipFill>
        <p:spPr bwMode="auto">
          <a:xfrm>
            <a:off x="7050088" y="3622675"/>
            <a:ext cx="3573462"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椭圆 16"/>
          <p:cNvSpPr>
            <a:spLocks noChangeArrowheads="1"/>
          </p:cNvSpPr>
          <p:nvPr/>
        </p:nvSpPr>
        <p:spPr bwMode="auto">
          <a:xfrm>
            <a:off x="1162050" y="5521325"/>
            <a:ext cx="95250" cy="230188"/>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1268" name="椭圆 17"/>
          <p:cNvSpPr>
            <a:spLocks noChangeArrowheads="1"/>
          </p:cNvSpPr>
          <p:nvPr/>
        </p:nvSpPr>
        <p:spPr bwMode="auto">
          <a:xfrm>
            <a:off x="1157288" y="1217613"/>
            <a:ext cx="96837" cy="230187"/>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1269" name="椭圆 1"/>
          <p:cNvSpPr>
            <a:spLocks noChangeArrowheads="1"/>
          </p:cNvSpPr>
          <p:nvPr/>
        </p:nvSpPr>
        <p:spPr bwMode="auto">
          <a:xfrm>
            <a:off x="4279900" y="5546725"/>
            <a:ext cx="96838" cy="231775"/>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1270" name="椭圆 2"/>
          <p:cNvSpPr>
            <a:spLocks noChangeArrowheads="1"/>
          </p:cNvSpPr>
          <p:nvPr/>
        </p:nvSpPr>
        <p:spPr bwMode="auto">
          <a:xfrm>
            <a:off x="4271963" y="1236663"/>
            <a:ext cx="96837" cy="231775"/>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1271" name="椭圆 3"/>
          <p:cNvSpPr>
            <a:spLocks noChangeArrowheads="1"/>
          </p:cNvSpPr>
          <p:nvPr/>
        </p:nvSpPr>
        <p:spPr bwMode="auto">
          <a:xfrm>
            <a:off x="2370138" y="1219200"/>
            <a:ext cx="96837" cy="230188"/>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1272" name="椭圆 4"/>
          <p:cNvSpPr>
            <a:spLocks noChangeArrowheads="1"/>
          </p:cNvSpPr>
          <p:nvPr/>
        </p:nvSpPr>
        <p:spPr bwMode="auto">
          <a:xfrm>
            <a:off x="1760538" y="1219200"/>
            <a:ext cx="95250" cy="233363"/>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1273" name="椭圆 5"/>
          <p:cNvSpPr>
            <a:spLocks noChangeArrowheads="1"/>
          </p:cNvSpPr>
          <p:nvPr/>
        </p:nvSpPr>
        <p:spPr bwMode="auto">
          <a:xfrm>
            <a:off x="2990850" y="5537200"/>
            <a:ext cx="96838" cy="230188"/>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1274" name="椭圆 6"/>
          <p:cNvSpPr>
            <a:spLocks noChangeArrowheads="1"/>
          </p:cNvSpPr>
          <p:nvPr/>
        </p:nvSpPr>
        <p:spPr bwMode="auto">
          <a:xfrm>
            <a:off x="3635375" y="5546725"/>
            <a:ext cx="95250" cy="231775"/>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1275" name="椭圆 7"/>
          <p:cNvSpPr>
            <a:spLocks noChangeArrowheads="1"/>
          </p:cNvSpPr>
          <p:nvPr/>
        </p:nvSpPr>
        <p:spPr bwMode="auto">
          <a:xfrm>
            <a:off x="2371725" y="5530850"/>
            <a:ext cx="96838" cy="231775"/>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1276" name="椭圆 8"/>
          <p:cNvSpPr>
            <a:spLocks noChangeArrowheads="1"/>
          </p:cNvSpPr>
          <p:nvPr/>
        </p:nvSpPr>
        <p:spPr bwMode="auto">
          <a:xfrm>
            <a:off x="1762125" y="5522913"/>
            <a:ext cx="96838" cy="233362"/>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1277" name="椭圆 9"/>
          <p:cNvSpPr>
            <a:spLocks noChangeArrowheads="1"/>
          </p:cNvSpPr>
          <p:nvPr/>
        </p:nvSpPr>
        <p:spPr bwMode="auto">
          <a:xfrm>
            <a:off x="2987675" y="1241425"/>
            <a:ext cx="95250" cy="231775"/>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1278" name="椭圆 10"/>
          <p:cNvSpPr>
            <a:spLocks noChangeArrowheads="1"/>
          </p:cNvSpPr>
          <p:nvPr/>
        </p:nvSpPr>
        <p:spPr bwMode="auto">
          <a:xfrm>
            <a:off x="3632200" y="1236663"/>
            <a:ext cx="95250" cy="231775"/>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1279" name="矩形 11"/>
          <p:cNvSpPr>
            <a:spLocks noChangeArrowheads="1"/>
          </p:cNvSpPr>
          <p:nvPr/>
        </p:nvSpPr>
        <p:spPr bwMode="auto">
          <a:xfrm>
            <a:off x="855663" y="1381125"/>
            <a:ext cx="10539412" cy="4238625"/>
          </a:xfrm>
          <a:prstGeom prst="rect">
            <a:avLst/>
          </a:prstGeom>
          <a:solidFill>
            <a:srgbClr val="8CA983">
              <a:alpha val="50195"/>
            </a:srgbClr>
          </a:solidFill>
          <a:ln>
            <a:noFill/>
          </a:ln>
          <a:extLst>
            <a:ext uri="{91240B29-F687-4F45-9708-019B960494DF}">
              <a14:hiddenLine xmlns:a14="http://schemas.microsoft.com/office/drawing/2010/main" w="12700">
                <a:solidFill>
                  <a:srgbClr val="42719B"/>
                </a:solidFill>
                <a:bevel/>
              </a14:hiddenLine>
            </a:ext>
          </a:extLst>
        </p:spPr>
        <p:txBody>
          <a:bodyPr lIns="4248000" rIns="252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spcBef>
                <a:spcPts val="600"/>
              </a:spcBef>
              <a:spcAft>
                <a:spcPts val="600"/>
              </a:spcAft>
            </a:pPr>
            <a:endParaRPr lang="zh-CN" altLang="zh-CN" sz="1400">
              <a:solidFill>
                <a:srgbClr val="A5A5A5"/>
              </a:solidFill>
              <a:latin typeface="微软雅黑" panose="020B0503020204020204" pitchFamily="34" charset="-122"/>
              <a:sym typeface="微软雅黑" panose="020B0503020204020204" pitchFamily="34" charset="-122"/>
            </a:endParaRPr>
          </a:p>
        </p:txBody>
      </p:sp>
      <p:sp>
        <p:nvSpPr>
          <p:cNvPr id="11280" name="圆角矩形 15"/>
          <p:cNvSpPr>
            <a:spLocks noChangeArrowheads="1"/>
          </p:cNvSpPr>
          <p:nvPr/>
        </p:nvSpPr>
        <p:spPr bwMode="auto">
          <a:xfrm>
            <a:off x="1787525" y="1216025"/>
            <a:ext cx="492125" cy="4545013"/>
          </a:xfrm>
          <a:custGeom>
            <a:avLst/>
            <a:gdLst>
              <a:gd name="T0" fmla="*/ 60134 w 738285"/>
              <a:gd name="T1" fmla="*/ 156322 h 4248500"/>
              <a:gd name="T2" fmla="*/ 8326 w 738285"/>
              <a:gd name="T3" fmla="*/ 11 h 4248500"/>
              <a:gd name="T4" fmla="*/ 420125 w 738285"/>
              <a:gd name="T5" fmla="*/ 11 h 4248500"/>
              <a:gd name="T6" fmla="*/ 492125 w 738285"/>
              <a:gd name="T7" fmla="*/ 115563 h 4248500"/>
              <a:gd name="T8" fmla="*/ 492125 w 738285"/>
              <a:gd name="T9" fmla="*/ 4429441 h 4248500"/>
              <a:gd name="T10" fmla="*/ 420125 w 738285"/>
              <a:gd name="T11" fmla="*/ 4544994 h 4248500"/>
              <a:gd name="T12" fmla="*/ 24198 w 738285"/>
              <a:gd name="T13" fmla="*/ 4544994 h 4248500"/>
              <a:gd name="T14" fmla="*/ 60134 w 738285"/>
              <a:gd name="T15" fmla="*/ 4429441 h 4248500"/>
              <a:gd name="T16" fmla="*/ 60134 w 738285"/>
              <a:gd name="T17" fmla="*/ 156322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lIns="7200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点击添加文本概述</a:t>
            </a:r>
          </a:p>
        </p:txBody>
      </p:sp>
      <p:sp>
        <p:nvSpPr>
          <p:cNvPr id="11281" name="圆角矩形 15"/>
          <p:cNvSpPr>
            <a:spLocks noChangeArrowheads="1"/>
          </p:cNvSpPr>
          <p:nvPr/>
        </p:nvSpPr>
        <p:spPr bwMode="auto">
          <a:xfrm>
            <a:off x="2397125" y="1219200"/>
            <a:ext cx="493713" cy="4543425"/>
          </a:xfrm>
          <a:custGeom>
            <a:avLst/>
            <a:gdLst>
              <a:gd name="T0" fmla="*/ 60328 w 738285"/>
              <a:gd name="T1" fmla="*/ 156268 h 4248500"/>
              <a:gd name="T2" fmla="*/ 8352 w 738285"/>
              <a:gd name="T3" fmla="*/ 11 h 4248500"/>
              <a:gd name="T4" fmla="*/ 421481 w 738285"/>
              <a:gd name="T5" fmla="*/ 11 h 4248500"/>
              <a:gd name="T6" fmla="*/ 493713 w 738285"/>
              <a:gd name="T7" fmla="*/ 115523 h 4248500"/>
              <a:gd name="T8" fmla="*/ 493713 w 738285"/>
              <a:gd name="T9" fmla="*/ 4427894 h 4248500"/>
              <a:gd name="T10" fmla="*/ 421481 w 738285"/>
              <a:gd name="T11" fmla="*/ 4543406 h 4248500"/>
              <a:gd name="T12" fmla="*/ 24276 w 738285"/>
              <a:gd name="T13" fmla="*/ 4543406 h 4248500"/>
              <a:gd name="T14" fmla="*/ 60328 w 738285"/>
              <a:gd name="T15" fmla="*/ 4427894 h 4248500"/>
              <a:gd name="T16" fmla="*/ 60328 w 738285"/>
              <a:gd name="T17" fmla="*/ 156268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lIns="7200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点击添加文本概述</a:t>
            </a:r>
            <a:endParaRPr lang="zh-CN" altLang="en-US"/>
          </a:p>
        </p:txBody>
      </p:sp>
      <p:sp>
        <p:nvSpPr>
          <p:cNvPr id="11282" name="圆角矩形 15"/>
          <p:cNvSpPr>
            <a:spLocks noChangeArrowheads="1"/>
          </p:cNvSpPr>
          <p:nvPr/>
        </p:nvSpPr>
        <p:spPr bwMode="auto">
          <a:xfrm>
            <a:off x="3016250" y="1225550"/>
            <a:ext cx="492125" cy="4545013"/>
          </a:xfrm>
          <a:custGeom>
            <a:avLst/>
            <a:gdLst>
              <a:gd name="T0" fmla="*/ 60134 w 738285"/>
              <a:gd name="T1" fmla="*/ 156322 h 4248500"/>
              <a:gd name="T2" fmla="*/ 8326 w 738285"/>
              <a:gd name="T3" fmla="*/ 11 h 4248500"/>
              <a:gd name="T4" fmla="*/ 420125 w 738285"/>
              <a:gd name="T5" fmla="*/ 11 h 4248500"/>
              <a:gd name="T6" fmla="*/ 492125 w 738285"/>
              <a:gd name="T7" fmla="*/ 115563 h 4248500"/>
              <a:gd name="T8" fmla="*/ 492125 w 738285"/>
              <a:gd name="T9" fmla="*/ 4429441 h 4248500"/>
              <a:gd name="T10" fmla="*/ 420125 w 738285"/>
              <a:gd name="T11" fmla="*/ 4544994 h 4248500"/>
              <a:gd name="T12" fmla="*/ 24198 w 738285"/>
              <a:gd name="T13" fmla="*/ 4544994 h 4248500"/>
              <a:gd name="T14" fmla="*/ 60134 w 738285"/>
              <a:gd name="T15" fmla="*/ 4429441 h 4248500"/>
              <a:gd name="T16" fmla="*/ 60134 w 738285"/>
              <a:gd name="T17" fmla="*/ 156322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lIns="7200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点击添加文本概述</a:t>
            </a:r>
            <a:endParaRPr lang="zh-CN" altLang="en-US"/>
          </a:p>
        </p:txBody>
      </p:sp>
      <p:sp>
        <p:nvSpPr>
          <p:cNvPr id="11283" name="圆角矩形 15"/>
          <p:cNvSpPr>
            <a:spLocks noChangeArrowheads="1"/>
          </p:cNvSpPr>
          <p:nvPr/>
        </p:nvSpPr>
        <p:spPr bwMode="auto">
          <a:xfrm>
            <a:off x="1187450" y="1212850"/>
            <a:ext cx="492125" cy="4543425"/>
          </a:xfrm>
          <a:custGeom>
            <a:avLst/>
            <a:gdLst>
              <a:gd name="T0" fmla="*/ 60134 w 738285"/>
              <a:gd name="T1" fmla="*/ 156268 h 4248500"/>
              <a:gd name="T2" fmla="*/ 8326 w 738285"/>
              <a:gd name="T3" fmla="*/ 11 h 4248500"/>
              <a:gd name="T4" fmla="*/ 420125 w 738285"/>
              <a:gd name="T5" fmla="*/ 11 h 4248500"/>
              <a:gd name="T6" fmla="*/ 492125 w 738285"/>
              <a:gd name="T7" fmla="*/ 115523 h 4248500"/>
              <a:gd name="T8" fmla="*/ 492125 w 738285"/>
              <a:gd name="T9" fmla="*/ 4427894 h 4248500"/>
              <a:gd name="T10" fmla="*/ 420125 w 738285"/>
              <a:gd name="T11" fmla="*/ 4543406 h 4248500"/>
              <a:gd name="T12" fmla="*/ 24198 w 738285"/>
              <a:gd name="T13" fmla="*/ 4543406 h 4248500"/>
              <a:gd name="T14" fmla="*/ 60134 w 738285"/>
              <a:gd name="T15" fmla="*/ 4427894 h 4248500"/>
              <a:gd name="T16" fmla="*/ 60134 w 738285"/>
              <a:gd name="T17" fmla="*/ 156268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lIns="7200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点击添加文本概述</a:t>
            </a:r>
            <a:endParaRPr lang="zh-CN" altLang="en-US"/>
          </a:p>
        </p:txBody>
      </p:sp>
      <p:sp>
        <p:nvSpPr>
          <p:cNvPr id="11284" name="圆角矩形 15"/>
          <p:cNvSpPr>
            <a:spLocks noChangeArrowheads="1"/>
          </p:cNvSpPr>
          <p:nvPr/>
        </p:nvSpPr>
        <p:spPr bwMode="auto">
          <a:xfrm>
            <a:off x="3660775" y="1236663"/>
            <a:ext cx="492125" cy="4541837"/>
          </a:xfrm>
          <a:custGeom>
            <a:avLst/>
            <a:gdLst>
              <a:gd name="T0" fmla="*/ 60134 w 738285"/>
              <a:gd name="T1" fmla="*/ 156213 h 4248500"/>
              <a:gd name="T2" fmla="*/ 8326 w 738285"/>
              <a:gd name="T3" fmla="*/ 11 h 4248500"/>
              <a:gd name="T4" fmla="*/ 420125 w 738285"/>
              <a:gd name="T5" fmla="*/ 11 h 4248500"/>
              <a:gd name="T6" fmla="*/ 492125 w 738285"/>
              <a:gd name="T7" fmla="*/ 115482 h 4248500"/>
              <a:gd name="T8" fmla="*/ 492125 w 738285"/>
              <a:gd name="T9" fmla="*/ 4426346 h 4248500"/>
              <a:gd name="T10" fmla="*/ 420125 w 738285"/>
              <a:gd name="T11" fmla="*/ 4541818 h 4248500"/>
              <a:gd name="T12" fmla="*/ 24198 w 738285"/>
              <a:gd name="T13" fmla="*/ 4541818 h 4248500"/>
              <a:gd name="T14" fmla="*/ 60134 w 738285"/>
              <a:gd name="T15" fmla="*/ 4426346 h 4248500"/>
              <a:gd name="T16" fmla="*/ 60134 w 738285"/>
              <a:gd name="T17" fmla="*/ 156213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lIns="7200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点击添加文本概述</a:t>
            </a:r>
            <a:endParaRPr lang="zh-CN" altLang="en-US"/>
          </a:p>
        </p:txBody>
      </p:sp>
      <p:sp>
        <p:nvSpPr>
          <p:cNvPr id="11285" name="圆角矩形 15"/>
          <p:cNvSpPr>
            <a:spLocks noChangeArrowheads="1"/>
          </p:cNvSpPr>
          <p:nvPr/>
        </p:nvSpPr>
        <p:spPr bwMode="auto">
          <a:xfrm>
            <a:off x="4305300" y="1236663"/>
            <a:ext cx="493713" cy="4541837"/>
          </a:xfrm>
          <a:custGeom>
            <a:avLst/>
            <a:gdLst>
              <a:gd name="T0" fmla="*/ 60328 w 738285"/>
              <a:gd name="T1" fmla="*/ 156213 h 4248500"/>
              <a:gd name="T2" fmla="*/ 8352 w 738285"/>
              <a:gd name="T3" fmla="*/ 11 h 4248500"/>
              <a:gd name="T4" fmla="*/ 421481 w 738285"/>
              <a:gd name="T5" fmla="*/ 11 h 4248500"/>
              <a:gd name="T6" fmla="*/ 493713 w 738285"/>
              <a:gd name="T7" fmla="*/ 115482 h 4248500"/>
              <a:gd name="T8" fmla="*/ 493713 w 738285"/>
              <a:gd name="T9" fmla="*/ 4426346 h 4248500"/>
              <a:gd name="T10" fmla="*/ 421481 w 738285"/>
              <a:gd name="T11" fmla="*/ 4541818 h 4248500"/>
              <a:gd name="T12" fmla="*/ 24276 w 738285"/>
              <a:gd name="T13" fmla="*/ 4541818 h 4248500"/>
              <a:gd name="T14" fmla="*/ 60328 w 738285"/>
              <a:gd name="T15" fmla="*/ 4426346 h 4248500"/>
              <a:gd name="T16" fmla="*/ 60328 w 738285"/>
              <a:gd name="T17" fmla="*/ 156213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lIns="7200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点击添加文本概述</a:t>
            </a:r>
            <a:endParaRPr lang="zh-CN" altLang="en-US"/>
          </a:p>
        </p:txBody>
      </p:sp>
      <p:sp>
        <p:nvSpPr>
          <p:cNvPr id="11286" name="TextBox 15"/>
          <p:cNvSpPr>
            <a:spLocks noChangeArrowheads="1"/>
          </p:cNvSpPr>
          <p:nvPr/>
        </p:nvSpPr>
        <p:spPr bwMode="auto">
          <a:xfrm>
            <a:off x="5486400" y="2325688"/>
            <a:ext cx="5491163"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这里输入简单的文字概述这里输入简单字概述这里输入这里输入简单的文字概述这里输入简单字概述这里输入这里输入简单的文字概述这里输入简单字概述</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五边形 12"/>
          <p:cNvSpPr>
            <a:spLocks noChangeArrowheads="1"/>
          </p:cNvSpPr>
          <p:nvPr/>
        </p:nvSpPr>
        <p:spPr bwMode="auto">
          <a:xfrm>
            <a:off x="2927350" y="1257300"/>
            <a:ext cx="2311400" cy="523875"/>
          </a:xfrm>
          <a:prstGeom prst="homePlate">
            <a:avLst>
              <a:gd name="adj" fmla="val 110303"/>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12292" name="五边形 13"/>
          <p:cNvSpPr>
            <a:spLocks noChangeArrowheads="1"/>
          </p:cNvSpPr>
          <p:nvPr/>
        </p:nvSpPr>
        <p:spPr bwMode="auto">
          <a:xfrm>
            <a:off x="6923088" y="1257300"/>
            <a:ext cx="2311400" cy="523875"/>
          </a:xfrm>
          <a:prstGeom prst="homePlate">
            <a:avLst>
              <a:gd name="adj" fmla="val 110303"/>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12293" name="五边形 14"/>
          <p:cNvSpPr>
            <a:spLocks noChangeArrowheads="1"/>
          </p:cNvSpPr>
          <p:nvPr/>
        </p:nvSpPr>
        <p:spPr bwMode="auto">
          <a:xfrm>
            <a:off x="2927350" y="3516313"/>
            <a:ext cx="2311400" cy="525462"/>
          </a:xfrm>
          <a:prstGeom prst="homePlate">
            <a:avLst>
              <a:gd name="adj" fmla="val 109970"/>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12294" name="五边形 15"/>
          <p:cNvSpPr>
            <a:spLocks noChangeArrowheads="1"/>
          </p:cNvSpPr>
          <p:nvPr/>
        </p:nvSpPr>
        <p:spPr bwMode="auto">
          <a:xfrm>
            <a:off x="6923088" y="3516313"/>
            <a:ext cx="2311400" cy="525462"/>
          </a:xfrm>
          <a:prstGeom prst="homePlate">
            <a:avLst>
              <a:gd name="adj" fmla="val 109970"/>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12295" name="矩形 16"/>
          <p:cNvSpPr>
            <a:spLocks noChangeArrowheads="1"/>
          </p:cNvSpPr>
          <p:nvPr/>
        </p:nvSpPr>
        <p:spPr bwMode="auto">
          <a:xfrm>
            <a:off x="3271838" y="1349375"/>
            <a:ext cx="16208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b="1">
              <a:solidFill>
                <a:schemeClr val="bg1"/>
              </a:solidFill>
              <a:latin typeface="Calibri" panose="020F0502020204030204" pitchFamily="34" charset="0"/>
              <a:sym typeface="宋体" panose="02010600030101010101" pitchFamily="2" charset="-122"/>
            </a:endParaRPr>
          </a:p>
        </p:txBody>
      </p:sp>
      <p:sp>
        <p:nvSpPr>
          <p:cNvPr id="12296" name="矩形 17"/>
          <p:cNvSpPr>
            <a:spLocks noChangeArrowheads="1"/>
          </p:cNvSpPr>
          <p:nvPr/>
        </p:nvSpPr>
        <p:spPr bwMode="auto">
          <a:xfrm>
            <a:off x="7267575" y="1368425"/>
            <a:ext cx="1620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b="1">
              <a:solidFill>
                <a:schemeClr val="bg1"/>
              </a:solidFill>
              <a:latin typeface="Calibri" panose="020F0502020204030204" pitchFamily="34" charset="0"/>
              <a:sym typeface="宋体" panose="02010600030101010101" pitchFamily="2" charset="-122"/>
            </a:endParaRPr>
          </a:p>
        </p:txBody>
      </p:sp>
      <p:sp>
        <p:nvSpPr>
          <p:cNvPr id="12297" name="矩形 18"/>
          <p:cNvSpPr>
            <a:spLocks noChangeArrowheads="1"/>
          </p:cNvSpPr>
          <p:nvPr/>
        </p:nvSpPr>
        <p:spPr bwMode="auto">
          <a:xfrm>
            <a:off x="3271838" y="3609975"/>
            <a:ext cx="16208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b="1">
              <a:solidFill>
                <a:schemeClr val="bg1"/>
              </a:solidFill>
              <a:latin typeface="Calibri" panose="020F0502020204030204" pitchFamily="34" charset="0"/>
              <a:sym typeface="宋体" panose="02010600030101010101" pitchFamily="2" charset="-122"/>
            </a:endParaRPr>
          </a:p>
        </p:txBody>
      </p:sp>
      <p:sp>
        <p:nvSpPr>
          <p:cNvPr id="12298" name="矩形 19"/>
          <p:cNvSpPr>
            <a:spLocks noChangeArrowheads="1"/>
          </p:cNvSpPr>
          <p:nvPr/>
        </p:nvSpPr>
        <p:spPr bwMode="auto">
          <a:xfrm>
            <a:off x="7267575" y="3609975"/>
            <a:ext cx="1620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b="1">
              <a:solidFill>
                <a:schemeClr val="bg1"/>
              </a:solidFill>
              <a:latin typeface="Calibri" panose="020F0502020204030204" pitchFamily="34" charset="0"/>
              <a:sym typeface="宋体" panose="02010600030101010101" pitchFamily="2" charset="-122"/>
            </a:endParaRPr>
          </a:p>
        </p:txBody>
      </p:sp>
      <p:sp>
        <p:nvSpPr>
          <p:cNvPr id="12299" name="TextBox 15"/>
          <p:cNvSpPr>
            <a:spLocks noChangeArrowheads="1"/>
          </p:cNvSpPr>
          <p:nvPr/>
        </p:nvSpPr>
        <p:spPr bwMode="auto">
          <a:xfrm>
            <a:off x="2927350" y="1955800"/>
            <a:ext cx="224313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0" name="TextBox 15"/>
          <p:cNvSpPr>
            <a:spLocks noChangeArrowheads="1"/>
          </p:cNvSpPr>
          <p:nvPr/>
        </p:nvSpPr>
        <p:spPr bwMode="auto">
          <a:xfrm>
            <a:off x="2960688" y="4216400"/>
            <a:ext cx="22431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1" name="TextBox 15"/>
          <p:cNvSpPr>
            <a:spLocks noChangeArrowheads="1"/>
          </p:cNvSpPr>
          <p:nvPr/>
        </p:nvSpPr>
        <p:spPr bwMode="auto">
          <a:xfrm>
            <a:off x="6923088" y="1955800"/>
            <a:ext cx="224313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2" name="TextBox 15"/>
          <p:cNvSpPr>
            <a:spLocks noChangeArrowheads="1"/>
          </p:cNvSpPr>
          <p:nvPr/>
        </p:nvSpPr>
        <p:spPr bwMode="auto">
          <a:xfrm>
            <a:off x="6923088" y="4216400"/>
            <a:ext cx="22431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椭圆 2"/>
          <p:cNvSpPr>
            <a:spLocks noChangeArrowheads="1"/>
          </p:cNvSpPr>
          <p:nvPr/>
        </p:nvSpPr>
        <p:spPr bwMode="auto">
          <a:xfrm>
            <a:off x="914400" y="2995613"/>
            <a:ext cx="914400" cy="914400"/>
          </a:xfrm>
          <a:prstGeom prst="ellipse">
            <a:avLst/>
          </a:prstGeom>
          <a:solidFill>
            <a:srgbClr val="8CA983"/>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3316" name="椭圆 3"/>
          <p:cNvSpPr>
            <a:spLocks noChangeArrowheads="1"/>
          </p:cNvSpPr>
          <p:nvPr/>
        </p:nvSpPr>
        <p:spPr bwMode="auto">
          <a:xfrm>
            <a:off x="914400" y="4483100"/>
            <a:ext cx="914400" cy="914400"/>
          </a:xfrm>
          <a:prstGeom prst="ellipse">
            <a:avLst/>
          </a:prstGeom>
          <a:solidFill>
            <a:srgbClr val="8CA983"/>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3317" name="椭圆 4"/>
          <p:cNvSpPr>
            <a:spLocks noChangeArrowheads="1"/>
          </p:cNvSpPr>
          <p:nvPr/>
        </p:nvSpPr>
        <p:spPr bwMode="auto">
          <a:xfrm>
            <a:off x="914400" y="1506538"/>
            <a:ext cx="914400" cy="914400"/>
          </a:xfrm>
          <a:prstGeom prst="ellipse">
            <a:avLst/>
          </a:prstGeom>
          <a:solidFill>
            <a:srgbClr val="8CA983"/>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3318" name="KSO_Shape"/>
          <p:cNvSpPr>
            <a:spLocks noChangeArrowheads="1"/>
          </p:cNvSpPr>
          <p:nvPr/>
        </p:nvSpPr>
        <p:spPr bwMode="auto">
          <a:xfrm>
            <a:off x="1081088" y="1673225"/>
            <a:ext cx="581025" cy="581025"/>
          </a:xfrm>
          <a:custGeom>
            <a:avLst/>
            <a:gdLst>
              <a:gd name="T0" fmla="*/ 359791 w 1589088"/>
              <a:gd name="T1" fmla="*/ 215544 h 1589088"/>
              <a:gd name="T2" fmla="*/ 349243 w 1589088"/>
              <a:gd name="T3" fmla="*/ 236127 h 1589088"/>
              <a:gd name="T4" fmla="*/ 328447 w 1589088"/>
              <a:gd name="T5" fmla="*/ 246171 h 1589088"/>
              <a:gd name="T6" fmla="*/ 322278 w 1589088"/>
              <a:gd name="T7" fmla="*/ 352773 h 1589088"/>
              <a:gd name="T8" fmla="*/ 319392 w 1589088"/>
              <a:gd name="T9" fmla="*/ 380318 h 1589088"/>
              <a:gd name="T10" fmla="*/ 301581 w 1589088"/>
              <a:gd name="T11" fmla="*/ 396527 h 1589088"/>
              <a:gd name="T12" fmla="*/ 276507 w 1589088"/>
              <a:gd name="T13" fmla="*/ 397820 h 1589088"/>
              <a:gd name="T14" fmla="*/ 257203 w 1589088"/>
              <a:gd name="T15" fmla="*/ 383400 h 1589088"/>
              <a:gd name="T16" fmla="*/ 251034 w 1589088"/>
              <a:gd name="T17" fmla="*/ 360330 h 1589088"/>
              <a:gd name="T18" fmla="*/ 177701 w 1589088"/>
              <a:gd name="T19" fmla="*/ 326520 h 1589088"/>
              <a:gd name="T20" fmla="*/ 145561 w 1589088"/>
              <a:gd name="T21" fmla="*/ 300069 h 1589088"/>
              <a:gd name="T22" fmla="*/ 147054 w 1589088"/>
              <a:gd name="T23" fmla="*/ 276103 h 1589088"/>
              <a:gd name="T24" fmla="*/ 163273 w 1589088"/>
              <a:gd name="T25" fmla="*/ 258303 h 1589088"/>
              <a:gd name="T26" fmla="*/ 187950 w 1589088"/>
              <a:gd name="T27" fmla="*/ 254624 h 1589088"/>
              <a:gd name="T28" fmla="*/ 208646 w 1589088"/>
              <a:gd name="T29" fmla="*/ 267054 h 1589088"/>
              <a:gd name="T30" fmla="*/ 217004 w 1589088"/>
              <a:gd name="T31" fmla="*/ 290323 h 1589088"/>
              <a:gd name="T32" fmla="*/ 299293 w 1589088"/>
              <a:gd name="T33" fmla="*/ 237122 h 1589088"/>
              <a:gd name="T34" fmla="*/ 287352 w 1589088"/>
              <a:gd name="T35" fmla="*/ 210273 h 1589088"/>
              <a:gd name="T36" fmla="*/ 295711 w 1589088"/>
              <a:gd name="T37" fmla="*/ 187103 h 1589088"/>
              <a:gd name="T38" fmla="*/ 316407 w 1589088"/>
              <a:gd name="T39" fmla="*/ 174673 h 1589088"/>
              <a:gd name="T40" fmla="*/ 266392 w 1589088"/>
              <a:gd name="T41" fmla="*/ 52655 h 1589088"/>
              <a:gd name="T42" fmla="*/ 194254 w 1589088"/>
              <a:gd name="T43" fmla="*/ 66762 h 1589088"/>
              <a:gd name="T44" fmla="*/ 129172 w 1589088"/>
              <a:gd name="T45" fmla="*/ 105409 h 1589088"/>
              <a:gd name="T46" fmla="*/ 80285 w 1589088"/>
              <a:gd name="T47" fmla="*/ 165118 h 1589088"/>
              <a:gd name="T48" fmla="*/ 55742 w 1589088"/>
              <a:gd name="T49" fmla="*/ 235059 h 1589088"/>
              <a:gd name="T50" fmla="*/ 55742 w 1589088"/>
              <a:gd name="T51" fmla="*/ 308279 h 1589088"/>
              <a:gd name="T52" fmla="*/ 80285 w 1589088"/>
              <a:gd name="T53" fmla="*/ 378220 h 1589088"/>
              <a:gd name="T54" fmla="*/ 129172 w 1589088"/>
              <a:gd name="T55" fmla="*/ 437929 h 1589088"/>
              <a:gd name="T56" fmla="*/ 194254 w 1589088"/>
              <a:gd name="T57" fmla="*/ 476575 h 1589088"/>
              <a:gd name="T58" fmla="*/ 266392 w 1589088"/>
              <a:gd name="T59" fmla="*/ 490584 h 1589088"/>
              <a:gd name="T60" fmla="*/ 339026 w 1589088"/>
              <a:gd name="T61" fmla="*/ 480053 h 1589088"/>
              <a:gd name="T62" fmla="*/ 405599 w 1589088"/>
              <a:gd name="T63" fmla="*/ 444982 h 1589088"/>
              <a:gd name="T64" fmla="*/ 457566 w 1589088"/>
              <a:gd name="T65" fmla="*/ 387559 h 1589088"/>
              <a:gd name="T66" fmla="*/ 485586 w 1589088"/>
              <a:gd name="T67" fmla="*/ 318611 h 1589088"/>
              <a:gd name="T68" fmla="*/ 489064 w 1589088"/>
              <a:gd name="T69" fmla="*/ 245490 h 1589088"/>
              <a:gd name="T70" fmla="*/ 468098 w 1589088"/>
              <a:gd name="T71" fmla="*/ 174655 h 1589088"/>
              <a:gd name="T72" fmla="*/ 422490 w 1589088"/>
              <a:gd name="T73" fmla="*/ 112860 h 1589088"/>
              <a:gd name="T74" fmla="*/ 358998 w 1589088"/>
              <a:gd name="T75" fmla="*/ 70736 h 1589088"/>
              <a:gd name="T76" fmla="*/ 287357 w 1589088"/>
              <a:gd name="T77" fmla="*/ 53251 h 1589088"/>
              <a:gd name="T78" fmla="*/ 329885 w 1589088"/>
              <a:gd name="T79" fmla="*/ 6358 h 1589088"/>
              <a:gd name="T80" fmla="*/ 415436 w 1589088"/>
              <a:gd name="T81" fmla="*/ 41131 h 1589088"/>
              <a:gd name="T82" fmla="*/ 483002 w 1589088"/>
              <a:gd name="T83" fmla="*/ 100938 h 1589088"/>
              <a:gd name="T84" fmla="*/ 522748 w 1589088"/>
              <a:gd name="T85" fmla="*/ 167900 h 1589088"/>
              <a:gd name="T86" fmla="*/ 541626 w 1589088"/>
              <a:gd name="T87" fmla="*/ 241417 h 1589088"/>
              <a:gd name="T88" fmla="*/ 539441 w 1589088"/>
              <a:gd name="T89" fmla="*/ 316823 h 1589088"/>
              <a:gd name="T90" fmla="*/ 516488 w 1589088"/>
              <a:gd name="T91" fmla="*/ 389347 h 1589088"/>
              <a:gd name="T92" fmla="*/ 692062 w 1589088"/>
              <a:gd name="T93" fmla="*/ 598178 h 1589088"/>
              <a:gd name="T94" fmla="*/ 693354 w 1589088"/>
              <a:gd name="T95" fmla="*/ 643382 h 1589088"/>
              <a:gd name="T96" fmla="*/ 652218 w 1589088"/>
              <a:gd name="T97" fmla="*/ 689579 h 1589088"/>
              <a:gd name="T98" fmla="*/ 608001 w 1589088"/>
              <a:gd name="T99" fmla="*/ 694844 h 1589088"/>
              <a:gd name="T100" fmla="*/ 404009 w 1589088"/>
              <a:gd name="T101" fmla="*/ 508765 h 1589088"/>
              <a:gd name="T102" fmla="*/ 332667 w 1589088"/>
              <a:gd name="T103" fmla="*/ 536185 h 1589088"/>
              <a:gd name="T104" fmla="*/ 257548 w 1589088"/>
              <a:gd name="T105" fmla="*/ 542841 h 1589088"/>
              <a:gd name="T106" fmla="*/ 183225 w 1589088"/>
              <a:gd name="T107" fmla="*/ 528535 h 1589088"/>
              <a:gd name="T108" fmla="*/ 114466 w 1589088"/>
              <a:gd name="T109" fmla="*/ 493266 h 1589088"/>
              <a:gd name="T110" fmla="*/ 52563 w 1589088"/>
              <a:gd name="T111" fmla="*/ 432167 h 1589088"/>
              <a:gd name="T112" fmla="*/ 11228 w 1589088"/>
              <a:gd name="T113" fmla="*/ 349012 h 1589088"/>
              <a:gd name="T114" fmla="*/ 298 w 1589088"/>
              <a:gd name="T115" fmla="*/ 258605 h 1589088"/>
              <a:gd name="T116" fmla="*/ 19873 w 1589088"/>
              <a:gd name="T117" fmla="*/ 169389 h 1589088"/>
              <a:gd name="T118" fmla="*/ 69951 w 1589088"/>
              <a:gd name="T119" fmla="*/ 89712 h 1589088"/>
              <a:gd name="T120" fmla="*/ 145368 w 1589088"/>
              <a:gd name="T121" fmla="*/ 31196 h 1589088"/>
              <a:gd name="T122" fmla="*/ 232608 w 1589088"/>
              <a:gd name="T123" fmla="*/ 2881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9088"/>
              <a:gd name="T187" fmla="*/ 0 h 1589088"/>
              <a:gd name="T188" fmla="*/ 1589088 w 1589088"/>
              <a:gd name="T189" fmla="*/ 1589088 h 15890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3319" name="KSO_Shape"/>
          <p:cNvSpPr>
            <a:spLocks noChangeArrowheads="1"/>
          </p:cNvSpPr>
          <p:nvPr/>
        </p:nvSpPr>
        <p:spPr bwMode="auto">
          <a:xfrm>
            <a:off x="1098550" y="3173413"/>
            <a:ext cx="546100" cy="557212"/>
          </a:xfrm>
          <a:custGeom>
            <a:avLst/>
            <a:gdLst>
              <a:gd name="T0" fmla="*/ 234931 w 3543300"/>
              <a:gd name="T1" fmla="*/ 174425 h 3617913"/>
              <a:gd name="T2" fmla="*/ 202439 w 3543300"/>
              <a:gd name="T3" fmla="*/ 193007 h 3617913"/>
              <a:gd name="T4" fmla="*/ 178070 w 3543300"/>
              <a:gd name="T5" fmla="*/ 221076 h 3617913"/>
              <a:gd name="T6" fmla="*/ 164313 w 3543300"/>
              <a:gd name="T7" fmla="*/ 256177 h 3617913"/>
              <a:gd name="T8" fmla="*/ 163334 w 3543300"/>
              <a:gd name="T9" fmla="*/ 295508 h 3617913"/>
              <a:gd name="T10" fmla="*/ 175465 w 3543300"/>
              <a:gd name="T11" fmla="*/ 331512 h 3617913"/>
              <a:gd name="T12" fmla="*/ 198455 w 3543300"/>
              <a:gd name="T13" fmla="*/ 360716 h 3617913"/>
              <a:gd name="T14" fmla="*/ 229907 w 3543300"/>
              <a:gd name="T15" fmla="*/ 380822 h 3617913"/>
              <a:gd name="T16" fmla="*/ 267327 w 3543300"/>
              <a:gd name="T17" fmla="*/ 389431 h 3617913"/>
              <a:gd name="T18" fmla="*/ 306067 w 3543300"/>
              <a:gd name="T19" fmla="*/ 384540 h 3617913"/>
              <a:gd name="T20" fmla="*/ 339476 w 3543300"/>
              <a:gd name="T21" fmla="*/ 367516 h 3617913"/>
              <a:gd name="T22" fmla="*/ 365058 w 3543300"/>
              <a:gd name="T23" fmla="*/ 340660 h 3617913"/>
              <a:gd name="T24" fmla="*/ 380564 w 3543300"/>
              <a:gd name="T25" fmla="*/ 306319 h 3617913"/>
              <a:gd name="T26" fmla="*/ 383450 w 3543300"/>
              <a:gd name="T27" fmla="*/ 267233 h 3617913"/>
              <a:gd name="T28" fmla="*/ 373080 w 3543300"/>
              <a:gd name="T29" fmla="*/ 230446 h 3617913"/>
              <a:gd name="T30" fmla="*/ 351540 w 3543300"/>
              <a:gd name="T31" fmla="*/ 200146 h 3617913"/>
              <a:gd name="T32" fmla="*/ 321152 w 3543300"/>
              <a:gd name="T33" fmla="*/ 178582 h 3617913"/>
              <a:gd name="T34" fmla="*/ 284403 w 3543300"/>
              <a:gd name="T35" fmla="*/ 168264 h 3617913"/>
              <a:gd name="T36" fmla="*/ 301725 w 3543300"/>
              <a:gd name="T37" fmla="*/ 1076 h 3617913"/>
              <a:gd name="T38" fmla="*/ 310093 w 3543300"/>
              <a:gd name="T39" fmla="*/ 13741 h 3617913"/>
              <a:gd name="T40" fmla="*/ 360886 w 3543300"/>
              <a:gd name="T41" fmla="*/ 74768 h 3617913"/>
              <a:gd name="T42" fmla="*/ 407862 w 3543300"/>
              <a:gd name="T43" fmla="*/ 37066 h 3617913"/>
              <a:gd name="T44" fmla="*/ 457873 w 3543300"/>
              <a:gd name="T45" fmla="*/ 68704 h 3617913"/>
              <a:gd name="T46" fmla="*/ 459243 w 3543300"/>
              <a:gd name="T47" fmla="*/ 85477 h 3617913"/>
              <a:gd name="T48" fmla="*/ 461787 w 3543300"/>
              <a:gd name="T49" fmla="*/ 161662 h 3617913"/>
              <a:gd name="T50" fmla="*/ 523003 w 3543300"/>
              <a:gd name="T51" fmla="*/ 161907 h 3617913"/>
              <a:gd name="T52" fmla="*/ 545904 w 3543300"/>
              <a:gd name="T53" fmla="*/ 216675 h 3617913"/>
              <a:gd name="T54" fmla="*/ 537928 w 3543300"/>
              <a:gd name="T55" fmla="*/ 231442 h 3617913"/>
              <a:gd name="T56" fmla="*/ 494768 w 3543300"/>
              <a:gd name="T57" fmla="*/ 290953 h 3617913"/>
              <a:gd name="T58" fmla="*/ 543947 w 3543300"/>
              <a:gd name="T59" fmla="*/ 331002 h 3617913"/>
              <a:gd name="T60" fmla="*/ 530539 w 3543300"/>
              <a:gd name="T61" fmla="*/ 388166 h 3617913"/>
              <a:gd name="T62" fmla="*/ 515761 w 3543300"/>
              <a:gd name="T63" fmla="*/ 396136 h 3617913"/>
              <a:gd name="T64" fmla="*/ 447743 w 3543300"/>
              <a:gd name="T65" fmla="*/ 415550 h 3617913"/>
              <a:gd name="T66" fmla="*/ 461445 w 3543300"/>
              <a:gd name="T67" fmla="*/ 478777 h 3617913"/>
              <a:gd name="T68" fmla="*/ 417551 w 3543300"/>
              <a:gd name="T69" fmla="*/ 518092 h 3617913"/>
              <a:gd name="T70" fmla="*/ 400767 w 3543300"/>
              <a:gd name="T71" fmla="*/ 516723 h 3617913"/>
              <a:gd name="T72" fmla="*/ 338083 w 3543300"/>
              <a:gd name="T73" fmla="*/ 490855 h 3617913"/>
              <a:gd name="T74" fmla="*/ 309016 w 3543300"/>
              <a:gd name="T75" fmla="*/ 548850 h 3617913"/>
              <a:gd name="T76" fmla="*/ 249758 w 3543300"/>
              <a:gd name="T77" fmla="*/ 557212 h 3617913"/>
              <a:gd name="T78" fmla="*/ 236643 w 3543300"/>
              <a:gd name="T79" fmla="*/ 547579 h 3617913"/>
              <a:gd name="T80" fmla="*/ 204200 w 3543300"/>
              <a:gd name="T81" fmla="*/ 489633 h 3617913"/>
              <a:gd name="T82" fmla="*/ 144257 w 3543300"/>
              <a:gd name="T83" fmla="*/ 517652 h 3617913"/>
              <a:gd name="T84" fmla="*/ 127962 w 3543300"/>
              <a:gd name="T85" fmla="*/ 517652 h 3617913"/>
              <a:gd name="T86" fmla="*/ 84851 w 3543300"/>
              <a:gd name="T87" fmla="*/ 477457 h 3617913"/>
              <a:gd name="T88" fmla="*/ 98406 w 3543300"/>
              <a:gd name="T89" fmla="*/ 415550 h 3617913"/>
              <a:gd name="T90" fmla="*/ 30339 w 3543300"/>
              <a:gd name="T91" fmla="*/ 396136 h 3617913"/>
              <a:gd name="T92" fmla="*/ 15610 w 3543300"/>
              <a:gd name="T93" fmla="*/ 388166 h 3617913"/>
              <a:gd name="T94" fmla="*/ 2153 w 3543300"/>
              <a:gd name="T95" fmla="*/ 331002 h 3617913"/>
              <a:gd name="T96" fmla="*/ 51625 w 3543300"/>
              <a:gd name="T97" fmla="*/ 295012 h 3617913"/>
              <a:gd name="T98" fmla="*/ 8857 w 3543300"/>
              <a:gd name="T99" fmla="*/ 231736 h 3617913"/>
              <a:gd name="T100" fmla="*/ 98 w 3543300"/>
              <a:gd name="T101" fmla="*/ 217359 h 3617913"/>
              <a:gd name="T102" fmla="*/ 20748 w 3543300"/>
              <a:gd name="T103" fmla="*/ 163081 h 3617913"/>
              <a:gd name="T104" fmla="*/ 80202 w 3543300"/>
              <a:gd name="T105" fmla="*/ 168704 h 3617913"/>
              <a:gd name="T106" fmla="*/ 114456 w 3543300"/>
              <a:gd name="T107" fmla="*/ 123374 h 3617913"/>
              <a:gd name="T108" fmla="*/ 86074 w 3543300"/>
              <a:gd name="T109" fmla="*/ 72029 h 3617913"/>
              <a:gd name="T110" fmla="*/ 132953 w 3543300"/>
              <a:gd name="T111" fmla="*/ 37310 h 3617913"/>
              <a:gd name="T112" fmla="*/ 147193 w 3543300"/>
              <a:gd name="T113" fmla="*/ 42592 h 3617913"/>
              <a:gd name="T114" fmla="*/ 223823 w 3543300"/>
              <a:gd name="T115" fmla="*/ 62249 h 3617913"/>
              <a:gd name="T116" fmla="*/ 240069 w 3543300"/>
              <a:gd name="T117" fmla="*/ 4059 h 3617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43300"/>
              <a:gd name="T178" fmla="*/ 0 h 3617913"/>
              <a:gd name="T179" fmla="*/ 3543300 w 3543300"/>
              <a:gd name="T180" fmla="*/ 3617913 h 3617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3320" name="KSO_Shape"/>
          <p:cNvSpPr>
            <a:spLocks noChangeArrowheads="1"/>
          </p:cNvSpPr>
          <p:nvPr/>
        </p:nvSpPr>
        <p:spPr bwMode="auto">
          <a:xfrm>
            <a:off x="1189038" y="4638675"/>
            <a:ext cx="363537" cy="604838"/>
          </a:xfrm>
          <a:custGeom>
            <a:avLst/>
            <a:gdLst>
              <a:gd name="T0" fmla="*/ 139237 w 1536700"/>
              <a:gd name="T1" fmla="*/ 514261 h 2555648"/>
              <a:gd name="T2" fmla="*/ 139237 w 1536700"/>
              <a:gd name="T3" fmla="*/ 528350 h 2555648"/>
              <a:gd name="T4" fmla="*/ 224300 w 1536700"/>
              <a:gd name="T5" fmla="*/ 528350 h 2555648"/>
              <a:gd name="T6" fmla="*/ 224300 w 1536700"/>
              <a:gd name="T7" fmla="*/ 514261 h 2555648"/>
              <a:gd name="T8" fmla="*/ 139237 w 1536700"/>
              <a:gd name="T9" fmla="*/ 476723 h 2555648"/>
              <a:gd name="T10" fmla="*/ 139237 w 1536700"/>
              <a:gd name="T11" fmla="*/ 490812 h 2555648"/>
              <a:gd name="T12" fmla="*/ 224300 w 1536700"/>
              <a:gd name="T13" fmla="*/ 490812 h 2555648"/>
              <a:gd name="T14" fmla="*/ 224300 w 1536700"/>
              <a:gd name="T15" fmla="*/ 476723 h 2555648"/>
              <a:gd name="T16" fmla="*/ 104009 w 1536700"/>
              <a:gd name="T17" fmla="*/ 441539 h 2555648"/>
              <a:gd name="T18" fmla="*/ 259528 w 1536700"/>
              <a:gd name="T19" fmla="*/ 441539 h 2555648"/>
              <a:gd name="T20" fmla="*/ 281337 w 1536700"/>
              <a:gd name="T21" fmla="*/ 462264 h 2555648"/>
              <a:gd name="T22" fmla="*/ 259528 w 1536700"/>
              <a:gd name="T23" fmla="*/ 482989 h 2555648"/>
              <a:gd name="T24" fmla="*/ 281337 w 1536700"/>
              <a:gd name="T25" fmla="*/ 503714 h 2555648"/>
              <a:gd name="T26" fmla="*/ 259528 w 1536700"/>
              <a:gd name="T27" fmla="*/ 524439 h 2555648"/>
              <a:gd name="T28" fmla="*/ 281337 w 1536700"/>
              <a:gd name="T29" fmla="*/ 545164 h 2555648"/>
              <a:gd name="T30" fmla="*/ 259528 w 1536700"/>
              <a:gd name="T31" fmla="*/ 565889 h 2555648"/>
              <a:gd name="T32" fmla="*/ 224285 w 1536700"/>
              <a:gd name="T33" fmla="*/ 565889 h 2555648"/>
              <a:gd name="T34" fmla="*/ 221736 w 1536700"/>
              <a:gd name="T35" fmla="*/ 578459 h 2555648"/>
              <a:gd name="T36" fmla="*/ 181769 w 1536700"/>
              <a:gd name="T37" fmla="*/ 604838 h 2555648"/>
              <a:gd name="T38" fmla="*/ 141801 w 1536700"/>
              <a:gd name="T39" fmla="*/ 578459 h 2555648"/>
              <a:gd name="T40" fmla="*/ 139252 w 1536700"/>
              <a:gd name="T41" fmla="*/ 565889 h 2555648"/>
              <a:gd name="T42" fmla="*/ 104009 w 1536700"/>
              <a:gd name="T43" fmla="*/ 565889 h 2555648"/>
              <a:gd name="T44" fmla="*/ 82200 w 1536700"/>
              <a:gd name="T45" fmla="*/ 545164 h 2555648"/>
              <a:gd name="T46" fmla="*/ 104009 w 1536700"/>
              <a:gd name="T47" fmla="*/ 524439 h 2555648"/>
              <a:gd name="T48" fmla="*/ 82200 w 1536700"/>
              <a:gd name="T49" fmla="*/ 503714 h 2555648"/>
              <a:gd name="T50" fmla="*/ 104009 w 1536700"/>
              <a:gd name="T51" fmla="*/ 482989 h 2555648"/>
              <a:gd name="T52" fmla="*/ 82200 w 1536700"/>
              <a:gd name="T53" fmla="*/ 462264 h 2555648"/>
              <a:gd name="T54" fmla="*/ 104009 w 1536700"/>
              <a:gd name="T55" fmla="*/ 441539 h 2555648"/>
              <a:gd name="T56" fmla="*/ 181769 w 1536700"/>
              <a:gd name="T57" fmla="*/ 0 h 2555648"/>
              <a:gd name="T58" fmla="*/ 363537 w 1536700"/>
              <a:gd name="T59" fmla="*/ 182315 h 2555648"/>
              <a:gd name="T60" fmla="*/ 359844 w 1536700"/>
              <a:gd name="T61" fmla="*/ 219058 h 2555648"/>
              <a:gd name="T62" fmla="*/ 352889 w 1536700"/>
              <a:gd name="T63" fmla="*/ 241532 h 2555648"/>
              <a:gd name="T64" fmla="*/ 352950 w 1536700"/>
              <a:gd name="T65" fmla="*/ 241532 h 2555648"/>
              <a:gd name="T66" fmla="*/ 269803 w 1536700"/>
              <a:gd name="T67" fmla="*/ 431662 h 2555648"/>
              <a:gd name="T68" fmla="*/ 93734 w 1536700"/>
              <a:gd name="T69" fmla="*/ 431662 h 2555648"/>
              <a:gd name="T70" fmla="*/ 10587 w 1536700"/>
              <a:gd name="T71" fmla="*/ 241532 h 2555648"/>
              <a:gd name="T72" fmla="*/ 10648 w 1536700"/>
              <a:gd name="T73" fmla="*/ 241532 h 2555648"/>
              <a:gd name="T74" fmla="*/ 3693 w 1536700"/>
              <a:gd name="T75" fmla="*/ 219058 h 2555648"/>
              <a:gd name="T76" fmla="*/ 0 w 1536700"/>
              <a:gd name="T77" fmla="*/ 182315 h 2555648"/>
              <a:gd name="T78" fmla="*/ 181769 w 1536700"/>
              <a:gd name="T79" fmla="*/ 0 h 25556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6700"/>
              <a:gd name="T121" fmla="*/ 0 h 2555648"/>
              <a:gd name="T122" fmla="*/ 1536700 w 1536700"/>
              <a:gd name="T123" fmla="*/ 2555648 h 25556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6700" h="2555648">
                <a:moveTo>
                  <a:pt x="588566" y="2172931"/>
                </a:moveTo>
                <a:lnTo>
                  <a:pt x="588566" y="2232462"/>
                </a:lnTo>
                <a:lnTo>
                  <a:pt x="948135" y="2232462"/>
                </a:lnTo>
                <a:lnTo>
                  <a:pt x="948135" y="2172931"/>
                </a:lnTo>
                <a:lnTo>
                  <a:pt x="588566" y="2172931"/>
                </a:lnTo>
                <a:close/>
                <a:moveTo>
                  <a:pt x="588566" y="2014319"/>
                </a:moveTo>
                <a:lnTo>
                  <a:pt x="588566" y="2073850"/>
                </a:lnTo>
                <a:lnTo>
                  <a:pt x="948135" y="2073850"/>
                </a:lnTo>
                <a:lnTo>
                  <a:pt x="948135" y="2014319"/>
                </a:lnTo>
                <a:lnTo>
                  <a:pt x="588566"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bIns="792000" anchor="ctr"/>
          <a:lstStyle/>
          <a:p>
            <a:endParaRPr lang="zh-CN" altLang="en-US"/>
          </a:p>
        </p:txBody>
      </p:sp>
      <p:sp>
        <p:nvSpPr>
          <p:cNvPr id="13321" name="矩形 9"/>
          <p:cNvSpPr>
            <a:spLocks noChangeArrowheads="1"/>
          </p:cNvSpPr>
          <p:nvPr/>
        </p:nvSpPr>
        <p:spPr bwMode="auto">
          <a:xfrm>
            <a:off x="2235200" y="1943100"/>
            <a:ext cx="4535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rgbClr val="000000"/>
              </a:solidFill>
              <a:latin typeface="Calibri" panose="020F0502020204030204" pitchFamily="34" charset="0"/>
              <a:sym typeface="宋体" panose="02010600030101010101" pitchFamily="2" charset="-122"/>
            </a:endParaRPr>
          </a:p>
        </p:txBody>
      </p:sp>
      <p:sp>
        <p:nvSpPr>
          <p:cNvPr id="13322" name="TextBox 4"/>
          <p:cNvSpPr>
            <a:spLocks noChangeArrowheads="1"/>
          </p:cNvSpPr>
          <p:nvPr/>
        </p:nvSpPr>
        <p:spPr bwMode="auto">
          <a:xfrm>
            <a:off x="2173288" y="1435100"/>
            <a:ext cx="1716087" cy="457200"/>
          </a:xfrm>
          <a:prstGeom prst="rect">
            <a:avLst/>
          </a:prstGeom>
          <a:solidFill>
            <a:srgbClr val="8CA983"/>
          </a:solidFill>
          <a:ln>
            <a:noFill/>
          </a:ln>
          <a:extLs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a:solidFill>
                  <a:srgbClr val="FF0000"/>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FF0000"/>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13323" name="矩形 11"/>
          <p:cNvSpPr>
            <a:spLocks noChangeArrowheads="1"/>
          </p:cNvSpPr>
          <p:nvPr/>
        </p:nvSpPr>
        <p:spPr bwMode="auto">
          <a:xfrm>
            <a:off x="2235200" y="3397250"/>
            <a:ext cx="4535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rgbClr val="000000"/>
              </a:solidFill>
              <a:latin typeface="Calibri" panose="020F0502020204030204" pitchFamily="34" charset="0"/>
              <a:sym typeface="宋体" panose="02010600030101010101" pitchFamily="2" charset="-122"/>
            </a:endParaRPr>
          </a:p>
        </p:txBody>
      </p:sp>
      <p:sp>
        <p:nvSpPr>
          <p:cNvPr id="13324" name="TextBox 4"/>
          <p:cNvSpPr>
            <a:spLocks noChangeArrowheads="1"/>
          </p:cNvSpPr>
          <p:nvPr/>
        </p:nvSpPr>
        <p:spPr bwMode="auto">
          <a:xfrm>
            <a:off x="2173288" y="2886075"/>
            <a:ext cx="1716087" cy="458788"/>
          </a:xfrm>
          <a:prstGeom prst="rect">
            <a:avLst/>
          </a:prstGeom>
          <a:solidFill>
            <a:srgbClr val="8CA983"/>
          </a:solidFill>
          <a:ln>
            <a:noFill/>
          </a:ln>
          <a:extLs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a:solidFill>
                  <a:srgbClr val="FF0000"/>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FF0000"/>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13325" name="矩形 13"/>
          <p:cNvSpPr>
            <a:spLocks noChangeArrowheads="1"/>
          </p:cNvSpPr>
          <p:nvPr/>
        </p:nvSpPr>
        <p:spPr bwMode="auto">
          <a:xfrm>
            <a:off x="2235200" y="4826000"/>
            <a:ext cx="4535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rgbClr val="000000"/>
              </a:solidFill>
              <a:latin typeface="Calibri" panose="020F0502020204030204" pitchFamily="34" charset="0"/>
              <a:sym typeface="宋体" panose="02010600030101010101" pitchFamily="2" charset="-122"/>
            </a:endParaRPr>
          </a:p>
        </p:txBody>
      </p:sp>
      <p:sp>
        <p:nvSpPr>
          <p:cNvPr id="13326" name="TextBox 4"/>
          <p:cNvSpPr>
            <a:spLocks noChangeArrowheads="1"/>
          </p:cNvSpPr>
          <p:nvPr/>
        </p:nvSpPr>
        <p:spPr bwMode="auto">
          <a:xfrm>
            <a:off x="2173288" y="4318000"/>
            <a:ext cx="1716087" cy="457200"/>
          </a:xfrm>
          <a:prstGeom prst="rect">
            <a:avLst/>
          </a:prstGeom>
          <a:solidFill>
            <a:srgbClr val="8CA983"/>
          </a:solidFill>
          <a:ln>
            <a:noFill/>
          </a:ln>
          <a:extLs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a:solidFill>
                  <a:srgbClr val="FF0000"/>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FF0000"/>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pic>
        <p:nvPicPr>
          <p:cNvPr id="13327" name="图片 15"/>
          <p:cNvPicPr>
            <a:picLocks noChangeAspect="1" noChangeArrowheads="1"/>
          </p:cNvPicPr>
          <p:nvPr/>
        </p:nvPicPr>
        <p:blipFill>
          <a:blip r:embed="rId3">
            <a:extLst>
              <a:ext uri="{28A0092B-C50C-407E-A947-70E740481C1C}">
                <a14:useLocalDpi xmlns:a14="http://schemas.microsoft.com/office/drawing/2010/main" val="0"/>
              </a:ext>
            </a:extLst>
          </a:blip>
          <a:srcRect r="795" b="4871"/>
          <a:stretch>
            <a:fillRect/>
          </a:stretch>
        </p:blipFill>
        <p:spPr bwMode="auto">
          <a:xfrm>
            <a:off x="7383463" y="2212975"/>
            <a:ext cx="393065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矩形 8"/>
          <p:cNvSpPr>
            <a:spLocks noChangeArrowheads="1"/>
          </p:cNvSpPr>
          <p:nvPr/>
        </p:nvSpPr>
        <p:spPr bwMode="auto">
          <a:xfrm>
            <a:off x="6543675" y="2425700"/>
            <a:ext cx="469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rgbClr val="000000"/>
              </a:solidFill>
              <a:latin typeface="Calibri" panose="020F0502020204030204" pitchFamily="34" charset="0"/>
              <a:sym typeface="宋体" panose="02010600030101010101" pitchFamily="2" charset="-122"/>
            </a:endParaRPr>
          </a:p>
        </p:txBody>
      </p:sp>
      <p:sp>
        <p:nvSpPr>
          <p:cNvPr id="14340" name="矩形 9"/>
          <p:cNvSpPr>
            <a:spLocks noChangeArrowheads="1"/>
          </p:cNvSpPr>
          <p:nvPr/>
        </p:nvSpPr>
        <p:spPr bwMode="auto">
          <a:xfrm>
            <a:off x="6557963" y="3519488"/>
            <a:ext cx="4535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rgbClr val="000000"/>
              </a:solidFill>
              <a:latin typeface="Calibri" panose="020F0502020204030204" pitchFamily="34" charset="0"/>
              <a:sym typeface="宋体" panose="02010600030101010101" pitchFamily="2" charset="-122"/>
            </a:endParaRPr>
          </a:p>
        </p:txBody>
      </p:sp>
      <p:sp>
        <p:nvSpPr>
          <p:cNvPr id="14341" name="TextBox 4"/>
          <p:cNvSpPr>
            <a:spLocks noChangeArrowheads="1"/>
          </p:cNvSpPr>
          <p:nvPr/>
        </p:nvSpPr>
        <p:spPr bwMode="auto">
          <a:xfrm>
            <a:off x="6470650" y="2962275"/>
            <a:ext cx="171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14342" name="矩形 11"/>
          <p:cNvSpPr>
            <a:spLocks noChangeArrowheads="1"/>
          </p:cNvSpPr>
          <p:nvPr/>
        </p:nvSpPr>
        <p:spPr bwMode="auto">
          <a:xfrm>
            <a:off x="1304925" y="2473325"/>
            <a:ext cx="21971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9600">
                <a:solidFill>
                  <a:schemeClr val="bg1"/>
                </a:solidFill>
                <a:latin typeface="Impact" panose="020B0806030902050204" pitchFamily="34" charset="0"/>
                <a:sym typeface="Impact" panose="020B0806030902050204" pitchFamily="34" charset="0"/>
              </a:rPr>
              <a:t>03</a:t>
            </a:r>
            <a:endParaRPr lang="zh-CN" altLang="en-US" sz="9600">
              <a:solidFill>
                <a:schemeClr val="bg1"/>
              </a:solidFill>
              <a:latin typeface="Impact" panose="020B0806030902050204" pitchFamily="34" charset="0"/>
              <a:sym typeface="Impact" panose="020B0806030902050204" pitchFamily="34" charset="0"/>
            </a:endParaRPr>
          </a:p>
        </p:txBody>
      </p:sp>
      <p:sp>
        <p:nvSpPr>
          <p:cNvPr id="14343" name="KSO_Shape"/>
          <p:cNvSpPr>
            <a:spLocks noChangeArrowheads="1"/>
          </p:cNvSpPr>
          <p:nvPr/>
        </p:nvSpPr>
        <p:spPr bwMode="auto">
          <a:xfrm rot="5400000">
            <a:off x="4429126" y="3192462"/>
            <a:ext cx="247650" cy="282575"/>
          </a:xfrm>
          <a:custGeom>
            <a:avLst/>
            <a:gdLst>
              <a:gd name="T0" fmla="*/ 2147483647 w 4250"/>
              <a:gd name="T1" fmla="*/ 2147483647 h 4850"/>
              <a:gd name="T2" fmla="*/ 2147483647 w 4250"/>
              <a:gd name="T3" fmla="*/ 2147483647 h 4850"/>
              <a:gd name="T4" fmla="*/ 2147483647 w 4250"/>
              <a:gd name="T5" fmla="*/ 2147483647 h 4850"/>
              <a:gd name="T6" fmla="*/ 2147483647 w 4250"/>
              <a:gd name="T7" fmla="*/ 2147483647 h 4850"/>
              <a:gd name="T8" fmla="*/ 2147483647 w 4250"/>
              <a:gd name="T9" fmla="*/ 2147483647 h 4850"/>
              <a:gd name="T10" fmla="*/ 2147483647 w 4250"/>
              <a:gd name="T11" fmla="*/ 2147483647 h 4850"/>
              <a:gd name="T12" fmla="*/ 2147483647 w 4250"/>
              <a:gd name="T13" fmla="*/ 2147483647 h 4850"/>
              <a:gd name="T14" fmla="*/ 2147483647 w 4250"/>
              <a:gd name="T15" fmla="*/ 2147483647 h 4850"/>
              <a:gd name="T16" fmla="*/ 2147483647 w 4250"/>
              <a:gd name="T17" fmla="*/ 2147483647 h 4850"/>
              <a:gd name="T18" fmla="*/ 2147483647 w 4250"/>
              <a:gd name="T19" fmla="*/ 2147483647 h 4850"/>
              <a:gd name="T20" fmla="*/ 2147483647 w 4250"/>
              <a:gd name="T21" fmla="*/ 2147483647 h 4850"/>
              <a:gd name="T22" fmla="*/ 2147483647 w 4250"/>
              <a:gd name="T23" fmla="*/ 2147483647 h 4850"/>
              <a:gd name="T24" fmla="*/ 2147483647 w 4250"/>
              <a:gd name="T25" fmla="*/ 2147483647 h 4850"/>
              <a:gd name="T26" fmla="*/ 2147483647 w 4250"/>
              <a:gd name="T27" fmla="*/ 2147483647 h 4850"/>
              <a:gd name="T28" fmla="*/ 2147483647 w 4250"/>
              <a:gd name="T29" fmla="*/ 2147483647 h 4850"/>
              <a:gd name="T30" fmla="*/ 2147483647 w 4250"/>
              <a:gd name="T31" fmla="*/ 2147483647 h 4850"/>
              <a:gd name="T32" fmla="*/ 2147483647 w 4250"/>
              <a:gd name="T33" fmla="*/ 2147483647 h 4850"/>
              <a:gd name="T34" fmla="*/ 2147483647 w 4250"/>
              <a:gd name="T35" fmla="*/ 2147483647 h 4850"/>
              <a:gd name="T36" fmla="*/ 2147483647 w 4250"/>
              <a:gd name="T37" fmla="*/ 2147483647 h 4850"/>
              <a:gd name="T38" fmla="*/ 2147483647 w 4250"/>
              <a:gd name="T39" fmla="*/ 2147483647 h 4850"/>
              <a:gd name="T40" fmla="*/ 2147483647 w 4250"/>
              <a:gd name="T41" fmla="*/ 2147483647 h 4850"/>
              <a:gd name="T42" fmla="*/ 2147483647 w 4250"/>
              <a:gd name="T43" fmla="*/ 2147483647 h 4850"/>
              <a:gd name="T44" fmla="*/ 2147483647 w 4250"/>
              <a:gd name="T45" fmla="*/ 2147483647 h 4850"/>
              <a:gd name="T46" fmla="*/ 2147483647 w 4250"/>
              <a:gd name="T47" fmla="*/ 2147483647 h 4850"/>
              <a:gd name="T48" fmla="*/ 2147483647 w 4250"/>
              <a:gd name="T49" fmla="*/ 2147483647 h 4850"/>
              <a:gd name="T50" fmla="*/ 2147483647 w 4250"/>
              <a:gd name="T51" fmla="*/ 2147483647 h 4850"/>
              <a:gd name="T52" fmla="*/ 2147483647 w 4250"/>
              <a:gd name="T53" fmla="*/ 2147483647 h 4850"/>
              <a:gd name="T54" fmla="*/ 2147483647 w 4250"/>
              <a:gd name="T55" fmla="*/ 2147483647 h 4850"/>
              <a:gd name="T56" fmla="*/ 0 w 4250"/>
              <a:gd name="T57" fmla="*/ 2147483647 h 4850"/>
              <a:gd name="T58" fmla="*/ 0 w 4250"/>
              <a:gd name="T59" fmla="*/ 2147483647 h 4850"/>
              <a:gd name="T60" fmla="*/ 2147483647 w 4250"/>
              <a:gd name="T61" fmla="*/ 0 h 4850"/>
              <a:gd name="T62" fmla="*/ 2147483647 w 4250"/>
              <a:gd name="T63" fmla="*/ 0 h 4850"/>
              <a:gd name="T64" fmla="*/ 2147483647 w 4250"/>
              <a:gd name="T65" fmla="*/ 2147483647 h 4850"/>
              <a:gd name="T66" fmla="*/ 2147483647 w 4250"/>
              <a:gd name="T67" fmla="*/ 2147483647 h 4850"/>
              <a:gd name="T68" fmla="*/ 2147483647 w 4250"/>
              <a:gd name="T69" fmla="*/ 2147483647 h 4850"/>
              <a:gd name="T70" fmla="*/ 2147483647 w 4250"/>
              <a:gd name="T71" fmla="*/ 2147483647 h 4850"/>
              <a:gd name="T72" fmla="*/ 2147483647 w 4250"/>
              <a:gd name="T73" fmla="*/ 2147483647 h 4850"/>
              <a:gd name="T74" fmla="*/ 2147483647 w 4250"/>
              <a:gd name="T75" fmla="*/ 2147483647 h 4850"/>
              <a:gd name="T76" fmla="*/ 2147483647 w 4250"/>
              <a:gd name="T77" fmla="*/ 2147483647 h 4850"/>
              <a:gd name="T78" fmla="*/ 2147483647 w 4250"/>
              <a:gd name="T79" fmla="*/ 2147483647 h 4850"/>
              <a:gd name="T80" fmla="*/ 2147483647 w 4250"/>
              <a:gd name="T81" fmla="*/ 2147483647 h 4850"/>
              <a:gd name="T82" fmla="*/ 2147483647 w 4250"/>
              <a:gd name="T83" fmla="*/ 2147483647 h 4850"/>
              <a:gd name="T84" fmla="*/ 2147483647 w 4250"/>
              <a:gd name="T85" fmla="*/ 2147483647 h 4850"/>
              <a:gd name="T86" fmla="*/ 2147483647 w 4250"/>
              <a:gd name="T87" fmla="*/ 2147483647 h 4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0"/>
              <a:gd name="T133" fmla="*/ 0 h 4850"/>
              <a:gd name="T134" fmla="*/ 4250 w 4250"/>
              <a:gd name="T135" fmla="*/ 4850 h 48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rgbClr val="FF0000"/>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4344" name="KSO_Shape"/>
          <p:cNvSpPr>
            <a:spLocks noChangeArrowheads="1"/>
          </p:cNvSpPr>
          <p:nvPr/>
        </p:nvSpPr>
        <p:spPr bwMode="auto">
          <a:xfrm rot="5400000">
            <a:off x="5383213" y="3195637"/>
            <a:ext cx="247650" cy="282575"/>
          </a:xfrm>
          <a:custGeom>
            <a:avLst/>
            <a:gdLst>
              <a:gd name="T0" fmla="*/ 2147483647 w 4250"/>
              <a:gd name="T1" fmla="*/ 2147483647 h 4850"/>
              <a:gd name="T2" fmla="*/ 2147483647 w 4250"/>
              <a:gd name="T3" fmla="*/ 2147483647 h 4850"/>
              <a:gd name="T4" fmla="*/ 2147483647 w 4250"/>
              <a:gd name="T5" fmla="*/ 2147483647 h 4850"/>
              <a:gd name="T6" fmla="*/ 2147483647 w 4250"/>
              <a:gd name="T7" fmla="*/ 2147483647 h 4850"/>
              <a:gd name="T8" fmla="*/ 2147483647 w 4250"/>
              <a:gd name="T9" fmla="*/ 2147483647 h 4850"/>
              <a:gd name="T10" fmla="*/ 2147483647 w 4250"/>
              <a:gd name="T11" fmla="*/ 2147483647 h 4850"/>
              <a:gd name="T12" fmla="*/ 2147483647 w 4250"/>
              <a:gd name="T13" fmla="*/ 2147483647 h 4850"/>
              <a:gd name="T14" fmla="*/ 2147483647 w 4250"/>
              <a:gd name="T15" fmla="*/ 2147483647 h 4850"/>
              <a:gd name="T16" fmla="*/ 2147483647 w 4250"/>
              <a:gd name="T17" fmla="*/ 2147483647 h 4850"/>
              <a:gd name="T18" fmla="*/ 2147483647 w 4250"/>
              <a:gd name="T19" fmla="*/ 2147483647 h 4850"/>
              <a:gd name="T20" fmla="*/ 2147483647 w 4250"/>
              <a:gd name="T21" fmla="*/ 2147483647 h 4850"/>
              <a:gd name="T22" fmla="*/ 2147483647 w 4250"/>
              <a:gd name="T23" fmla="*/ 2147483647 h 4850"/>
              <a:gd name="T24" fmla="*/ 2147483647 w 4250"/>
              <a:gd name="T25" fmla="*/ 2147483647 h 4850"/>
              <a:gd name="T26" fmla="*/ 2147483647 w 4250"/>
              <a:gd name="T27" fmla="*/ 2147483647 h 4850"/>
              <a:gd name="T28" fmla="*/ 2147483647 w 4250"/>
              <a:gd name="T29" fmla="*/ 2147483647 h 4850"/>
              <a:gd name="T30" fmla="*/ 2147483647 w 4250"/>
              <a:gd name="T31" fmla="*/ 2147483647 h 4850"/>
              <a:gd name="T32" fmla="*/ 2147483647 w 4250"/>
              <a:gd name="T33" fmla="*/ 2147483647 h 4850"/>
              <a:gd name="T34" fmla="*/ 2147483647 w 4250"/>
              <a:gd name="T35" fmla="*/ 2147483647 h 4850"/>
              <a:gd name="T36" fmla="*/ 2147483647 w 4250"/>
              <a:gd name="T37" fmla="*/ 2147483647 h 4850"/>
              <a:gd name="T38" fmla="*/ 2147483647 w 4250"/>
              <a:gd name="T39" fmla="*/ 2147483647 h 4850"/>
              <a:gd name="T40" fmla="*/ 2147483647 w 4250"/>
              <a:gd name="T41" fmla="*/ 2147483647 h 4850"/>
              <a:gd name="T42" fmla="*/ 2147483647 w 4250"/>
              <a:gd name="T43" fmla="*/ 2147483647 h 4850"/>
              <a:gd name="T44" fmla="*/ 2147483647 w 4250"/>
              <a:gd name="T45" fmla="*/ 2147483647 h 4850"/>
              <a:gd name="T46" fmla="*/ 2147483647 w 4250"/>
              <a:gd name="T47" fmla="*/ 2147483647 h 4850"/>
              <a:gd name="T48" fmla="*/ 2147483647 w 4250"/>
              <a:gd name="T49" fmla="*/ 2147483647 h 4850"/>
              <a:gd name="T50" fmla="*/ 2147483647 w 4250"/>
              <a:gd name="T51" fmla="*/ 2147483647 h 4850"/>
              <a:gd name="T52" fmla="*/ 2147483647 w 4250"/>
              <a:gd name="T53" fmla="*/ 2147483647 h 4850"/>
              <a:gd name="T54" fmla="*/ 2147483647 w 4250"/>
              <a:gd name="T55" fmla="*/ 2147483647 h 4850"/>
              <a:gd name="T56" fmla="*/ 0 w 4250"/>
              <a:gd name="T57" fmla="*/ 2147483647 h 4850"/>
              <a:gd name="T58" fmla="*/ 0 w 4250"/>
              <a:gd name="T59" fmla="*/ 2147483647 h 4850"/>
              <a:gd name="T60" fmla="*/ 2147483647 w 4250"/>
              <a:gd name="T61" fmla="*/ 0 h 4850"/>
              <a:gd name="T62" fmla="*/ 2147483647 w 4250"/>
              <a:gd name="T63" fmla="*/ 0 h 4850"/>
              <a:gd name="T64" fmla="*/ 2147483647 w 4250"/>
              <a:gd name="T65" fmla="*/ 2147483647 h 4850"/>
              <a:gd name="T66" fmla="*/ 2147483647 w 4250"/>
              <a:gd name="T67" fmla="*/ 2147483647 h 4850"/>
              <a:gd name="T68" fmla="*/ 2147483647 w 4250"/>
              <a:gd name="T69" fmla="*/ 2147483647 h 4850"/>
              <a:gd name="T70" fmla="*/ 2147483647 w 4250"/>
              <a:gd name="T71" fmla="*/ 2147483647 h 4850"/>
              <a:gd name="T72" fmla="*/ 2147483647 w 4250"/>
              <a:gd name="T73" fmla="*/ 2147483647 h 4850"/>
              <a:gd name="T74" fmla="*/ 2147483647 w 4250"/>
              <a:gd name="T75" fmla="*/ 2147483647 h 4850"/>
              <a:gd name="T76" fmla="*/ 2147483647 w 4250"/>
              <a:gd name="T77" fmla="*/ 2147483647 h 4850"/>
              <a:gd name="T78" fmla="*/ 2147483647 w 4250"/>
              <a:gd name="T79" fmla="*/ 2147483647 h 4850"/>
              <a:gd name="T80" fmla="*/ 2147483647 w 4250"/>
              <a:gd name="T81" fmla="*/ 2147483647 h 4850"/>
              <a:gd name="T82" fmla="*/ 2147483647 w 4250"/>
              <a:gd name="T83" fmla="*/ 2147483647 h 4850"/>
              <a:gd name="T84" fmla="*/ 2147483647 w 4250"/>
              <a:gd name="T85" fmla="*/ 2147483647 h 4850"/>
              <a:gd name="T86" fmla="*/ 2147483647 w 4250"/>
              <a:gd name="T87" fmla="*/ 2147483647 h 4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0"/>
              <a:gd name="T133" fmla="*/ 0 h 4850"/>
              <a:gd name="T134" fmla="*/ 4250 w 4250"/>
              <a:gd name="T135" fmla="*/ 4850 h 48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rgbClr val="FF0000"/>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4345" name="KSO_Shape"/>
          <p:cNvSpPr>
            <a:spLocks noChangeArrowheads="1"/>
          </p:cNvSpPr>
          <p:nvPr/>
        </p:nvSpPr>
        <p:spPr bwMode="auto">
          <a:xfrm rot="5400000">
            <a:off x="4911726" y="3192462"/>
            <a:ext cx="247650" cy="282575"/>
          </a:xfrm>
          <a:custGeom>
            <a:avLst/>
            <a:gdLst>
              <a:gd name="T0" fmla="*/ 2147483647 w 4250"/>
              <a:gd name="T1" fmla="*/ 2147483647 h 4850"/>
              <a:gd name="T2" fmla="*/ 2147483647 w 4250"/>
              <a:gd name="T3" fmla="*/ 2147483647 h 4850"/>
              <a:gd name="T4" fmla="*/ 2147483647 w 4250"/>
              <a:gd name="T5" fmla="*/ 2147483647 h 4850"/>
              <a:gd name="T6" fmla="*/ 2147483647 w 4250"/>
              <a:gd name="T7" fmla="*/ 2147483647 h 4850"/>
              <a:gd name="T8" fmla="*/ 2147483647 w 4250"/>
              <a:gd name="T9" fmla="*/ 2147483647 h 4850"/>
              <a:gd name="T10" fmla="*/ 2147483647 w 4250"/>
              <a:gd name="T11" fmla="*/ 2147483647 h 4850"/>
              <a:gd name="T12" fmla="*/ 2147483647 w 4250"/>
              <a:gd name="T13" fmla="*/ 2147483647 h 4850"/>
              <a:gd name="T14" fmla="*/ 2147483647 w 4250"/>
              <a:gd name="T15" fmla="*/ 2147483647 h 4850"/>
              <a:gd name="T16" fmla="*/ 2147483647 w 4250"/>
              <a:gd name="T17" fmla="*/ 2147483647 h 4850"/>
              <a:gd name="T18" fmla="*/ 2147483647 w 4250"/>
              <a:gd name="T19" fmla="*/ 2147483647 h 4850"/>
              <a:gd name="T20" fmla="*/ 2147483647 w 4250"/>
              <a:gd name="T21" fmla="*/ 2147483647 h 4850"/>
              <a:gd name="T22" fmla="*/ 2147483647 w 4250"/>
              <a:gd name="T23" fmla="*/ 2147483647 h 4850"/>
              <a:gd name="T24" fmla="*/ 2147483647 w 4250"/>
              <a:gd name="T25" fmla="*/ 2147483647 h 4850"/>
              <a:gd name="T26" fmla="*/ 2147483647 w 4250"/>
              <a:gd name="T27" fmla="*/ 2147483647 h 4850"/>
              <a:gd name="T28" fmla="*/ 2147483647 w 4250"/>
              <a:gd name="T29" fmla="*/ 2147483647 h 4850"/>
              <a:gd name="T30" fmla="*/ 2147483647 w 4250"/>
              <a:gd name="T31" fmla="*/ 2147483647 h 4850"/>
              <a:gd name="T32" fmla="*/ 2147483647 w 4250"/>
              <a:gd name="T33" fmla="*/ 2147483647 h 4850"/>
              <a:gd name="T34" fmla="*/ 2147483647 w 4250"/>
              <a:gd name="T35" fmla="*/ 2147483647 h 4850"/>
              <a:gd name="T36" fmla="*/ 2147483647 w 4250"/>
              <a:gd name="T37" fmla="*/ 2147483647 h 4850"/>
              <a:gd name="T38" fmla="*/ 2147483647 w 4250"/>
              <a:gd name="T39" fmla="*/ 2147483647 h 4850"/>
              <a:gd name="T40" fmla="*/ 2147483647 w 4250"/>
              <a:gd name="T41" fmla="*/ 2147483647 h 4850"/>
              <a:gd name="T42" fmla="*/ 2147483647 w 4250"/>
              <a:gd name="T43" fmla="*/ 2147483647 h 4850"/>
              <a:gd name="T44" fmla="*/ 2147483647 w 4250"/>
              <a:gd name="T45" fmla="*/ 2147483647 h 4850"/>
              <a:gd name="T46" fmla="*/ 2147483647 w 4250"/>
              <a:gd name="T47" fmla="*/ 2147483647 h 4850"/>
              <a:gd name="T48" fmla="*/ 2147483647 w 4250"/>
              <a:gd name="T49" fmla="*/ 2147483647 h 4850"/>
              <a:gd name="T50" fmla="*/ 2147483647 w 4250"/>
              <a:gd name="T51" fmla="*/ 2147483647 h 4850"/>
              <a:gd name="T52" fmla="*/ 2147483647 w 4250"/>
              <a:gd name="T53" fmla="*/ 2147483647 h 4850"/>
              <a:gd name="T54" fmla="*/ 2147483647 w 4250"/>
              <a:gd name="T55" fmla="*/ 2147483647 h 4850"/>
              <a:gd name="T56" fmla="*/ 0 w 4250"/>
              <a:gd name="T57" fmla="*/ 2147483647 h 4850"/>
              <a:gd name="T58" fmla="*/ 0 w 4250"/>
              <a:gd name="T59" fmla="*/ 2147483647 h 4850"/>
              <a:gd name="T60" fmla="*/ 2147483647 w 4250"/>
              <a:gd name="T61" fmla="*/ 0 h 4850"/>
              <a:gd name="T62" fmla="*/ 2147483647 w 4250"/>
              <a:gd name="T63" fmla="*/ 0 h 4850"/>
              <a:gd name="T64" fmla="*/ 2147483647 w 4250"/>
              <a:gd name="T65" fmla="*/ 2147483647 h 4850"/>
              <a:gd name="T66" fmla="*/ 2147483647 w 4250"/>
              <a:gd name="T67" fmla="*/ 2147483647 h 4850"/>
              <a:gd name="T68" fmla="*/ 2147483647 w 4250"/>
              <a:gd name="T69" fmla="*/ 2147483647 h 4850"/>
              <a:gd name="T70" fmla="*/ 2147483647 w 4250"/>
              <a:gd name="T71" fmla="*/ 2147483647 h 4850"/>
              <a:gd name="T72" fmla="*/ 2147483647 w 4250"/>
              <a:gd name="T73" fmla="*/ 2147483647 h 4850"/>
              <a:gd name="T74" fmla="*/ 2147483647 w 4250"/>
              <a:gd name="T75" fmla="*/ 2147483647 h 4850"/>
              <a:gd name="T76" fmla="*/ 2147483647 w 4250"/>
              <a:gd name="T77" fmla="*/ 2147483647 h 4850"/>
              <a:gd name="T78" fmla="*/ 2147483647 w 4250"/>
              <a:gd name="T79" fmla="*/ 2147483647 h 4850"/>
              <a:gd name="T80" fmla="*/ 2147483647 w 4250"/>
              <a:gd name="T81" fmla="*/ 2147483647 h 4850"/>
              <a:gd name="T82" fmla="*/ 2147483647 w 4250"/>
              <a:gd name="T83" fmla="*/ 2147483647 h 4850"/>
              <a:gd name="T84" fmla="*/ 2147483647 w 4250"/>
              <a:gd name="T85" fmla="*/ 2147483647 h 4850"/>
              <a:gd name="T86" fmla="*/ 2147483647 w 4250"/>
              <a:gd name="T87" fmla="*/ 2147483647 h 4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0"/>
              <a:gd name="T133" fmla="*/ 0 h 4850"/>
              <a:gd name="T134" fmla="*/ 4250 w 4250"/>
              <a:gd name="T135" fmla="*/ 4850 h 48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rgbClr val="FF0000"/>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4346" name="矩形 15"/>
          <p:cNvSpPr>
            <a:spLocks noChangeArrowheads="1"/>
          </p:cNvSpPr>
          <p:nvPr/>
        </p:nvSpPr>
        <p:spPr bwMode="auto">
          <a:xfrm>
            <a:off x="6188075" y="2149475"/>
            <a:ext cx="5745163" cy="2087563"/>
          </a:xfrm>
          <a:prstGeom prst="rect">
            <a:avLst/>
          </a:prstGeom>
          <a:noFill/>
          <a:ln w="12700">
            <a:solidFill>
              <a:srgbClr val="FF0000"/>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文本框 3"/>
          <p:cNvSpPr>
            <a:spLocks noChangeArrowheads="1"/>
          </p:cNvSpPr>
          <p:nvPr/>
        </p:nvSpPr>
        <p:spPr bwMode="auto">
          <a:xfrm>
            <a:off x="419100" y="3143250"/>
            <a:ext cx="16446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rIns="9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b="1">
              <a:solidFill>
                <a:srgbClr val="000000"/>
              </a:solidFill>
              <a:latin typeface="微软雅黑" panose="020B0503020204020204" pitchFamily="34" charset="-122"/>
              <a:sym typeface="微软雅黑" panose="020B0503020204020204" pitchFamily="34" charset="-122"/>
            </a:endParaRPr>
          </a:p>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请在此处输入文本</a:t>
            </a:r>
            <a:endParaRPr lang="zh-CN" altLang="en-US" sz="1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64" name="文本框 26"/>
          <p:cNvSpPr>
            <a:spLocks noChangeArrowheads="1"/>
          </p:cNvSpPr>
          <p:nvPr/>
        </p:nvSpPr>
        <p:spPr bwMode="auto">
          <a:xfrm>
            <a:off x="5153025" y="563563"/>
            <a:ext cx="20510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0000" rIns="9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b="1">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latin typeface="微软雅黑" panose="020B0503020204020204" pitchFamily="34" charset="-122"/>
                <a:ea typeface="微软雅黑" panose="020B0503020204020204" pitchFamily="34" charset="-122"/>
                <a:sym typeface="微软雅黑" panose="020B0503020204020204" pitchFamily="34" charset="-122"/>
              </a:rPr>
              <a:t>请在此处输入文本</a:t>
            </a:r>
            <a:endParaRPr lang="zh-CN" altLang="en-US" sz="1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65" name="文本框 27"/>
          <p:cNvSpPr>
            <a:spLocks noChangeArrowheads="1"/>
          </p:cNvSpPr>
          <p:nvPr/>
        </p:nvSpPr>
        <p:spPr bwMode="auto">
          <a:xfrm>
            <a:off x="5183188" y="5865813"/>
            <a:ext cx="202088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0000" rIns="9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b="1">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latin typeface="微软雅黑" panose="020B0503020204020204" pitchFamily="34" charset="-122"/>
                <a:ea typeface="微软雅黑" panose="020B0503020204020204" pitchFamily="34" charset="-122"/>
                <a:sym typeface="微软雅黑" panose="020B0503020204020204" pitchFamily="34" charset="-122"/>
              </a:rPr>
              <a:t>请在此处输入文本</a:t>
            </a:r>
            <a:endParaRPr lang="zh-CN" altLang="en-US" sz="1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66" name="文本框 28"/>
          <p:cNvSpPr>
            <a:spLocks noChangeArrowheads="1"/>
          </p:cNvSpPr>
          <p:nvPr/>
        </p:nvSpPr>
        <p:spPr bwMode="auto">
          <a:xfrm>
            <a:off x="10142538" y="3238500"/>
            <a:ext cx="204946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0000" rIns="9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b="1">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latin typeface="微软雅黑" panose="020B0503020204020204" pitchFamily="34" charset="-122"/>
                <a:ea typeface="微软雅黑" panose="020B0503020204020204" pitchFamily="34" charset="-122"/>
                <a:sym typeface="微软雅黑" panose="020B0503020204020204" pitchFamily="34" charset="-122"/>
              </a:rPr>
              <a:t>请在此处输入文本</a:t>
            </a:r>
            <a:endParaRPr lang="zh-CN" altLang="en-US" sz="100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367" name="组合 13"/>
          <p:cNvGrpSpPr/>
          <p:nvPr/>
        </p:nvGrpSpPr>
        <p:grpSpPr bwMode="auto">
          <a:xfrm>
            <a:off x="2166938" y="2928938"/>
            <a:ext cx="3811587" cy="1079500"/>
            <a:chOff x="0" y="0"/>
            <a:chExt cx="2992696" cy="846870"/>
          </a:xfrm>
        </p:grpSpPr>
        <p:sp>
          <p:nvSpPr>
            <p:cNvPr id="15381" name="圆角矩形 10"/>
            <p:cNvSpPr>
              <a:spLocks noChangeArrowheads="1"/>
            </p:cNvSpPr>
            <p:nvPr/>
          </p:nvSpPr>
          <p:spPr bwMode="auto">
            <a:xfrm flipH="1">
              <a:off x="1846" y="0"/>
              <a:ext cx="2990850" cy="846870"/>
            </a:xfrm>
            <a:prstGeom prst="roundRect">
              <a:avLst>
                <a:gd name="adj" fmla="val 50000"/>
              </a:avLst>
            </a:prstGeom>
            <a:solidFill>
              <a:srgbClr val="E31C4E"/>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82" name="椭圆 11"/>
            <p:cNvSpPr>
              <a:spLocks noChangeArrowheads="1"/>
            </p:cNvSpPr>
            <p:nvPr/>
          </p:nvSpPr>
          <p:spPr bwMode="auto">
            <a:xfrm flipH="1">
              <a:off x="0" y="37302"/>
              <a:ext cx="777821" cy="777821"/>
            </a:xfrm>
            <a:prstGeom prst="ellipse">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600">
                  <a:solidFill>
                    <a:srgbClr val="E31C4E"/>
                  </a:solidFill>
                  <a:latin typeface="Impact" panose="020B0806030902050204" pitchFamily="34" charset="0"/>
                  <a:sym typeface="Impact" panose="020B0806030902050204" pitchFamily="34" charset="0"/>
                </a:rPr>
                <a:t>02</a:t>
              </a:r>
              <a:endParaRPr lang="zh-CN" altLang="en-US" sz="3600">
                <a:solidFill>
                  <a:srgbClr val="E31C4E"/>
                </a:solidFill>
                <a:latin typeface="Impact" panose="020B0806030902050204" pitchFamily="34" charset="0"/>
                <a:sym typeface="Impact" panose="020B0806030902050204" pitchFamily="34" charset="0"/>
              </a:endParaRPr>
            </a:p>
          </p:txBody>
        </p:sp>
      </p:grpSp>
      <p:grpSp>
        <p:nvGrpSpPr>
          <p:cNvPr id="15368" name="组合 14"/>
          <p:cNvGrpSpPr/>
          <p:nvPr/>
        </p:nvGrpSpPr>
        <p:grpSpPr bwMode="auto">
          <a:xfrm>
            <a:off x="4073525" y="4451350"/>
            <a:ext cx="3810000" cy="1079500"/>
            <a:chOff x="0" y="0"/>
            <a:chExt cx="2990851" cy="846870"/>
          </a:xfrm>
        </p:grpSpPr>
        <p:sp>
          <p:nvSpPr>
            <p:cNvPr id="15379" name="圆角矩形 15"/>
            <p:cNvSpPr>
              <a:spLocks noChangeArrowheads="1"/>
            </p:cNvSpPr>
            <p:nvPr/>
          </p:nvSpPr>
          <p:spPr bwMode="auto">
            <a:xfrm flipH="1">
              <a:off x="1" y="0"/>
              <a:ext cx="2990850" cy="846870"/>
            </a:xfrm>
            <a:prstGeom prst="roundRect">
              <a:avLst>
                <a:gd name="adj" fmla="val 50000"/>
              </a:avLst>
            </a:prstGeom>
            <a:solidFill>
              <a:srgbClr val="E31C4E"/>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80" name="椭圆 16"/>
            <p:cNvSpPr>
              <a:spLocks noChangeArrowheads="1"/>
            </p:cNvSpPr>
            <p:nvPr/>
          </p:nvSpPr>
          <p:spPr bwMode="auto">
            <a:xfrm flipH="1">
              <a:off x="0" y="47753"/>
              <a:ext cx="777821" cy="777821"/>
            </a:xfrm>
            <a:prstGeom prst="ellipse">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600">
                  <a:solidFill>
                    <a:srgbClr val="E31C4E"/>
                  </a:solidFill>
                  <a:latin typeface="Impact" panose="020B0806030902050204" pitchFamily="34" charset="0"/>
                  <a:sym typeface="Impact" panose="020B0806030902050204" pitchFamily="34" charset="0"/>
                </a:rPr>
                <a:t>04</a:t>
              </a:r>
              <a:endParaRPr lang="zh-CN" altLang="en-US" sz="3600">
                <a:solidFill>
                  <a:srgbClr val="E31C4E"/>
                </a:solidFill>
                <a:latin typeface="Impact" panose="020B0806030902050204" pitchFamily="34" charset="0"/>
                <a:sym typeface="Impact" panose="020B0806030902050204" pitchFamily="34" charset="0"/>
              </a:endParaRPr>
            </a:p>
          </p:txBody>
        </p:sp>
      </p:grpSp>
      <p:grpSp>
        <p:nvGrpSpPr>
          <p:cNvPr id="15369" name="组合 17"/>
          <p:cNvGrpSpPr/>
          <p:nvPr/>
        </p:nvGrpSpPr>
        <p:grpSpPr bwMode="auto">
          <a:xfrm>
            <a:off x="4103688" y="1327150"/>
            <a:ext cx="3810000" cy="1079500"/>
            <a:chOff x="0" y="0"/>
            <a:chExt cx="2990850" cy="846870"/>
          </a:xfrm>
        </p:grpSpPr>
        <p:sp>
          <p:nvSpPr>
            <p:cNvPr id="15377" name="圆角矩形 18"/>
            <p:cNvSpPr>
              <a:spLocks noChangeArrowheads="1"/>
            </p:cNvSpPr>
            <p:nvPr/>
          </p:nvSpPr>
          <p:spPr bwMode="auto">
            <a:xfrm flipH="1">
              <a:off x="0" y="0"/>
              <a:ext cx="2990850" cy="846870"/>
            </a:xfrm>
            <a:prstGeom prst="roundRect">
              <a:avLst>
                <a:gd name="adj" fmla="val 50000"/>
              </a:avLst>
            </a:prstGeom>
            <a:solidFill>
              <a:srgbClr val="E31C4E"/>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78" name="椭圆 19"/>
            <p:cNvSpPr>
              <a:spLocks noChangeArrowheads="1"/>
            </p:cNvSpPr>
            <p:nvPr/>
          </p:nvSpPr>
          <p:spPr bwMode="auto">
            <a:xfrm flipH="1">
              <a:off x="2213029" y="33830"/>
              <a:ext cx="777821" cy="777821"/>
            </a:xfrm>
            <a:prstGeom prst="ellipse">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600">
                  <a:solidFill>
                    <a:srgbClr val="E31C4E"/>
                  </a:solidFill>
                  <a:latin typeface="Impact" panose="020B0806030902050204" pitchFamily="34" charset="0"/>
                  <a:sym typeface="Impact" panose="020B0806030902050204" pitchFamily="34" charset="0"/>
                </a:rPr>
                <a:t>01</a:t>
              </a:r>
              <a:endParaRPr lang="zh-CN" altLang="en-US" sz="3600">
                <a:solidFill>
                  <a:srgbClr val="E31C4E"/>
                </a:solidFill>
                <a:latin typeface="Impact" panose="020B0806030902050204" pitchFamily="34" charset="0"/>
                <a:sym typeface="Impact" panose="020B0806030902050204" pitchFamily="34" charset="0"/>
              </a:endParaRPr>
            </a:p>
          </p:txBody>
        </p:sp>
      </p:grpSp>
      <p:grpSp>
        <p:nvGrpSpPr>
          <p:cNvPr id="15370" name="组合 20"/>
          <p:cNvGrpSpPr/>
          <p:nvPr/>
        </p:nvGrpSpPr>
        <p:grpSpPr bwMode="auto">
          <a:xfrm>
            <a:off x="6213475" y="2889250"/>
            <a:ext cx="3810000" cy="1077913"/>
            <a:chOff x="0" y="0"/>
            <a:chExt cx="2991315" cy="846870"/>
          </a:xfrm>
        </p:grpSpPr>
        <p:sp>
          <p:nvSpPr>
            <p:cNvPr id="15375" name="圆角矩形 21"/>
            <p:cNvSpPr>
              <a:spLocks noChangeArrowheads="1"/>
            </p:cNvSpPr>
            <p:nvPr/>
          </p:nvSpPr>
          <p:spPr bwMode="auto">
            <a:xfrm flipH="1">
              <a:off x="0" y="0"/>
              <a:ext cx="2990850" cy="846870"/>
            </a:xfrm>
            <a:prstGeom prst="roundRect">
              <a:avLst>
                <a:gd name="adj" fmla="val 50000"/>
              </a:avLst>
            </a:prstGeom>
            <a:solidFill>
              <a:srgbClr val="E31C4E"/>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76" name="椭圆 22"/>
            <p:cNvSpPr>
              <a:spLocks noChangeArrowheads="1"/>
            </p:cNvSpPr>
            <p:nvPr/>
          </p:nvSpPr>
          <p:spPr bwMode="auto">
            <a:xfrm flipH="1">
              <a:off x="2213494" y="34524"/>
              <a:ext cx="777821" cy="777821"/>
            </a:xfrm>
            <a:prstGeom prst="ellipse">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600">
                  <a:solidFill>
                    <a:srgbClr val="E31C4E"/>
                  </a:solidFill>
                  <a:latin typeface="Impact" panose="020B0806030902050204" pitchFamily="34" charset="0"/>
                  <a:sym typeface="Impact" panose="020B0806030902050204" pitchFamily="34" charset="0"/>
                </a:rPr>
                <a:t>03</a:t>
              </a:r>
              <a:endParaRPr lang="zh-CN" altLang="en-US" sz="3600">
                <a:solidFill>
                  <a:srgbClr val="E31C4E"/>
                </a:solidFill>
                <a:latin typeface="Impact" panose="020B0806030902050204" pitchFamily="34" charset="0"/>
                <a:sym typeface="Impact" panose="020B0806030902050204" pitchFamily="34" charset="0"/>
              </a:endParaRPr>
            </a:p>
          </p:txBody>
        </p:sp>
      </p:grpSp>
      <p:sp>
        <p:nvSpPr>
          <p:cNvPr id="15371" name="矩形 24"/>
          <p:cNvSpPr>
            <a:spLocks noChangeArrowheads="1"/>
          </p:cNvSpPr>
          <p:nvPr/>
        </p:nvSpPr>
        <p:spPr bwMode="auto">
          <a:xfrm>
            <a:off x="5064125" y="1441450"/>
            <a:ext cx="14414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400">
              <a:solidFill>
                <a:schemeClr val="bg1"/>
              </a:solidFill>
              <a:latin typeface="Calibri" panose="020F0502020204030204" pitchFamily="34" charset="0"/>
              <a:sym typeface="宋体" panose="02010600030101010101" pitchFamily="2" charset="-122"/>
            </a:endParaRPr>
          </a:p>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400">
              <a:solidFill>
                <a:schemeClr val="bg1"/>
              </a:solidFill>
              <a:latin typeface="Calibri" panose="020F0502020204030204" pitchFamily="34" charset="0"/>
              <a:sym typeface="宋体" panose="02010600030101010101" pitchFamily="2" charset="-122"/>
            </a:endParaRPr>
          </a:p>
        </p:txBody>
      </p:sp>
      <p:sp>
        <p:nvSpPr>
          <p:cNvPr id="15372" name="矩形 25"/>
          <p:cNvSpPr>
            <a:spLocks noChangeArrowheads="1"/>
          </p:cNvSpPr>
          <p:nvPr/>
        </p:nvSpPr>
        <p:spPr bwMode="auto">
          <a:xfrm>
            <a:off x="3357563" y="3103563"/>
            <a:ext cx="14414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400">
              <a:solidFill>
                <a:schemeClr val="bg1"/>
              </a:solidFill>
              <a:latin typeface="Calibri" panose="020F0502020204030204" pitchFamily="34" charset="0"/>
              <a:sym typeface="宋体" panose="02010600030101010101" pitchFamily="2" charset="-122"/>
            </a:endParaRPr>
          </a:p>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400">
              <a:solidFill>
                <a:schemeClr val="bg1"/>
              </a:solidFill>
              <a:latin typeface="Calibri" panose="020F0502020204030204" pitchFamily="34" charset="0"/>
              <a:sym typeface="宋体" panose="02010600030101010101" pitchFamily="2" charset="-122"/>
            </a:endParaRPr>
          </a:p>
        </p:txBody>
      </p:sp>
      <p:sp>
        <p:nvSpPr>
          <p:cNvPr id="15373" name="矩形 26"/>
          <p:cNvSpPr>
            <a:spLocks noChangeArrowheads="1"/>
          </p:cNvSpPr>
          <p:nvPr/>
        </p:nvSpPr>
        <p:spPr bwMode="auto">
          <a:xfrm>
            <a:off x="7188200" y="3000375"/>
            <a:ext cx="14414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400">
              <a:solidFill>
                <a:schemeClr val="bg1"/>
              </a:solidFill>
              <a:latin typeface="Calibri" panose="020F0502020204030204" pitchFamily="34" charset="0"/>
              <a:sym typeface="宋体" panose="02010600030101010101" pitchFamily="2" charset="-122"/>
            </a:endParaRPr>
          </a:p>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400">
              <a:solidFill>
                <a:schemeClr val="bg1"/>
              </a:solidFill>
              <a:latin typeface="Calibri" panose="020F0502020204030204" pitchFamily="34" charset="0"/>
              <a:sym typeface="宋体" panose="02010600030101010101" pitchFamily="2" charset="-122"/>
            </a:endParaRPr>
          </a:p>
        </p:txBody>
      </p:sp>
      <p:sp>
        <p:nvSpPr>
          <p:cNvPr id="15374" name="矩形 27"/>
          <p:cNvSpPr>
            <a:spLocks noChangeArrowheads="1"/>
          </p:cNvSpPr>
          <p:nvPr/>
        </p:nvSpPr>
        <p:spPr bwMode="auto">
          <a:xfrm>
            <a:off x="5302250" y="4592638"/>
            <a:ext cx="14414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400">
              <a:solidFill>
                <a:schemeClr val="bg1"/>
              </a:solidFill>
              <a:latin typeface="Calibri" panose="020F0502020204030204" pitchFamily="34" charset="0"/>
              <a:sym typeface="宋体" panose="02010600030101010101" pitchFamily="2" charset="-122"/>
            </a:endParaRPr>
          </a:p>
          <a:p>
            <a:pPr eaLnBrk="1" hangingPunct="1"/>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400">
              <a:solidFill>
                <a:schemeClr val="bg1"/>
              </a:solidFill>
              <a:latin typeface="Calibri" panose="020F0502020204030204" pitchFamily="34" charset="0"/>
              <a:sym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图表 1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1154113"/>
            <a:ext cx="2881312"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图表 1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800" y="1098550"/>
            <a:ext cx="2881313"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图表 1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625" y="1042988"/>
            <a:ext cx="2881313"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15"/>
          <p:cNvSpPr>
            <a:spLocks noChangeArrowheads="1"/>
          </p:cNvSpPr>
          <p:nvPr/>
        </p:nvSpPr>
        <p:spPr bwMode="auto">
          <a:xfrm>
            <a:off x="2117725" y="5119688"/>
            <a:ext cx="804227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16391" name="矩形 20"/>
          <p:cNvSpPr>
            <a:spLocks noChangeArrowheads="1"/>
          </p:cNvSpPr>
          <p:nvPr/>
        </p:nvSpPr>
        <p:spPr bwMode="auto">
          <a:xfrm>
            <a:off x="3754438" y="4456113"/>
            <a:ext cx="4699000" cy="585787"/>
          </a:xfrm>
          <a:prstGeom prst="rect">
            <a:avLst/>
          </a:prstGeom>
          <a:solidFill>
            <a:srgbClr val="8CA98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rgbClr val="FF0000"/>
              </a:solidFill>
              <a:latin typeface="Calibri" panose="020F0502020204030204" pitchFamily="34" charset="0"/>
              <a:sym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矩形 42"/>
          <p:cNvSpPr>
            <a:spLocks noChangeArrowheads="1"/>
          </p:cNvSpPr>
          <p:nvPr/>
        </p:nvSpPr>
        <p:spPr bwMode="auto">
          <a:xfrm>
            <a:off x="593725" y="4657725"/>
            <a:ext cx="4533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rgbClr val="000000"/>
              </a:solidFill>
              <a:latin typeface="Calibri" panose="020F0502020204030204" pitchFamily="34" charset="0"/>
              <a:sym typeface="宋体" panose="02010600030101010101" pitchFamily="2" charset="-122"/>
            </a:endParaRPr>
          </a:p>
        </p:txBody>
      </p:sp>
      <p:sp>
        <p:nvSpPr>
          <p:cNvPr id="17412" name="TextBox 4"/>
          <p:cNvSpPr>
            <a:spLocks noChangeArrowheads="1"/>
          </p:cNvSpPr>
          <p:nvPr/>
        </p:nvSpPr>
        <p:spPr bwMode="auto">
          <a:xfrm>
            <a:off x="593725" y="1443038"/>
            <a:ext cx="17160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a:solidFill>
                  <a:srgbClr val="FF0000"/>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FF0000"/>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grpSp>
        <p:nvGrpSpPr>
          <p:cNvPr id="17413" name="组合 7"/>
          <p:cNvGrpSpPr/>
          <p:nvPr/>
        </p:nvGrpSpPr>
        <p:grpSpPr bwMode="auto">
          <a:xfrm>
            <a:off x="5781675" y="2095500"/>
            <a:ext cx="5594350" cy="542925"/>
            <a:chOff x="0" y="0"/>
            <a:chExt cx="5594888" cy="542441"/>
          </a:xfrm>
        </p:grpSpPr>
        <p:sp>
          <p:nvSpPr>
            <p:cNvPr id="17427" name="矩形 3"/>
            <p:cNvSpPr>
              <a:spLocks noChangeArrowheads="1"/>
            </p:cNvSpPr>
            <p:nvPr/>
          </p:nvSpPr>
          <p:spPr bwMode="auto">
            <a:xfrm>
              <a:off x="0" y="0"/>
              <a:ext cx="5594888" cy="542441"/>
            </a:xfrm>
            <a:prstGeom prst="rect">
              <a:avLst/>
            </a:prstGeom>
            <a:solidFill>
              <a:srgbClr val="FF0000">
                <a:alpha val="50195"/>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7428" name="矩形 4"/>
            <p:cNvSpPr>
              <a:spLocks noChangeArrowheads="1"/>
            </p:cNvSpPr>
            <p:nvPr/>
          </p:nvSpPr>
          <p:spPr bwMode="auto">
            <a:xfrm>
              <a:off x="0" y="0"/>
              <a:ext cx="3006671" cy="542441"/>
            </a:xfrm>
            <a:prstGeom prst="rect">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7414" name="组合 6"/>
          <p:cNvGrpSpPr/>
          <p:nvPr/>
        </p:nvGrpSpPr>
        <p:grpSpPr bwMode="auto">
          <a:xfrm>
            <a:off x="5781675" y="3367088"/>
            <a:ext cx="5594350" cy="542925"/>
            <a:chOff x="0" y="0"/>
            <a:chExt cx="5594888" cy="542442"/>
          </a:xfrm>
        </p:grpSpPr>
        <p:sp>
          <p:nvSpPr>
            <p:cNvPr id="17425" name="矩形 40"/>
            <p:cNvSpPr>
              <a:spLocks noChangeArrowheads="1"/>
            </p:cNvSpPr>
            <p:nvPr/>
          </p:nvSpPr>
          <p:spPr bwMode="auto">
            <a:xfrm>
              <a:off x="0" y="1"/>
              <a:ext cx="5594888" cy="542441"/>
            </a:xfrm>
            <a:prstGeom prst="rect">
              <a:avLst/>
            </a:prstGeom>
            <a:solidFill>
              <a:srgbClr val="FF0000">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7426" name="矩形 44"/>
            <p:cNvSpPr>
              <a:spLocks noChangeArrowheads="1"/>
            </p:cNvSpPr>
            <p:nvPr/>
          </p:nvSpPr>
          <p:spPr bwMode="auto">
            <a:xfrm>
              <a:off x="0" y="0"/>
              <a:ext cx="3967567" cy="542441"/>
            </a:xfrm>
            <a:prstGeom prst="rect">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7415" name="组合 5"/>
          <p:cNvGrpSpPr/>
          <p:nvPr/>
        </p:nvGrpSpPr>
        <p:grpSpPr bwMode="auto">
          <a:xfrm>
            <a:off x="5781675" y="4638675"/>
            <a:ext cx="5594350" cy="542925"/>
            <a:chOff x="0" y="0"/>
            <a:chExt cx="5594888" cy="542442"/>
          </a:xfrm>
        </p:grpSpPr>
        <p:sp>
          <p:nvSpPr>
            <p:cNvPr id="17423" name="矩形 34"/>
            <p:cNvSpPr>
              <a:spLocks noChangeArrowheads="1"/>
            </p:cNvSpPr>
            <p:nvPr/>
          </p:nvSpPr>
          <p:spPr bwMode="auto">
            <a:xfrm>
              <a:off x="0" y="1"/>
              <a:ext cx="5594888" cy="542441"/>
            </a:xfrm>
            <a:prstGeom prst="rect">
              <a:avLst/>
            </a:prstGeom>
            <a:solidFill>
              <a:srgbClr val="FF0000">
                <a:alpha val="50195"/>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17424" name="矩形 45"/>
            <p:cNvSpPr>
              <a:spLocks noChangeArrowheads="1"/>
            </p:cNvSpPr>
            <p:nvPr/>
          </p:nvSpPr>
          <p:spPr bwMode="auto">
            <a:xfrm>
              <a:off x="0" y="0"/>
              <a:ext cx="1952787" cy="542441"/>
            </a:xfrm>
            <a:prstGeom prst="rect">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grpSp>
      <p:sp>
        <p:nvSpPr>
          <p:cNvPr id="17416" name="TextBox 4"/>
          <p:cNvSpPr>
            <a:spLocks noChangeArrowheads="1"/>
          </p:cNvSpPr>
          <p:nvPr/>
        </p:nvSpPr>
        <p:spPr bwMode="auto">
          <a:xfrm>
            <a:off x="5613400" y="1587500"/>
            <a:ext cx="17176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17417" name="TextBox 4"/>
          <p:cNvSpPr>
            <a:spLocks noChangeArrowheads="1"/>
          </p:cNvSpPr>
          <p:nvPr/>
        </p:nvSpPr>
        <p:spPr bwMode="auto">
          <a:xfrm>
            <a:off x="5638800" y="2841625"/>
            <a:ext cx="17176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17418" name="TextBox 4"/>
          <p:cNvSpPr>
            <a:spLocks noChangeArrowheads="1"/>
          </p:cNvSpPr>
          <p:nvPr/>
        </p:nvSpPr>
        <p:spPr bwMode="auto">
          <a:xfrm>
            <a:off x="5654675" y="4130675"/>
            <a:ext cx="17160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17419" name="TextBox 4"/>
          <p:cNvSpPr>
            <a:spLocks noChangeArrowheads="1"/>
          </p:cNvSpPr>
          <p:nvPr/>
        </p:nvSpPr>
        <p:spPr bwMode="auto">
          <a:xfrm>
            <a:off x="10529888" y="1384300"/>
            <a:ext cx="8461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ltLang="zh-CN" sz="2800" b="1">
                <a:latin typeface="Franklin Gothic Book" panose="020B0503020102020204" pitchFamily="34" charset="0"/>
                <a:ea typeface="微软雅黑" panose="020B0503020204020204" pitchFamily="34" charset="-122"/>
                <a:sym typeface="Franklin Gothic Book" panose="020B0503020102020204" pitchFamily="34" charset="0"/>
              </a:rPr>
              <a:t>47%</a:t>
            </a:r>
            <a:endParaRPr lang="zh-CN" altLang="en-US"/>
          </a:p>
        </p:txBody>
      </p:sp>
      <p:sp>
        <p:nvSpPr>
          <p:cNvPr id="17420" name="TextBox 4"/>
          <p:cNvSpPr>
            <a:spLocks noChangeArrowheads="1"/>
          </p:cNvSpPr>
          <p:nvPr/>
        </p:nvSpPr>
        <p:spPr bwMode="auto">
          <a:xfrm>
            <a:off x="10588625" y="2684463"/>
            <a:ext cx="8461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ltLang="zh-CN" sz="2800" b="1">
                <a:latin typeface="Franklin Gothic Book" panose="020B0503020102020204" pitchFamily="34" charset="0"/>
                <a:ea typeface="微软雅黑" panose="020B0503020204020204" pitchFamily="34" charset="-122"/>
                <a:sym typeface="Franklin Gothic Book" panose="020B0503020102020204" pitchFamily="34" charset="0"/>
              </a:rPr>
              <a:t>87%</a:t>
            </a:r>
            <a:endParaRPr lang="zh-CN" altLang="en-US"/>
          </a:p>
        </p:txBody>
      </p:sp>
      <p:sp>
        <p:nvSpPr>
          <p:cNvPr id="17421" name="TextBox 4"/>
          <p:cNvSpPr>
            <a:spLocks noChangeArrowheads="1"/>
          </p:cNvSpPr>
          <p:nvPr/>
        </p:nvSpPr>
        <p:spPr bwMode="auto">
          <a:xfrm>
            <a:off x="10529888" y="3919538"/>
            <a:ext cx="9128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ltLang="zh-CN" sz="2800" b="1">
                <a:latin typeface="Franklin Gothic Book" panose="020B0503020102020204" pitchFamily="34" charset="0"/>
                <a:ea typeface="微软雅黑" panose="020B0503020204020204" pitchFamily="34" charset="-122"/>
                <a:sym typeface="Franklin Gothic Book" panose="020B0503020102020204" pitchFamily="34" charset="0"/>
              </a:rPr>
              <a:t>23%</a:t>
            </a:r>
            <a:endParaRPr lang="zh-CN" altLang="en-US"/>
          </a:p>
        </p:txBody>
      </p:sp>
      <p:pic>
        <p:nvPicPr>
          <p:cNvPr id="17422" name="图片 53"/>
          <p:cNvPicPr>
            <a:picLocks noChangeAspect="1" noChangeArrowheads="1"/>
          </p:cNvPicPr>
          <p:nvPr/>
        </p:nvPicPr>
        <p:blipFill>
          <a:blip r:embed="rId3">
            <a:extLst>
              <a:ext uri="{28A0092B-C50C-407E-A947-70E740481C1C}">
                <a14:useLocalDpi xmlns:a14="http://schemas.microsoft.com/office/drawing/2010/main" val="0"/>
              </a:ext>
            </a:extLst>
          </a:blip>
          <a:srcRect r="795" b="4871"/>
          <a:stretch>
            <a:fillRect/>
          </a:stretch>
        </p:blipFill>
        <p:spPr bwMode="auto">
          <a:xfrm>
            <a:off x="636588" y="2089150"/>
            <a:ext cx="385445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KSO_Shape"/>
          <p:cNvSpPr>
            <a:spLocks noChangeArrowheads="1"/>
          </p:cNvSpPr>
          <p:nvPr/>
        </p:nvSpPr>
        <p:spPr bwMode="auto">
          <a:xfrm>
            <a:off x="4910138" y="1285875"/>
            <a:ext cx="2371725" cy="4286250"/>
          </a:xfrm>
          <a:custGeom>
            <a:avLst/>
            <a:gdLst>
              <a:gd name="T0" fmla="*/ 1185863 w 2808312"/>
              <a:gd name="T1" fmla="*/ 4007661 h 5078692"/>
              <a:gd name="T2" fmla="*/ 1064236 w 2808312"/>
              <a:gd name="T3" fmla="*/ 4129205 h 5078692"/>
              <a:gd name="T4" fmla="*/ 1185863 w 2808312"/>
              <a:gd name="T5" fmla="*/ 4250750 h 5078692"/>
              <a:gd name="T6" fmla="*/ 1307489 w 2808312"/>
              <a:gd name="T7" fmla="*/ 4129205 h 5078692"/>
              <a:gd name="T8" fmla="*/ 1185863 w 2808312"/>
              <a:gd name="T9" fmla="*/ 4007661 h 5078692"/>
              <a:gd name="T10" fmla="*/ 45737 w 2808312"/>
              <a:gd name="T11" fmla="*/ 314090 h 5078692"/>
              <a:gd name="T12" fmla="*/ 45737 w 2808312"/>
              <a:gd name="T13" fmla="*/ 3972161 h 5078692"/>
              <a:gd name="T14" fmla="*/ 2325988 w 2808312"/>
              <a:gd name="T15" fmla="*/ 3972161 h 5078692"/>
              <a:gd name="T16" fmla="*/ 2325988 w 2808312"/>
              <a:gd name="T17" fmla="*/ 314090 h 5078692"/>
              <a:gd name="T18" fmla="*/ 978106 w 2808312"/>
              <a:gd name="T19" fmla="*/ 141853 h 5078692"/>
              <a:gd name="T20" fmla="*/ 973039 w 2808312"/>
              <a:gd name="T21" fmla="*/ 146917 h 5078692"/>
              <a:gd name="T22" fmla="*/ 973039 w 2808312"/>
              <a:gd name="T23" fmla="*/ 167172 h 5078692"/>
              <a:gd name="T24" fmla="*/ 978106 w 2808312"/>
              <a:gd name="T25" fmla="*/ 172236 h 5078692"/>
              <a:gd name="T26" fmla="*/ 1393619 w 2808312"/>
              <a:gd name="T27" fmla="*/ 172236 h 5078692"/>
              <a:gd name="T28" fmla="*/ 1398686 w 2808312"/>
              <a:gd name="T29" fmla="*/ 167172 h 5078692"/>
              <a:gd name="T30" fmla="*/ 1398686 w 2808312"/>
              <a:gd name="T31" fmla="*/ 146917 h 5078692"/>
              <a:gd name="T32" fmla="*/ 1393619 w 2808312"/>
              <a:gd name="T33" fmla="*/ 141853 h 5078692"/>
              <a:gd name="T34" fmla="*/ 270068 w 2808312"/>
              <a:gd name="T35" fmla="*/ 0 h 5078692"/>
              <a:gd name="T36" fmla="*/ 2101657 w 2808312"/>
              <a:gd name="T37" fmla="*/ 0 h 5078692"/>
              <a:gd name="T38" fmla="*/ 2371725 w 2808312"/>
              <a:gd name="T39" fmla="*/ 269886 h 5078692"/>
              <a:gd name="T40" fmla="*/ 2371725 w 2808312"/>
              <a:gd name="T41" fmla="*/ 4016364 h 5078692"/>
              <a:gd name="T42" fmla="*/ 2101657 w 2808312"/>
              <a:gd name="T43" fmla="*/ 4286250 h 5078692"/>
              <a:gd name="T44" fmla="*/ 270068 w 2808312"/>
              <a:gd name="T45" fmla="*/ 4286250 h 5078692"/>
              <a:gd name="T46" fmla="*/ 0 w 2808312"/>
              <a:gd name="T47" fmla="*/ 4016364 h 5078692"/>
              <a:gd name="T48" fmla="*/ 0 w 2808312"/>
              <a:gd name="T49" fmla="*/ 269886 h 5078692"/>
              <a:gd name="T50" fmla="*/ 270068 w 2808312"/>
              <a:gd name="T51" fmla="*/ 0 h 50786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08312"/>
              <a:gd name="T79" fmla="*/ 0 h 5078692"/>
              <a:gd name="T80" fmla="*/ 2808312 w 2808312"/>
              <a:gd name="T81" fmla="*/ 5078692 h 50786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08312" h="5078692">
                <a:moveTo>
                  <a:pt x="1404156" y="4748597"/>
                </a:moveTo>
                <a:cubicBezTo>
                  <a:pt x="1324618" y="4748597"/>
                  <a:pt x="1260140" y="4813075"/>
                  <a:pt x="1260140" y="4892613"/>
                </a:cubicBezTo>
                <a:cubicBezTo>
                  <a:pt x="1260140" y="4972151"/>
                  <a:pt x="1324618" y="5036629"/>
                  <a:pt x="1404156" y="5036629"/>
                </a:cubicBezTo>
                <a:cubicBezTo>
                  <a:pt x="1483694" y="5036629"/>
                  <a:pt x="1548172" y="4972151"/>
                  <a:pt x="1548172" y="4892613"/>
                </a:cubicBezTo>
                <a:cubicBezTo>
                  <a:pt x="1548172" y="4813075"/>
                  <a:pt x="1483694" y="4748597"/>
                  <a:pt x="1404156" y="4748597"/>
                </a:cubicBezTo>
                <a:close/>
                <a:moveTo>
                  <a:pt x="54156" y="372159"/>
                </a:moveTo>
                <a:lnTo>
                  <a:pt x="54156" y="4706534"/>
                </a:lnTo>
                <a:lnTo>
                  <a:pt x="2754156" y="4706534"/>
                </a:lnTo>
                <a:lnTo>
                  <a:pt x="2754156" y="372159"/>
                </a:lnTo>
                <a:lnTo>
                  <a:pt x="54156" y="372159"/>
                </a:lnTo>
                <a:close/>
                <a:moveTo>
                  <a:pt x="1158156" y="168079"/>
                </a:moveTo>
                <a:cubicBezTo>
                  <a:pt x="1154842" y="168079"/>
                  <a:pt x="1152156" y="170765"/>
                  <a:pt x="1152156" y="174079"/>
                </a:cubicBezTo>
                <a:lnTo>
                  <a:pt x="1152156" y="198079"/>
                </a:lnTo>
                <a:cubicBezTo>
                  <a:pt x="1152156" y="201393"/>
                  <a:pt x="1154842" y="204079"/>
                  <a:pt x="1158156" y="204079"/>
                </a:cubicBezTo>
                <a:lnTo>
                  <a:pt x="1650156" y="204079"/>
                </a:lnTo>
                <a:cubicBezTo>
                  <a:pt x="1653470" y="204079"/>
                  <a:pt x="1656156" y="201393"/>
                  <a:pt x="1656156" y="198079"/>
                </a:cubicBezTo>
                <a:lnTo>
                  <a:pt x="1656156" y="174079"/>
                </a:lnTo>
                <a:cubicBezTo>
                  <a:pt x="1656156" y="170765"/>
                  <a:pt x="1653470" y="168079"/>
                  <a:pt x="1650156" y="168079"/>
                </a:cubicBezTo>
                <a:lnTo>
                  <a:pt x="1158156" y="168079"/>
                </a:lnTo>
                <a:close/>
                <a:moveTo>
                  <a:pt x="319782" y="0"/>
                </a:moveTo>
                <a:lnTo>
                  <a:pt x="2488530" y="0"/>
                </a:lnTo>
                <a:cubicBezTo>
                  <a:pt x="2665141" y="0"/>
                  <a:pt x="2808312" y="143171"/>
                  <a:pt x="2808312" y="319782"/>
                </a:cubicBezTo>
                <a:lnTo>
                  <a:pt x="2808312" y="4758910"/>
                </a:lnTo>
                <a:cubicBezTo>
                  <a:pt x="2808312" y="4935521"/>
                  <a:pt x="2665141" y="5078692"/>
                  <a:pt x="2488530" y="5078692"/>
                </a:cubicBezTo>
                <a:lnTo>
                  <a:pt x="319782" y="5078692"/>
                </a:lnTo>
                <a:cubicBezTo>
                  <a:pt x="143171" y="5078692"/>
                  <a:pt x="0" y="4935521"/>
                  <a:pt x="0" y="4758910"/>
                </a:cubicBezTo>
                <a:lnTo>
                  <a:pt x="0" y="319782"/>
                </a:lnTo>
                <a:cubicBezTo>
                  <a:pt x="0" y="143171"/>
                  <a:pt x="143171" y="0"/>
                  <a:pt x="319782" y="0"/>
                </a:cubicBezTo>
                <a:close/>
              </a:path>
            </a:pathLst>
          </a:custGeom>
          <a:solidFill>
            <a:srgbClr val="7D9D73"/>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8436" name="TextBox 15"/>
          <p:cNvSpPr>
            <a:spLocks noChangeArrowheads="1"/>
          </p:cNvSpPr>
          <p:nvPr/>
        </p:nvSpPr>
        <p:spPr bwMode="auto">
          <a:xfrm>
            <a:off x="5153025" y="1858963"/>
            <a:ext cx="18843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18437" name="燕尾形 1"/>
          <p:cNvSpPr>
            <a:spLocks noChangeArrowheads="1"/>
          </p:cNvSpPr>
          <p:nvPr/>
        </p:nvSpPr>
        <p:spPr bwMode="auto">
          <a:xfrm>
            <a:off x="7815263" y="1616075"/>
            <a:ext cx="2949575" cy="485775"/>
          </a:xfrm>
          <a:prstGeom prst="chevron">
            <a:avLst>
              <a:gd name="adj" fmla="val 49840"/>
            </a:avLst>
          </a:prstGeom>
          <a:solidFill>
            <a:srgbClr val="7D9D73"/>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18438" name="燕尾形 50"/>
          <p:cNvSpPr>
            <a:spLocks noChangeArrowheads="1"/>
          </p:cNvSpPr>
          <p:nvPr/>
        </p:nvSpPr>
        <p:spPr bwMode="auto">
          <a:xfrm flipH="1">
            <a:off x="1425575" y="1616075"/>
            <a:ext cx="2951163" cy="485775"/>
          </a:xfrm>
          <a:prstGeom prst="chevron">
            <a:avLst>
              <a:gd name="adj" fmla="val 49867"/>
            </a:avLst>
          </a:prstGeom>
          <a:solidFill>
            <a:srgbClr val="7D9D73"/>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18439" name="矩形 51"/>
          <p:cNvSpPr>
            <a:spLocks noChangeArrowheads="1"/>
          </p:cNvSpPr>
          <p:nvPr/>
        </p:nvSpPr>
        <p:spPr bwMode="auto">
          <a:xfrm>
            <a:off x="1885950" y="1690688"/>
            <a:ext cx="203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a:t>
            </a:r>
            <a:endParaRPr lang="zh-CN" altLang="en-US" sz="1600" b="1">
              <a:solidFill>
                <a:schemeClr val="bg1"/>
              </a:solidFill>
              <a:latin typeface="Calibri" panose="020F0502020204030204" pitchFamily="34" charset="0"/>
              <a:sym typeface="宋体" panose="02010600030101010101" pitchFamily="2" charset="-122"/>
            </a:endParaRPr>
          </a:p>
        </p:txBody>
      </p:sp>
      <p:sp>
        <p:nvSpPr>
          <p:cNvPr id="18440" name="矩形 52"/>
          <p:cNvSpPr>
            <a:spLocks noChangeArrowheads="1"/>
          </p:cNvSpPr>
          <p:nvPr/>
        </p:nvSpPr>
        <p:spPr bwMode="auto">
          <a:xfrm>
            <a:off x="8274050" y="1690688"/>
            <a:ext cx="203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a:t>
            </a:r>
            <a:endParaRPr lang="zh-CN" altLang="en-US" sz="1600" b="1">
              <a:solidFill>
                <a:schemeClr val="bg1"/>
              </a:solidFill>
              <a:latin typeface="Calibri" panose="020F0502020204030204" pitchFamily="34" charset="0"/>
              <a:sym typeface="宋体" panose="02010600030101010101" pitchFamily="2" charset="-122"/>
            </a:endParaRPr>
          </a:p>
        </p:txBody>
      </p:sp>
      <p:sp>
        <p:nvSpPr>
          <p:cNvPr id="18441" name="TextBox 15"/>
          <p:cNvSpPr>
            <a:spLocks noChangeArrowheads="1"/>
          </p:cNvSpPr>
          <p:nvPr/>
        </p:nvSpPr>
        <p:spPr bwMode="auto">
          <a:xfrm>
            <a:off x="1849438" y="3176588"/>
            <a:ext cx="18970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p>
        </p:txBody>
      </p:sp>
      <p:sp>
        <p:nvSpPr>
          <p:cNvPr id="18442" name="TextBox 15"/>
          <p:cNvSpPr>
            <a:spLocks noChangeArrowheads="1"/>
          </p:cNvSpPr>
          <p:nvPr/>
        </p:nvSpPr>
        <p:spPr bwMode="auto">
          <a:xfrm>
            <a:off x="8237538" y="3176588"/>
            <a:ext cx="18970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p>
        </p:txBody>
      </p:sp>
      <p:sp>
        <p:nvSpPr>
          <p:cNvPr id="18443" name="TextBox 4"/>
          <p:cNvSpPr>
            <a:spLocks noChangeArrowheads="1"/>
          </p:cNvSpPr>
          <p:nvPr/>
        </p:nvSpPr>
        <p:spPr bwMode="auto">
          <a:xfrm>
            <a:off x="1936750" y="2382838"/>
            <a:ext cx="1717675" cy="508000"/>
          </a:xfrm>
          <a:prstGeom prst="rect">
            <a:avLst/>
          </a:prstGeom>
          <a:solidFill>
            <a:srgbClr val="FF0000"/>
          </a:solidFill>
          <a:ln>
            <a:noFill/>
          </a:ln>
          <a:extLs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18444" name="TextBox 4"/>
          <p:cNvSpPr>
            <a:spLocks noChangeArrowheads="1"/>
          </p:cNvSpPr>
          <p:nvPr/>
        </p:nvSpPr>
        <p:spPr bwMode="auto">
          <a:xfrm>
            <a:off x="8326438" y="2382838"/>
            <a:ext cx="1716087" cy="458787"/>
          </a:xfrm>
          <a:prstGeom prst="rect">
            <a:avLst/>
          </a:prstGeom>
          <a:solidFill>
            <a:srgbClr val="FF0000"/>
          </a:solidFill>
          <a:ln>
            <a:noFill/>
          </a:ln>
          <a:extLs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8"/>
          <p:cNvSpPr>
            <a:spLocks noChangeArrowheads="1"/>
          </p:cNvSpPr>
          <p:nvPr/>
        </p:nvSpPr>
        <p:spPr bwMode="auto">
          <a:xfrm>
            <a:off x="6543675" y="2425700"/>
            <a:ext cx="469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rgbClr val="000000"/>
              </a:solidFill>
              <a:latin typeface="Calibri" panose="020F0502020204030204" pitchFamily="34" charset="0"/>
              <a:sym typeface="宋体" panose="02010600030101010101" pitchFamily="2" charset="-122"/>
            </a:endParaRPr>
          </a:p>
        </p:txBody>
      </p:sp>
      <p:sp>
        <p:nvSpPr>
          <p:cNvPr id="19460" name="矩形 9"/>
          <p:cNvSpPr>
            <a:spLocks noChangeArrowheads="1"/>
          </p:cNvSpPr>
          <p:nvPr/>
        </p:nvSpPr>
        <p:spPr bwMode="auto">
          <a:xfrm>
            <a:off x="6557963" y="3519488"/>
            <a:ext cx="4535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rgbClr val="000000"/>
              </a:solidFill>
              <a:latin typeface="Calibri" panose="020F0502020204030204" pitchFamily="34" charset="0"/>
              <a:sym typeface="宋体" panose="02010600030101010101" pitchFamily="2" charset="-122"/>
            </a:endParaRPr>
          </a:p>
        </p:txBody>
      </p:sp>
      <p:sp>
        <p:nvSpPr>
          <p:cNvPr id="19461" name="TextBox 4"/>
          <p:cNvSpPr>
            <a:spLocks noChangeArrowheads="1"/>
          </p:cNvSpPr>
          <p:nvPr/>
        </p:nvSpPr>
        <p:spPr bwMode="auto">
          <a:xfrm>
            <a:off x="6470650" y="2962275"/>
            <a:ext cx="171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19462" name="矩形 11"/>
          <p:cNvSpPr>
            <a:spLocks noChangeArrowheads="1"/>
          </p:cNvSpPr>
          <p:nvPr/>
        </p:nvSpPr>
        <p:spPr bwMode="auto">
          <a:xfrm>
            <a:off x="1304925" y="2473325"/>
            <a:ext cx="21971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9600">
                <a:solidFill>
                  <a:schemeClr val="bg1"/>
                </a:solidFill>
                <a:latin typeface="Impact" panose="020B0806030902050204" pitchFamily="34" charset="0"/>
                <a:sym typeface="Impact" panose="020B0806030902050204" pitchFamily="34" charset="0"/>
              </a:rPr>
              <a:t>04</a:t>
            </a:r>
            <a:endParaRPr lang="zh-CN" altLang="en-US" sz="9600">
              <a:solidFill>
                <a:schemeClr val="bg1"/>
              </a:solidFill>
              <a:latin typeface="Impact" panose="020B0806030902050204" pitchFamily="34" charset="0"/>
              <a:sym typeface="Impact" panose="020B0806030902050204" pitchFamily="34" charset="0"/>
            </a:endParaRPr>
          </a:p>
        </p:txBody>
      </p:sp>
      <p:sp>
        <p:nvSpPr>
          <p:cNvPr id="19463" name="KSO_Shape"/>
          <p:cNvSpPr>
            <a:spLocks noChangeArrowheads="1"/>
          </p:cNvSpPr>
          <p:nvPr/>
        </p:nvSpPr>
        <p:spPr bwMode="auto">
          <a:xfrm rot="5400000">
            <a:off x="4429126" y="3192462"/>
            <a:ext cx="247650" cy="282575"/>
          </a:xfrm>
          <a:custGeom>
            <a:avLst/>
            <a:gdLst>
              <a:gd name="T0" fmla="*/ 2147483647 w 4250"/>
              <a:gd name="T1" fmla="*/ 2147483647 h 4850"/>
              <a:gd name="T2" fmla="*/ 2147483647 w 4250"/>
              <a:gd name="T3" fmla="*/ 2147483647 h 4850"/>
              <a:gd name="T4" fmla="*/ 2147483647 w 4250"/>
              <a:gd name="T5" fmla="*/ 2147483647 h 4850"/>
              <a:gd name="T6" fmla="*/ 2147483647 w 4250"/>
              <a:gd name="T7" fmla="*/ 2147483647 h 4850"/>
              <a:gd name="T8" fmla="*/ 2147483647 w 4250"/>
              <a:gd name="T9" fmla="*/ 2147483647 h 4850"/>
              <a:gd name="T10" fmla="*/ 2147483647 w 4250"/>
              <a:gd name="T11" fmla="*/ 2147483647 h 4850"/>
              <a:gd name="T12" fmla="*/ 2147483647 w 4250"/>
              <a:gd name="T13" fmla="*/ 2147483647 h 4850"/>
              <a:gd name="T14" fmla="*/ 2147483647 w 4250"/>
              <a:gd name="T15" fmla="*/ 2147483647 h 4850"/>
              <a:gd name="T16" fmla="*/ 2147483647 w 4250"/>
              <a:gd name="T17" fmla="*/ 2147483647 h 4850"/>
              <a:gd name="T18" fmla="*/ 2147483647 w 4250"/>
              <a:gd name="T19" fmla="*/ 2147483647 h 4850"/>
              <a:gd name="T20" fmla="*/ 2147483647 w 4250"/>
              <a:gd name="T21" fmla="*/ 2147483647 h 4850"/>
              <a:gd name="T22" fmla="*/ 2147483647 w 4250"/>
              <a:gd name="T23" fmla="*/ 2147483647 h 4850"/>
              <a:gd name="T24" fmla="*/ 2147483647 w 4250"/>
              <a:gd name="T25" fmla="*/ 2147483647 h 4850"/>
              <a:gd name="T26" fmla="*/ 2147483647 w 4250"/>
              <a:gd name="T27" fmla="*/ 2147483647 h 4850"/>
              <a:gd name="T28" fmla="*/ 2147483647 w 4250"/>
              <a:gd name="T29" fmla="*/ 2147483647 h 4850"/>
              <a:gd name="T30" fmla="*/ 2147483647 w 4250"/>
              <a:gd name="T31" fmla="*/ 2147483647 h 4850"/>
              <a:gd name="T32" fmla="*/ 2147483647 w 4250"/>
              <a:gd name="T33" fmla="*/ 2147483647 h 4850"/>
              <a:gd name="T34" fmla="*/ 2147483647 w 4250"/>
              <a:gd name="T35" fmla="*/ 2147483647 h 4850"/>
              <a:gd name="T36" fmla="*/ 2147483647 w 4250"/>
              <a:gd name="T37" fmla="*/ 2147483647 h 4850"/>
              <a:gd name="T38" fmla="*/ 2147483647 w 4250"/>
              <a:gd name="T39" fmla="*/ 2147483647 h 4850"/>
              <a:gd name="T40" fmla="*/ 2147483647 w 4250"/>
              <a:gd name="T41" fmla="*/ 2147483647 h 4850"/>
              <a:gd name="T42" fmla="*/ 2147483647 w 4250"/>
              <a:gd name="T43" fmla="*/ 2147483647 h 4850"/>
              <a:gd name="T44" fmla="*/ 2147483647 w 4250"/>
              <a:gd name="T45" fmla="*/ 2147483647 h 4850"/>
              <a:gd name="T46" fmla="*/ 2147483647 w 4250"/>
              <a:gd name="T47" fmla="*/ 2147483647 h 4850"/>
              <a:gd name="T48" fmla="*/ 2147483647 w 4250"/>
              <a:gd name="T49" fmla="*/ 2147483647 h 4850"/>
              <a:gd name="T50" fmla="*/ 2147483647 w 4250"/>
              <a:gd name="T51" fmla="*/ 2147483647 h 4850"/>
              <a:gd name="T52" fmla="*/ 2147483647 w 4250"/>
              <a:gd name="T53" fmla="*/ 2147483647 h 4850"/>
              <a:gd name="T54" fmla="*/ 2147483647 w 4250"/>
              <a:gd name="T55" fmla="*/ 2147483647 h 4850"/>
              <a:gd name="T56" fmla="*/ 0 w 4250"/>
              <a:gd name="T57" fmla="*/ 2147483647 h 4850"/>
              <a:gd name="T58" fmla="*/ 0 w 4250"/>
              <a:gd name="T59" fmla="*/ 2147483647 h 4850"/>
              <a:gd name="T60" fmla="*/ 2147483647 w 4250"/>
              <a:gd name="T61" fmla="*/ 0 h 4850"/>
              <a:gd name="T62" fmla="*/ 2147483647 w 4250"/>
              <a:gd name="T63" fmla="*/ 0 h 4850"/>
              <a:gd name="T64" fmla="*/ 2147483647 w 4250"/>
              <a:gd name="T65" fmla="*/ 2147483647 h 4850"/>
              <a:gd name="T66" fmla="*/ 2147483647 w 4250"/>
              <a:gd name="T67" fmla="*/ 2147483647 h 4850"/>
              <a:gd name="T68" fmla="*/ 2147483647 w 4250"/>
              <a:gd name="T69" fmla="*/ 2147483647 h 4850"/>
              <a:gd name="T70" fmla="*/ 2147483647 w 4250"/>
              <a:gd name="T71" fmla="*/ 2147483647 h 4850"/>
              <a:gd name="T72" fmla="*/ 2147483647 w 4250"/>
              <a:gd name="T73" fmla="*/ 2147483647 h 4850"/>
              <a:gd name="T74" fmla="*/ 2147483647 w 4250"/>
              <a:gd name="T75" fmla="*/ 2147483647 h 4850"/>
              <a:gd name="T76" fmla="*/ 2147483647 w 4250"/>
              <a:gd name="T77" fmla="*/ 2147483647 h 4850"/>
              <a:gd name="T78" fmla="*/ 2147483647 w 4250"/>
              <a:gd name="T79" fmla="*/ 2147483647 h 4850"/>
              <a:gd name="T80" fmla="*/ 2147483647 w 4250"/>
              <a:gd name="T81" fmla="*/ 2147483647 h 4850"/>
              <a:gd name="T82" fmla="*/ 2147483647 w 4250"/>
              <a:gd name="T83" fmla="*/ 2147483647 h 4850"/>
              <a:gd name="T84" fmla="*/ 2147483647 w 4250"/>
              <a:gd name="T85" fmla="*/ 2147483647 h 4850"/>
              <a:gd name="T86" fmla="*/ 2147483647 w 4250"/>
              <a:gd name="T87" fmla="*/ 2147483647 h 4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0"/>
              <a:gd name="T133" fmla="*/ 0 h 4850"/>
              <a:gd name="T134" fmla="*/ 4250 w 4250"/>
              <a:gd name="T135" fmla="*/ 4850 h 48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rgbClr val="FF0000"/>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9464" name="KSO_Shape"/>
          <p:cNvSpPr>
            <a:spLocks noChangeArrowheads="1"/>
          </p:cNvSpPr>
          <p:nvPr/>
        </p:nvSpPr>
        <p:spPr bwMode="auto">
          <a:xfrm rot="5400000">
            <a:off x="5383213" y="3195637"/>
            <a:ext cx="247650" cy="282575"/>
          </a:xfrm>
          <a:custGeom>
            <a:avLst/>
            <a:gdLst>
              <a:gd name="T0" fmla="*/ 2147483647 w 4250"/>
              <a:gd name="T1" fmla="*/ 2147483647 h 4850"/>
              <a:gd name="T2" fmla="*/ 2147483647 w 4250"/>
              <a:gd name="T3" fmla="*/ 2147483647 h 4850"/>
              <a:gd name="T4" fmla="*/ 2147483647 w 4250"/>
              <a:gd name="T5" fmla="*/ 2147483647 h 4850"/>
              <a:gd name="T6" fmla="*/ 2147483647 w 4250"/>
              <a:gd name="T7" fmla="*/ 2147483647 h 4850"/>
              <a:gd name="T8" fmla="*/ 2147483647 w 4250"/>
              <a:gd name="T9" fmla="*/ 2147483647 h 4850"/>
              <a:gd name="T10" fmla="*/ 2147483647 w 4250"/>
              <a:gd name="T11" fmla="*/ 2147483647 h 4850"/>
              <a:gd name="T12" fmla="*/ 2147483647 w 4250"/>
              <a:gd name="T13" fmla="*/ 2147483647 h 4850"/>
              <a:gd name="T14" fmla="*/ 2147483647 w 4250"/>
              <a:gd name="T15" fmla="*/ 2147483647 h 4850"/>
              <a:gd name="T16" fmla="*/ 2147483647 w 4250"/>
              <a:gd name="T17" fmla="*/ 2147483647 h 4850"/>
              <a:gd name="T18" fmla="*/ 2147483647 w 4250"/>
              <a:gd name="T19" fmla="*/ 2147483647 h 4850"/>
              <a:gd name="T20" fmla="*/ 2147483647 w 4250"/>
              <a:gd name="T21" fmla="*/ 2147483647 h 4850"/>
              <a:gd name="T22" fmla="*/ 2147483647 w 4250"/>
              <a:gd name="T23" fmla="*/ 2147483647 h 4850"/>
              <a:gd name="T24" fmla="*/ 2147483647 w 4250"/>
              <a:gd name="T25" fmla="*/ 2147483647 h 4850"/>
              <a:gd name="T26" fmla="*/ 2147483647 w 4250"/>
              <a:gd name="T27" fmla="*/ 2147483647 h 4850"/>
              <a:gd name="T28" fmla="*/ 2147483647 w 4250"/>
              <a:gd name="T29" fmla="*/ 2147483647 h 4850"/>
              <a:gd name="T30" fmla="*/ 2147483647 w 4250"/>
              <a:gd name="T31" fmla="*/ 2147483647 h 4850"/>
              <a:gd name="T32" fmla="*/ 2147483647 w 4250"/>
              <a:gd name="T33" fmla="*/ 2147483647 h 4850"/>
              <a:gd name="T34" fmla="*/ 2147483647 w 4250"/>
              <a:gd name="T35" fmla="*/ 2147483647 h 4850"/>
              <a:gd name="T36" fmla="*/ 2147483647 w 4250"/>
              <a:gd name="T37" fmla="*/ 2147483647 h 4850"/>
              <a:gd name="T38" fmla="*/ 2147483647 w 4250"/>
              <a:gd name="T39" fmla="*/ 2147483647 h 4850"/>
              <a:gd name="T40" fmla="*/ 2147483647 w 4250"/>
              <a:gd name="T41" fmla="*/ 2147483647 h 4850"/>
              <a:gd name="T42" fmla="*/ 2147483647 w 4250"/>
              <a:gd name="T43" fmla="*/ 2147483647 h 4850"/>
              <a:gd name="T44" fmla="*/ 2147483647 w 4250"/>
              <a:gd name="T45" fmla="*/ 2147483647 h 4850"/>
              <a:gd name="T46" fmla="*/ 2147483647 w 4250"/>
              <a:gd name="T47" fmla="*/ 2147483647 h 4850"/>
              <a:gd name="T48" fmla="*/ 2147483647 w 4250"/>
              <a:gd name="T49" fmla="*/ 2147483647 h 4850"/>
              <a:gd name="T50" fmla="*/ 2147483647 w 4250"/>
              <a:gd name="T51" fmla="*/ 2147483647 h 4850"/>
              <a:gd name="T52" fmla="*/ 2147483647 w 4250"/>
              <a:gd name="T53" fmla="*/ 2147483647 h 4850"/>
              <a:gd name="T54" fmla="*/ 2147483647 w 4250"/>
              <a:gd name="T55" fmla="*/ 2147483647 h 4850"/>
              <a:gd name="T56" fmla="*/ 0 w 4250"/>
              <a:gd name="T57" fmla="*/ 2147483647 h 4850"/>
              <a:gd name="T58" fmla="*/ 0 w 4250"/>
              <a:gd name="T59" fmla="*/ 2147483647 h 4850"/>
              <a:gd name="T60" fmla="*/ 2147483647 w 4250"/>
              <a:gd name="T61" fmla="*/ 0 h 4850"/>
              <a:gd name="T62" fmla="*/ 2147483647 w 4250"/>
              <a:gd name="T63" fmla="*/ 0 h 4850"/>
              <a:gd name="T64" fmla="*/ 2147483647 w 4250"/>
              <a:gd name="T65" fmla="*/ 2147483647 h 4850"/>
              <a:gd name="T66" fmla="*/ 2147483647 w 4250"/>
              <a:gd name="T67" fmla="*/ 2147483647 h 4850"/>
              <a:gd name="T68" fmla="*/ 2147483647 w 4250"/>
              <a:gd name="T69" fmla="*/ 2147483647 h 4850"/>
              <a:gd name="T70" fmla="*/ 2147483647 w 4250"/>
              <a:gd name="T71" fmla="*/ 2147483647 h 4850"/>
              <a:gd name="T72" fmla="*/ 2147483647 w 4250"/>
              <a:gd name="T73" fmla="*/ 2147483647 h 4850"/>
              <a:gd name="T74" fmla="*/ 2147483647 w 4250"/>
              <a:gd name="T75" fmla="*/ 2147483647 h 4850"/>
              <a:gd name="T76" fmla="*/ 2147483647 w 4250"/>
              <a:gd name="T77" fmla="*/ 2147483647 h 4850"/>
              <a:gd name="T78" fmla="*/ 2147483647 w 4250"/>
              <a:gd name="T79" fmla="*/ 2147483647 h 4850"/>
              <a:gd name="T80" fmla="*/ 2147483647 w 4250"/>
              <a:gd name="T81" fmla="*/ 2147483647 h 4850"/>
              <a:gd name="T82" fmla="*/ 2147483647 w 4250"/>
              <a:gd name="T83" fmla="*/ 2147483647 h 4850"/>
              <a:gd name="T84" fmla="*/ 2147483647 w 4250"/>
              <a:gd name="T85" fmla="*/ 2147483647 h 4850"/>
              <a:gd name="T86" fmla="*/ 2147483647 w 4250"/>
              <a:gd name="T87" fmla="*/ 2147483647 h 4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0"/>
              <a:gd name="T133" fmla="*/ 0 h 4850"/>
              <a:gd name="T134" fmla="*/ 4250 w 4250"/>
              <a:gd name="T135" fmla="*/ 4850 h 48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rgbClr val="FF0000"/>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9465" name="KSO_Shape"/>
          <p:cNvSpPr>
            <a:spLocks noChangeArrowheads="1"/>
          </p:cNvSpPr>
          <p:nvPr/>
        </p:nvSpPr>
        <p:spPr bwMode="auto">
          <a:xfrm rot="5400000">
            <a:off x="4911726" y="3192462"/>
            <a:ext cx="247650" cy="282575"/>
          </a:xfrm>
          <a:custGeom>
            <a:avLst/>
            <a:gdLst>
              <a:gd name="T0" fmla="*/ 2147483647 w 4250"/>
              <a:gd name="T1" fmla="*/ 2147483647 h 4850"/>
              <a:gd name="T2" fmla="*/ 2147483647 w 4250"/>
              <a:gd name="T3" fmla="*/ 2147483647 h 4850"/>
              <a:gd name="T4" fmla="*/ 2147483647 w 4250"/>
              <a:gd name="T5" fmla="*/ 2147483647 h 4850"/>
              <a:gd name="T6" fmla="*/ 2147483647 w 4250"/>
              <a:gd name="T7" fmla="*/ 2147483647 h 4850"/>
              <a:gd name="T8" fmla="*/ 2147483647 w 4250"/>
              <a:gd name="T9" fmla="*/ 2147483647 h 4850"/>
              <a:gd name="T10" fmla="*/ 2147483647 w 4250"/>
              <a:gd name="T11" fmla="*/ 2147483647 h 4850"/>
              <a:gd name="T12" fmla="*/ 2147483647 w 4250"/>
              <a:gd name="T13" fmla="*/ 2147483647 h 4850"/>
              <a:gd name="T14" fmla="*/ 2147483647 w 4250"/>
              <a:gd name="T15" fmla="*/ 2147483647 h 4850"/>
              <a:gd name="T16" fmla="*/ 2147483647 w 4250"/>
              <a:gd name="T17" fmla="*/ 2147483647 h 4850"/>
              <a:gd name="T18" fmla="*/ 2147483647 w 4250"/>
              <a:gd name="T19" fmla="*/ 2147483647 h 4850"/>
              <a:gd name="T20" fmla="*/ 2147483647 w 4250"/>
              <a:gd name="T21" fmla="*/ 2147483647 h 4850"/>
              <a:gd name="T22" fmla="*/ 2147483647 w 4250"/>
              <a:gd name="T23" fmla="*/ 2147483647 h 4850"/>
              <a:gd name="T24" fmla="*/ 2147483647 w 4250"/>
              <a:gd name="T25" fmla="*/ 2147483647 h 4850"/>
              <a:gd name="T26" fmla="*/ 2147483647 w 4250"/>
              <a:gd name="T27" fmla="*/ 2147483647 h 4850"/>
              <a:gd name="T28" fmla="*/ 2147483647 w 4250"/>
              <a:gd name="T29" fmla="*/ 2147483647 h 4850"/>
              <a:gd name="T30" fmla="*/ 2147483647 w 4250"/>
              <a:gd name="T31" fmla="*/ 2147483647 h 4850"/>
              <a:gd name="T32" fmla="*/ 2147483647 w 4250"/>
              <a:gd name="T33" fmla="*/ 2147483647 h 4850"/>
              <a:gd name="T34" fmla="*/ 2147483647 w 4250"/>
              <a:gd name="T35" fmla="*/ 2147483647 h 4850"/>
              <a:gd name="T36" fmla="*/ 2147483647 w 4250"/>
              <a:gd name="T37" fmla="*/ 2147483647 h 4850"/>
              <a:gd name="T38" fmla="*/ 2147483647 w 4250"/>
              <a:gd name="T39" fmla="*/ 2147483647 h 4850"/>
              <a:gd name="T40" fmla="*/ 2147483647 w 4250"/>
              <a:gd name="T41" fmla="*/ 2147483647 h 4850"/>
              <a:gd name="T42" fmla="*/ 2147483647 w 4250"/>
              <a:gd name="T43" fmla="*/ 2147483647 h 4850"/>
              <a:gd name="T44" fmla="*/ 2147483647 w 4250"/>
              <a:gd name="T45" fmla="*/ 2147483647 h 4850"/>
              <a:gd name="T46" fmla="*/ 2147483647 w 4250"/>
              <a:gd name="T47" fmla="*/ 2147483647 h 4850"/>
              <a:gd name="T48" fmla="*/ 2147483647 w 4250"/>
              <a:gd name="T49" fmla="*/ 2147483647 h 4850"/>
              <a:gd name="T50" fmla="*/ 2147483647 w 4250"/>
              <a:gd name="T51" fmla="*/ 2147483647 h 4850"/>
              <a:gd name="T52" fmla="*/ 2147483647 w 4250"/>
              <a:gd name="T53" fmla="*/ 2147483647 h 4850"/>
              <a:gd name="T54" fmla="*/ 2147483647 w 4250"/>
              <a:gd name="T55" fmla="*/ 2147483647 h 4850"/>
              <a:gd name="T56" fmla="*/ 0 w 4250"/>
              <a:gd name="T57" fmla="*/ 2147483647 h 4850"/>
              <a:gd name="T58" fmla="*/ 0 w 4250"/>
              <a:gd name="T59" fmla="*/ 2147483647 h 4850"/>
              <a:gd name="T60" fmla="*/ 2147483647 w 4250"/>
              <a:gd name="T61" fmla="*/ 0 h 4850"/>
              <a:gd name="T62" fmla="*/ 2147483647 w 4250"/>
              <a:gd name="T63" fmla="*/ 0 h 4850"/>
              <a:gd name="T64" fmla="*/ 2147483647 w 4250"/>
              <a:gd name="T65" fmla="*/ 2147483647 h 4850"/>
              <a:gd name="T66" fmla="*/ 2147483647 w 4250"/>
              <a:gd name="T67" fmla="*/ 2147483647 h 4850"/>
              <a:gd name="T68" fmla="*/ 2147483647 w 4250"/>
              <a:gd name="T69" fmla="*/ 2147483647 h 4850"/>
              <a:gd name="T70" fmla="*/ 2147483647 w 4250"/>
              <a:gd name="T71" fmla="*/ 2147483647 h 4850"/>
              <a:gd name="T72" fmla="*/ 2147483647 w 4250"/>
              <a:gd name="T73" fmla="*/ 2147483647 h 4850"/>
              <a:gd name="T74" fmla="*/ 2147483647 w 4250"/>
              <a:gd name="T75" fmla="*/ 2147483647 h 4850"/>
              <a:gd name="T76" fmla="*/ 2147483647 w 4250"/>
              <a:gd name="T77" fmla="*/ 2147483647 h 4850"/>
              <a:gd name="T78" fmla="*/ 2147483647 w 4250"/>
              <a:gd name="T79" fmla="*/ 2147483647 h 4850"/>
              <a:gd name="T80" fmla="*/ 2147483647 w 4250"/>
              <a:gd name="T81" fmla="*/ 2147483647 h 4850"/>
              <a:gd name="T82" fmla="*/ 2147483647 w 4250"/>
              <a:gd name="T83" fmla="*/ 2147483647 h 4850"/>
              <a:gd name="T84" fmla="*/ 2147483647 w 4250"/>
              <a:gd name="T85" fmla="*/ 2147483647 h 4850"/>
              <a:gd name="T86" fmla="*/ 2147483647 w 4250"/>
              <a:gd name="T87" fmla="*/ 2147483647 h 4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0"/>
              <a:gd name="T133" fmla="*/ 0 h 4850"/>
              <a:gd name="T134" fmla="*/ 4250 w 4250"/>
              <a:gd name="T135" fmla="*/ 4850 h 48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rgbClr val="FF0000"/>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9466" name="矩形 15"/>
          <p:cNvSpPr>
            <a:spLocks noChangeArrowheads="1"/>
          </p:cNvSpPr>
          <p:nvPr/>
        </p:nvSpPr>
        <p:spPr bwMode="auto">
          <a:xfrm>
            <a:off x="6188075" y="2149475"/>
            <a:ext cx="5745163" cy="2087563"/>
          </a:xfrm>
          <a:prstGeom prst="rect">
            <a:avLst/>
          </a:prstGeom>
          <a:noFill/>
          <a:ln w="12700">
            <a:solidFill>
              <a:srgbClr val="FF0000"/>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矩形 31"/>
          <p:cNvSpPr>
            <a:spLocks noChangeArrowheads="1"/>
          </p:cNvSpPr>
          <p:nvPr/>
        </p:nvSpPr>
        <p:spPr bwMode="auto">
          <a:xfrm>
            <a:off x="1963738" y="2835275"/>
            <a:ext cx="512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FF0000"/>
                </a:solidFill>
                <a:latin typeface="Impact" panose="020B0806030902050204" pitchFamily="34" charset="0"/>
                <a:sym typeface="Impact" panose="020B0806030902050204" pitchFamily="34" charset="0"/>
              </a:rPr>
              <a:t>01</a:t>
            </a:r>
            <a:endParaRPr lang="zh-CN" altLang="en-US" sz="2800">
              <a:solidFill>
                <a:srgbClr val="FF0000"/>
              </a:solidFill>
              <a:latin typeface="Calibri" panose="020F0502020204030204" pitchFamily="34" charset="0"/>
              <a:sym typeface="宋体" panose="02010600030101010101" pitchFamily="2" charset="-122"/>
            </a:endParaRPr>
          </a:p>
        </p:txBody>
      </p:sp>
      <p:sp>
        <p:nvSpPr>
          <p:cNvPr id="2052" name="矩形 32"/>
          <p:cNvSpPr>
            <a:spLocks noChangeArrowheads="1"/>
          </p:cNvSpPr>
          <p:nvPr/>
        </p:nvSpPr>
        <p:spPr bwMode="auto">
          <a:xfrm>
            <a:off x="3886200" y="2814638"/>
            <a:ext cx="55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FF0000"/>
                </a:solidFill>
                <a:latin typeface="Impact" panose="020B0806030902050204" pitchFamily="34" charset="0"/>
                <a:sym typeface="Impact" panose="020B0806030902050204" pitchFamily="34" charset="0"/>
              </a:rPr>
              <a:t>02</a:t>
            </a:r>
            <a:endParaRPr lang="zh-CN" altLang="en-US" sz="2800">
              <a:solidFill>
                <a:srgbClr val="FF0000"/>
              </a:solidFill>
              <a:latin typeface="Calibri" panose="020F0502020204030204" pitchFamily="34" charset="0"/>
              <a:sym typeface="宋体" panose="02010600030101010101" pitchFamily="2" charset="-122"/>
            </a:endParaRPr>
          </a:p>
        </p:txBody>
      </p:sp>
      <p:sp>
        <p:nvSpPr>
          <p:cNvPr id="2053" name="矩形 33"/>
          <p:cNvSpPr>
            <a:spLocks noChangeArrowheads="1"/>
          </p:cNvSpPr>
          <p:nvPr/>
        </p:nvSpPr>
        <p:spPr bwMode="auto">
          <a:xfrm>
            <a:off x="5853113" y="2811463"/>
            <a:ext cx="566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FF0000"/>
                </a:solidFill>
                <a:latin typeface="Impact" panose="020B0806030902050204" pitchFamily="34" charset="0"/>
                <a:sym typeface="Impact" panose="020B0806030902050204" pitchFamily="34" charset="0"/>
              </a:rPr>
              <a:t>03</a:t>
            </a:r>
            <a:endParaRPr lang="zh-CN" altLang="en-US" sz="2800">
              <a:solidFill>
                <a:srgbClr val="FF0000"/>
              </a:solidFill>
              <a:latin typeface="Calibri" panose="020F0502020204030204" pitchFamily="34" charset="0"/>
              <a:sym typeface="宋体" panose="02010600030101010101" pitchFamily="2" charset="-122"/>
            </a:endParaRPr>
          </a:p>
        </p:txBody>
      </p:sp>
      <p:sp>
        <p:nvSpPr>
          <p:cNvPr id="2054" name="矩形 34"/>
          <p:cNvSpPr>
            <a:spLocks noChangeArrowheads="1"/>
          </p:cNvSpPr>
          <p:nvPr/>
        </p:nvSpPr>
        <p:spPr bwMode="auto">
          <a:xfrm>
            <a:off x="7829550" y="2835275"/>
            <a:ext cx="557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FF0000"/>
                </a:solidFill>
                <a:latin typeface="Impact" panose="020B0806030902050204" pitchFamily="34" charset="0"/>
                <a:sym typeface="Impact" panose="020B0806030902050204" pitchFamily="34" charset="0"/>
              </a:rPr>
              <a:t>04</a:t>
            </a:r>
            <a:endParaRPr lang="zh-CN" altLang="en-US" sz="2800">
              <a:solidFill>
                <a:srgbClr val="FF0000"/>
              </a:solidFill>
              <a:latin typeface="Calibri" panose="020F0502020204030204" pitchFamily="34" charset="0"/>
              <a:sym typeface="宋体" panose="02010600030101010101" pitchFamily="2" charset="-122"/>
            </a:endParaRPr>
          </a:p>
        </p:txBody>
      </p:sp>
      <p:sp>
        <p:nvSpPr>
          <p:cNvPr id="2055" name="矩形 35"/>
          <p:cNvSpPr>
            <a:spLocks noChangeArrowheads="1"/>
          </p:cNvSpPr>
          <p:nvPr/>
        </p:nvSpPr>
        <p:spPr bwMode="auto">
          <a:xfrm>
            <a:off x="9796463" y="2811463"/>
            <a:ext cx="569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FF0000"/>
                </a:solidFill>
                <a:latin typeface="Impact" panose="020B0806030902050204" pitchFamily="34" charset="0"/>
                <a:sym typeface="Impact" panose="020B0806030902050204" pitchFamily="34" charset="0"/>
              </a:rPr>
              <a:t>05</a:t>
            </a:r>
            <a:endParaRPr lang="zh-CN" altLang="en-US" sz="2800">
              <a:solidFill>
                <a:srgbClr val="FF0000"/>
              </a:solidFill>
              <a:latin typeface="Calibri" panose="020F0502020204030204" pitchFamily="34" charset="0"/>
              <a:sym typeface="宋体" panose="02010600030101010101" pitchFamily="2" charset="-122"/>
            </a:endParaRPr>
          </a:p>
        </p:txBody>
      </p:sp>
      <p:sp>
        <p:nvSpPr>
          <p:cNvPr id="2056" name="TextBox 4"/>
          <p:cNvSpPr>
            <a:spLocks noChangeArrowheads="1"/>
          </p:cNvSpPr>
          <p:nvPr/>
        </p:nvSpPr>
        <p:spPr bwMode="auto">
          <a:xfrm>
            <a:off x="1516063" y="3502025"/>
            <a:ext cx="1408112" cy="461963"/>
          </a:xfrm>
          <a:prstGeom prst="rect">
            <a:avLst/>
          </a:prstGeom>
          <a:solidFill>
            <a:srgbClr val="FF0000"/>
          </a:solidFill>
          <a:ln>
            <a:noFill/>
          </a:ln>
          <a:extLs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600" b="1">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sz="1600" b="1">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2057" name="矩形 39"/>
          <p:cNvSpPr>
            <a:spLocks noChangeArrowheads="1"/>
          </p:cNvSpPr>
          <p:nvPr/>
        </p:nvSpPr>
        <p:spPr bwMode="auto">
          <a:xfrm>
            <a:off x="1435100" y="4224338"/>
            <a:ext cx="15700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a:t>
            </a:r>
            <a:endParaRPr lang="zh-CN" altLang="en-US" sz="1200">
              <a:solidFill>
                <a:srgbClr val="000000"/>
              </a:solidFill>
              <a:latin typeface="Calibri" panose="020F0502020204030204" pitchFamily="34" charset="0"/>
              <a:sym typeface="宋体" panose="02010600030101010101" pitchFamily="2" charset="-122"/>
            </a:endParaRPr>
          </a:p>
        </p:txBody>
      </p:sp>
      <p:sp>
        <p:nvSpPr>
          <p:cNvPr id="2058" name="TextBox 4"/>
          <p:cNvSpPr>
            <a:spLocks noChangeArrowheads="1"/>
          </p:cNvSpPr>
          <p:nvPr/>
        </p:nvSpPr>
        <p:spPr bwMode="auto">
          <a:xfrm>
            <a:off x="3435350" y="3535363"/>
            <a:ext cx="1441450" cy="417512"/>
          </a:xfrm>
          <a:prstGeom prst="rect">
            <a:avLst/>
          </a:prstGeom>
          <a:solidFill>
            <a:srgbClr val="FF0000"/>
          </a:solidFill>
          <a:ln>
            <a:noFill/>
          </a:ln>
          <a:extLs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600" b="1">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sz="1600" b="1">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2059" name="TextBox 4"/>
          <p:cNvSpPr>
            <a:spLocks noChangeArrowheads="1"/>
          </p:cNvSpPr>
          <p:nvPr/>
        </p:nvSpPr>
        <p:spPr bwMode="auto">
          <a:xfrm>
            <a:off x="5416550" y="3551238"/>
            <a:ext cx="1439863" cy="417512"/>
          </a:xfrm>
          <a:prstGeom prst="rect">
            <a:avLst/>
          </a:prstGeom>
          <a:solidFill>
            <a:srgbClr val="FF0000"/>
          </a:solidFill>
          <a:ln>
            <a:noFill/>
          </a:ln>
          <a:extLs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600" b="1">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sz="1600" b="1">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2060" name="TextBox 4"/>
          <p:cNvSpPr>
            <a:spLocks noChangeArrowheads="1"/>
          </p:cNvSpPr>
          <p:nvPr/>
        </p:nvSpPr>
        <p:spPr bwMode="auto">
          <a:xfrm>
            <a:off x="7381875" y="3551238"/>
            <a:ext cx="1441450" cy="417512"/>
          </a:xfrm>
          <a:prstGeom prst="rect">
            <a:avLst/>
          </a:prstGeom>
          <a:solidFill>
            <a:srgbClr val="FF0000"/>
          </a:solidFill>
          <a:ln>
            <a:noFill/>
          </a:ln>
          <a:extLs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600" b="1">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sz="1600" b="1">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2061" name="TextBox 4"/>
          <p:cNvSpPr>
            <a:spLocks noChangeArrowheads="1"/>
          </p:cNvSpPr>
          <p:nvPr/>
        </p:nvSpPr>
        <p:spPr bwMode="auto">
          <a:xfrm>
            <a:off x="9359900" y="3535363"/>
            <a:ext cx="1441450" cy="417512"/>
          </a:xfrm>
          <a:prstGeom prst="rect">
            <a:avLst/>
          </a:prstGeom>
          <a:solidFill>
            <a:srgbClr val="FF0000"/>
          </a:solidFill>
          <a:ln>
            <a:noFill/>
          </a:ln>
          <a:extLs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600" b="1">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sz="1600" b="1">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2062" name="矩形 48"/>
          <p:cNvSpPr>
            <a:spLocks noChangeArrowheads="1"/>
          </p:cNvSpPr>
          <p:nvPr/>
        </p:nvSpPr>
        <p:spPr bwMode="auto">
          <a:xfrm>
            <a:off x="3371850" y="4224338"/>
            <a:ext cx="1568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a:t>
            </a:r>
            <a:endParaRPr lang="zh-CN" altLang="en-US" sz="1200">
              <a:solidFill>
                <a:srgbClr val="000000"/>
              </a:solidFill>
              <a:latin typeface="Calibri" panose="020F0502020204030204" pitchFamily="34" charset="0"/>
              <a:sym typeface="宋体" panose="02010600030101010101" pitchFamily="2" charset="-122"/>
            </a:endParaRPr>
          </a:p>
        </p:txBody>
      </p:sp>
      <p:sp>
        <p:nvSpPr>
          <p:cNvPr id="2063" name="矩形 49"/>
          <p:cNvSpPr>
            <a:spLocks noChangeArrowheads="1"/>
          </p:cNvSpPr>
          <p:nvPr/>
        </p:nvSpPr>
        <p:spPr bwMode="auto">
          <a:xfrm>
            <a:off x="5376863" y="4224338"/>
            <a:ext cx="15700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a:t>
            </a:r>
            <a:endParaRPr lang="zh-CN" altLang="en-US" sz="1200">
              <a:solidFill>
                <a:srgbClr val="000000"/>
              </a:solidFill>
              <a:latin typeface="Calibri" panose="020F0502020204030204" pitchFamily="34" charset="0"/>
              <a:sym typeface="宋体" panose="02010600030101010101" pitchFamily="2" charset="-122"/>
            </a:endParaRPr>
          </a:p>
        </p:txBody>
      </p:sp>
      <p:sp>
        <p:nvSpPr>
          <p:cNvPr id="2064" name="矩形 53"/>
          <p:cNvSpPr>
            <a:spLocks noChangeArrowheads="1"/>
          </p:cNvSpPr>
          <p:nvPr/>
        </p:nvSpPr>
        <p:spPr bwMode="auto">
          <a:xfrm>
            <a:off x="7381875" y="4224338"/>
            <a:ext cx="15700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a:t>
            </a:r>
            <a:endParaRPr lang="zh-CN" altLang="en-US" sz="1200">
              <a:solidFill>
                <a:srgbClr val="000000"/>
              </a:solidFill>
              <a:latin typeface="Calibri" panose="020F0502020204030204" pitchFamily="34" charset="0"/>
              <a:sym typeface="宋体" panose="02010600030101010101" pitchFamily="2" charset="-122"/>
            </a:endParaRPr>
          </a:p>
        </p:txBody>
      </p:sp>
      <p:sp>
        <p:nvSpPr>
          <p:cNvPr id="2065" name="矩形 54"/>
          <p:cNvSpPr>
            <a:spLocks noChangeArrowheads="1"/>
          </p:cNvSpPr>
          <p:nvPr/>
        </p:nvSpPr>
        <p:spPr bwMode="auto">
          <a:xfrm>
            <a:off x="9318625" y="4154488"/>
            <a:ext cx="1568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a:t>
            </a:r>
            <a:endParaRPr lang="zh-CN" altLang="en-US" sz="1200">
              <a:solidFill>
                <a:srgbClr val="000000"/>
              </a:solidFill>
              <a:latin typeface="Calibri" panose="020F0502020204030204" pitchFamily="34" charset="0"/>
              <a:sym typeface="宋体" panose="02010600030101010101" pitchFamily="2" charset="-122"/>
            </a:endParaRPr>
          </a:p>
        </p:txBody>
      </p:sp>
      <p:grpSp>
        <p:nvGrpSpPr>
          <p:cNvPr id="2066" name="组合 2"/>
          <p:cNvGrpSpPr/>
          <p:nvPr/>
        </p:nvGrpSpPr>
        <p:grpSpPr bwMode="auto">
          <a:xfrm>
            <a:off x="4800600" y="1016000"/>
            <a:ext cx="2625725" cy="669925"/>
            <a:chOff x="0" y="0"/>
            <a:chExt cx="2625406" cy="670505"/>
          </a:xfrm>
        </p:grpSpPr>
        <p:grpSp>
          <p:nvGrpSpPr>
            <p:cNvPr id="2067" name="组合 57"/>
            <p:cNvGrpSpPr/>
            <p:nvPr/>
          </p:nvGrpSpPr>
          <p:grpSpPr bwMode="auto">
            <a:xfrm>
              <a:off x="0" y="0"/>
              <a:ext cx="2625406" cy="670505"/>
              <a:chOff x="0" y="0"/>
              <a:chExt cx="5424045" cy="743121"/>
            </a:xfrm>
          </p:grpSpPr>
          <p:sp>
            <p:nvSpPr>
              <p:cNvPr id="2069" name="矩形 61"/>
              <p:cNvSpPr>
                <a:spLocks noChangeArrowheads="1"/>
              </p:cNvSpPr>
              <p:nvPr/>
            </p:nvSpPr>
            <p:spPr bwMode="auto">
              <a:xfrm>
                <a:off x="1" y="30199"/>
                <a:ext cx="5408908" cy="712922"/>
              </a:xfrm>
              <a:prstGeom prst="rect">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070" name="等腰三角形 62"/>
              <p:cNvSpPr>
                <a:spLocks noChangeArrowheads="1"/>
              </p:cNvSpPr>
              <p:nvPr/>
            </p:nvSpPr>
            <p:spPr bwMode="auto">
              <a:xfrm rot="-5400000">
                <a:off x="4772017" y="91090"/>
                <a:ext cx="743120" cy="560937"/>
              </a:xfrm>
              <a:prstGeom prst="triangle">
                <a:avLst>
                  <a:gd name="adj" fmla="val 50000"/>
                </a:avLst>
              </a:prstGeom>
              <a:solidFill>
                <a:srgbClr val="DCEFD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071" name="等腰三角形 63"/>
              <p:cNvSpPr>
                <a:spLocks noChangeArrowheads="1"/>
              </p:cNvSpPr>
              <p:nvPr/>
            </p:nvSpPr>
            <p:spPr bwMode="auto">
              <a:xfrm rot="5400000">
                <a:off x="9562" y="-9563"/>
                <a:ext cx="743119" cy="762246"/>
              </a:xfrm>
              <a:prstGeom prst="triangle">
                <a:avLst>
                  <a:gd name="adj" fmla="val 50000"/>
                </a:avLst>
              </a:prstGeom>
              <a:solidFill>
                <a:srgbClr val="CADFBE"/>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2068" name="矩形 47"/>
            <p:cNvSpPr>
              <a:spLocks noChangeArrowheads="1"/>
            </p:cNvSpPr>
            <p:nvPr/>
          </p:nvSpPr>
          <p:spPr bwMode="auto">
            <a:xfrm>
              <a:off x="483675" y="46974"/>
              <a:ext cx="17554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目录</a:t>
              </a: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content</a:t>
              </a:r>
              <a:endParaRPr lang="zh-CN" altLang="en-U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矩形 6"/>
          <p:cNvSpPr>
            <a:spLocks noChangeArrowheads="1"/>
          </p:cNvSpPr>
          <p:nvPr/>
        </p:nvSpPr>
        <p:spPr bwMode="auto">
          <a:xfrm>
            <a:off x="5160963" y="1222375"/>
            <a:ext cx="2257425" cy="750888"/>
          </a:xfrm>
          <a:prstGeom prst="rect">
            <a:avLst/>
          </a:prstGeom>
          <a:solidFill>
            <a:srgbClr val="7D9D73"/>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4D1F10"/>
              </a:solidFill>
              <a:latin typeface="宋体" panose="02010600030101010101" pitchFamily="2" charset="-122"/>
              <a:sym typeface="宋体" panose="02010600030101010101" pitchFamily="2" charset="-122"/>
            </a:endParaRPr>
          </a:p>
        </p:txBody>
      </p:sp>
      <p:cxnSp>
        <p:nvCxnSpPr>
          <p:cNvPr id="20484" name="直接箭头连接符 8"/>
          <p:cNvCxnSpPr>
            <a:cxnSpLocks noChangeShapeType="1"/>
          </p:cNvCxnSpPr>
          <p:nvPr/>
        </p:nvCxnSpPr>
        <p:spPr bwMode="auto">
          <a:xfrm flipH="1">
            <a:off x="2641600" y="2000250"/>
            <a:ext cx="2535238" cy="1052513"/>
          </a:xfrm>
          <a:prstGeom prst="straightConnector1">
            <a:avLst/>
          </a:prstGeom>
          <a:noFill/>
          <a:ln w="6350">
            <a:solidFill>
              <a:srgbClr val="7D9D73"/>
            </a:solidFill>
            <a:bevel/>
            <a:tailEnd type="triangle" w="med" len="med"/>
          </a:ln>
          <a:extLst>
            <a:ext uri="{909E8E84-426E-40DD-AFC4-6F175D3DCCD1}">
              <a14:hiddenFill xmlns:a14="http://schemas.microsoft.com/office/drawing/2010/main">
                <a:noFill/>
              </a14:hiddenFill>
            </a:ext>
          </a:extLst>
        </p:spPr>
      </p:cxnSp>
      <p:cxnSp>
        <p:nvCxnSpPr>
          <p:cNvPr id="20485" name="直接箭头连接符 10"/>
          <p:cNvCxnSpPr>
            <a:cxnSpLocks noChangeShapeType="1"/>
          </p:cNvCxnSpPr>
          <p:nvPr/>
        </p:nvCxnSpPr>
        <p:spPr bwMode="auto">
          <a:xfrm>
            <a:off x="7418388" y="1984375"/>
            <a:ext cx="2368550" cy="1068388"/>
          </a:xfrm>
          <a:prstGeom prst="straightConnector1">
            <a:avLst/>
          </a:prstGeom>
          <a:noFill/>
          <a:ln w="6350">
            <a:solidFill>
              <a:srgbClr val="7D9D73"/>
            </a:solidFill>
            <a:bevel/>
            <a:tailEnd type="triangle" w="med" len="med"/>
          </a:ln>
          <a:extLst>
            <a:ext uri="{909E8E84-426E-40DD-AFC4-6F175D3DCCD1}">
              <a14:hiddenFill xmlns:a14="http://schemas.microsoft.com/office/drawing/2010/main">
                <a:noFill/>
              </a14:hiddenFill>
            </a:ext>
          </a:extLst>
        </p:spPr>
      </p:cxnSp>
      <p:cxnSp>
        <p:nvCxnSpPr>
          <p:cNvPr id="20486" name="直接箭头连接符 12"/>
          <p:cNvCxnSpPr>
            <a:cxnSpLocks noChangeShapeType="1"/>
          </p:cNvCxnSpPr>
          <p:nvPr/>
        </p:nvCxnSpPr>
        <p:spPr bwMode="auto">
          <a:xfrm flipH="1">
            <a:off x="5176838" y="2000250"/>
            <a:ext cx="549275" cy="1052513"/>
          </a:xfrm>
          <a:prstGeom prst="straightConnector1">
            <a:avLst/>
          </a:prstGeom>
          <a:noFill/>
          <a:ln w="6350">
            <a:solidFill>
              <a:srgbClr val="7D9D73"/>
            </a:solidFill>
            <a:bevel/>
            <a:tailEnd type="triangle" w="med" len="med"/>
          </a:ln>
          <a:extLst>
            <a:ext uri="{909E8E84-426E-40DD-AFC4-6F175D3DCCD1}">
              <a14:hiddenFill xmlns:a14="http://schemas.microsoft.com/office/drawing/2010/main">
                <a:noFill/>
              </a14:hiddenFill>
            </a:ext>
          </a:extLst>
        </p:spPr>
      </p:cxnSp>
      <p:cxnSp>
        <p:nvCxnSpPr>
          <p:cNvPr id="20487" name="直接箭头连接符 14"/>
          <p:cNvCxnSpPr>
            <a:cxnSpLocks noChangeShapeType="1"/>
          </p:cNvCxnSpPr>
          <p:nvPr/>
        </p:nvCxnSpPr>
        <p:spPr bwMode="auto">
          <a:xfrm>
            <a:off x="6811963" y="2000250"/>
            <a:ext cx="606425" cy="1052513"/>
          </a:xfrm>
          <a:prstGeom prst="straightConnector1">
            <a:avLst/>
          </a:prstGeom>
          <a:noFill/>
          <a:ln w="6350">
            <a:solidFill>
              <a:srgbClr val="7D9D73"/>
            </a:solidFill>
            <a:bevel/>
            <a:tailEnd type="triangle" w="med" len="med"/>
          </a:ln>
          <a:extLst>
            <a:ext uri="{909E8E84-426E-40DD-AFC4-6F175D3DCCD1}">
              <a14:hiddenFill xmlns:a14="http://schemas.microsoft.com/office/drawing/2010/main">
                <a:noFill/>
              </a14:hiddenFill>
            </a:ext>
          </a:extLst>
        </p:spPr>
      </p:cxnSp>
      <p:sp>
        <p:nvSpPr>
          <p:cNvPr id="20488" name="矩形 34"/>
          <p:cNvSpPr>
            <a:spLocks noChangeArrowheads="1"/>
          </p:cNvSpPr>
          <p:nvPr/>
        </p:nvSpPr>
        <p:spPr bwMode="auto">
          <a:xfrm>
            <a:off x="2092325" y="3108325"/>
            <a:ext cx="936625" cy="936625"/>
          </a:xfrm>
          <a:prstGeom prst="rect">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0489" name="矩形 62"/>
          <p:cNvSpPr>
            <a:spLocks noChangeArrowheads="1"/>
          </p:cNvSpPr>
          <p:nvPr/>
        </p:nvSpPr>
        <p:spPr bwMode="auto">
          <a:xfrm>
            <a:off x="4521200" y="3065463"/>
            <a:ext cx="936625" cy="935037"/>
          </a:xfrm>
          <a:prstGeom prst="rect">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0490" name="矩形 70"/>
          <p:cNvSpPr>
            <a:spLocks noChangeArrowheads="1"/>
          </p:cNvSpPr>
          <p:nvPr/>
        </p:nvSpPr>
        <p:spPr bwMode="auto">
          <a:xfrm>
            <a:off x="6950075" y="3108325"/>
            <a:ext cx="936625" cy="936625"/>
          </a:xfrm>
          <a:prstGeom prst="rect">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0491" name="矩形 71"/>
          <p:cNvSpPr>
            <a:spLocks noChangeArrowheads="1"/>
          </p:cNvSpPr>
          <p:nvPr/>
        </p:nvSpPr>
        <p:spPr bwMode="auto">
          <a:xfrm>
            <a:off x="9148763" y="3108325"/>
            <a:ext cx="935037" cy="935038"/>
          </a:xfrm>
          <a:prstGeom prst="rect">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0492" name="KSO_Shape"/>
          <p:cNvSpPr>
            <a:spLocks noChangeArrowheads="1"/>
          </p:cNvSpPr>
          <p:nvPr/>
        </p:nvSpPr>
        <p:spPr bwMode="auto">
          <a:xfrm>
            <a:off x="2232025" y="3300413"/>
            <a:ext cx="655638" cy="550862"/>
          </a:xfrm>
          <a:custGeom>
            <a:avLst/>
            <a:gdLst>
              <a:gd name="T0" fmla="*/ 2673350 w 5559425"/>
              <a:gd name="T1" fmla="*/ 1520824 h 4676774"/>
              <a:gd name="T2" fmla="*/ 2654300 w 5559425"/>
              <a:gd name="T3" fmla="*/ 1603374 h 4676774"/>
              <a:gd name="T4" fmla="*/ 2492375 w 5559425"/>
              <a:gd name="T5" fmla="*/ 1806574 h 4676774"/>
              <a:gd name="T6" fmla="*/ 2327275 w 5559425"/>
              <a:gd name="T7" fmla="*/ 1911349 h 4676774"/>
              <a:gd name="T8" fmla="*/ 2219325 w 5559425"/>
              <a:gd name="T9" fmla="*/ 2054224 h 4676774"/>
              <a:gd name="T10" fmla="*/ 2174875 w 5559425"/>
              <a:gd name="T11" fmla="*/ 2209799 h 4676774"/>
              <a:gd name="T12" fmla="*/ 2197100 w 5559425"/>
              <a:gd name="T13" fmla="*/ 2425699 h 4676774"/>
              <a:gd name="T14" fmla="*/ 2298700 w 5559425"/>
              <a:gd name="T15" fmla="*/ 2603499 h 4676774"/>
              <a:gd name="T16" fmla="*/ 2457450 w 5559425"/>
              <a:gd name="T17" fmla="*/ 2730499 h 4676774"/>
              <a:gd name="T18" fmla="*/ 2790825 w 5559425"/>
              <a:gd name="T19" fmla="*/ 2882899 h 4676774"/>
              <a:gd name="T20" fmla="*/ 2968625 w 5559425"/>
              <a:gd name="T21" fmla="*/ 2994024 h 4676774"/>
              <a:gd name="T22" fmla="*/ 3022600 w 5559425"/>
              <a:gd name="T23" fmla="*/ 3073399 h 4676774"/>
              <a:gd name="T24" fmla="*/ 3041650 w 5559425"/>
              <a:gd name="T25" fmla="*/ 3171824 h 4676774"/>
              <a:gd name="T26" fmla="*/ 3013075 w 5559425"/>
              <a:gd name="T27" fmla="*/ 3279774 h 4676774"/>
              <a:gd name="T28" fmla="*/ 2927350 w 5559425"/>
              <a:gd name="T29" fmla="*/ 3349624 h 4676774"/>
              <a:gd name="T30" fmla="*/ 2733675 w 5559425"/>
              <a:gd name="T31" fmla="*/ 3394074 h 4676774"/>
              <a:gd name="T32" fmla="*/ 2457450 w 5559425"/>
              <a:gd name="T33" fmla="*/ 3384549 h 4676774"/>
              <a:gd name="T34" fmla="*/ 2232025 w 5559425"/>
              <a:gd name="T35" fmla="*/ 3314699 h 4676774"/>
              <a:gd name="T36" fmla="*/ 2184400 w 5559425"/>
              <a:gd name="T37" fmla="*/ 3330574 h 4676774"/>
              <a:gd name="T38" fmla="*/ 2133600 w 5559425"/>
              <a:gd name="T39" fmla="*/ 3495674 h 4676774"/>
              <a:gd name="T40" fmla="*/ 2133600 w 5559425"/>
              <a:gd name="T41" fmla="*/ 3600449 h 4676774"/>
              <a:gd name="T42" fmla="*/ 2247900 w 5559425"/>
              <a:gd name="T43" fmla="*/ 3657599 h 4676774"/>
              <a:gd name="T44" fmla="*/ 2511425 w 5559425"/>
              <a:gd name="T45" fmla="*/ 3711574 h 4676774"/>
              <a:gd name="T46" fmla="*/ 2603500 w 5559425"/>
              <a:gd name="T47" fmla="*/ 3886199 h 4676774"/>
              <a:gd name="T48" fmla="*/ 2647950 w 5559425"/>
              <a:gd name="T49" fmla="*/ 3936999 h 4676774"/>
              <a:gd name="T50" fmla="*/ 2905125 w 5559425"/>
              <a:gd name="T51" fmla="*/ 3940174 h 4676774"/>
              <a:gd name="T52" fmla="*/ 2952750 w 5559425"/>
              <a:gd name="T53" fmla="*/ 3911599 h 4676774"/>
              <a:gd name="T54" fmla="*/ 2962275 w 5559425"/>
              <a:gd name="T55" fmla="*/ 3689349 h 4676774"/>
              <a:gd name="T56" fmla="*/ 3146425 w 5559425"/>
              <a:gd name="T57" fmla="*/ 3629024 h 4676774"/>
              <a:gd name="T58" fmla="*/ 3295650 w 5559425"/>
              <a:gd name="T59" fmla="*/ 3527424 h 4676774"/>
              <a:gd name="T60" fmla="*/ 3390900 w 5559425"/>
              <a:gd name="T61" fmla="*/ 3371849 h 4676774"/>
              <a:gd name="T62" fmla="*/ 3429000 w 5559425"/>
              <a:gd name="T63" fmla="*/ 3155949 h 4676774"/>
              <a:gd name="T64" fmla="*/ 3394075 w 5559425"/>
              <a:gd name="T65" fmla="*/ 2955924 h 4676774"/>
              <a:gd name="T66" fmla="*/ 3286125 w 5559425"/>
              <a:gd name="T67" fmla="*/ 2790824 h 4676774"/>
              <a:gd name="T68" fmla="*/ 3114675 w 5559425"/>
              <a:gd name="T69" fmla="*/ 2657474 h 4676774"/>
              <a:gd name="T70" fmla="*/ 2886075 w 5559425"/>
              <a:gd name="T71" fmla="*/ 2539999 h 4676774"/>
              <a:gd name="T72" fmla="*/ 2635250 w 5559425"/>
              <a:gd name="T73" fmla="*/ 2409824 h 4676774"/>
              <a:gd name="T74" fmla="*/ 2574925 w 5559425"/>
              <a:gd name="T75" fmla="*/ 2339974 h 4676774"/>
              <a:gd name="T76" fmla="*/ 2552700 w 5559425"/>
              <a:gd name="T77" fmla="*/ 2251074 h 4676774"/>
              <a:gd name="T78" fmla="*/ 2571750 w 5559425"/>
              <a:gd name="T79" fmla="*/ 2162174 h 4676774"/>
              <a:gd name="T80" fmla="*/ 2625725 w 5559425"/>
              <a:gd name="T81" fmla="*/ 2092324 h 4676774"/>
              <a:gd name="T82" fmla="*/ 2724150 w 5559425"/>
              <a:gd name="T83" fmla="*/ 2047874 h 4676774"/>
              <a:gd name="T84" fmla="*/ 2886075 w 5559425"/>
              <a:gd name="T85" fmla="*/ 2035174 h 4676774"/>
              <a:gd name="T86" fmla="*/ 3079750 w 5559425"/>
              <a:gd name="T87" fmla="*/ 2054224 h 4676774"/>
              <a:gd name="T88" fmla="*/ 3251200 w 5559425"/>
              <a:gd name="T89" fmla="*/ 2082799 h 4676774"/>
              <a:gd name="T90" fmla="*/ 3311525 w 5559425"/>
              <a:gd name="T91" fmla="*/ 1958974 h 4676774"/>
              <a:gd name="T92" fmla="*/ 3317875 w 5559425"/>
              <a:gd name="T93" fmla="*/ 1819274 h 4676774"/>
              <a:gd name="T94" fmla="*/ 3197225 w 5559425"/>
              <a:gd name="T95" fmla="*/ 1768474 h 4676774"/>
              <a:gd name="T96" fmla="*/ 3019425 w 5559425"/>
              <a:gd name="T97" fmla="*/ 1609724 h 4676774"/>
              <a:gd name="T98" fmla="*/ 3003550 w 5559425"/>
              <a:gd name="T99" fmla="*/ 1511299 h 4676774"/>
              <a:gd name="T100" fmla="*/ 2762250 w 5559425"/>
              <a:gd name="T101" fmla="*/ 1498599 h 4676774"/>
              <a:gd name="T102" fmla="*/ 2048669 w 5559425"/>
              <a:gd name="T103" fmla="*/ 769928 h 4676774"/>
              <a:gd name="T104" fmla="*/ 3371361 w 5559425"/>
              <a:gd name="T105" fmla="*/ 928686 h 4676774"/>
              <a:gd name="T106" fmla="*/ 3507582 w 5559425"/>
              <a:gd name="T107" fmla="*/ 467412 h 4676774"/>
              <a:gd name="T108" fmla="*/ 3495494 w 5559425"/>
              <a:gd name="T109" fmla="*/ 0 h 4676774"/>
              <a:gd name="T110" fmla="*/ 4066824 w 5559425"/>
              <a:gd name="T111" fmla="*/ 877352 h 4676774"/>
              <a:gd name="T112" fmla="*/ 5559425 w 5559425"/>
              <a:gd name="T113" fmla="*/ 4355572 h 4676774"/>
              <a:gd name="T114" fmla="*/ 4828643 w 5559425"/>
              <a:gd name="T115" fmla="*/ 4676774 h 4676774"/>
              <a:gd name="T116" fmla="*/ 1063928 w 5559425"/>
              <a:gd name="T117" fmla="*/ 4598986 h 4676774"/>
              <a:gd name="T118" fmla="*/ 590540 w 5559425"/>
              <a:gd name="T119" fmla="*/ 4637096 h 4676774"/>
              <a:gd name="T120" fmla="*/ 0 w 5559425"/>
              <a:gd name="T121" fmla="*/ 1172100 h 4676774"/>
              <a:gd name="T122" fmla="*/ 1588552 w 5559425"/>
              <a:gd name="T123" fmla="*/ 778225 h 4676774"/>
              <a:gd name="T124" fmla="*/ 0 w 5559425"/>
              <a:gd name="T125" fmla="*/ 0 h 4676774"/>
              <a:gd name="T126" fmla="*/ 5559425 w 5559425"/>
              <a:gd name="T127" fmla="*/ 4676774 h 4676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5559425" h="4676774">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lnTo>
                  <a:pt x="2733675"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lnTo>
                  <a:pt x="2077933" y="438148"/>
                </a:ln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0493" name="KSO_Shape"/>
          <p:cNvSpPr>
            <a:spLocks noChangeArrowheads="1"/>
          </p:cNvSpPr>
          <p:nvPr/>
        </p:nvSpPr>
        <p:spPr bwMode="auto">
          <a:xfrm>
            <a:off x="4768850" y="3167063"/>
            <a:ext cx="441325" cy="731837"/>
          </a:xfrm>
          <a:custGeom>
            <a:avLst/>
            <a:gdLst>
              <a:gd name="T0" fmla="*/ 169030 w 1536700"/>
              <a:gd name="T1" fmla="*/ 622242 h 2555648"/>
              <a:gd name="T2" fmla="*/ 169030 w 1536700"/>
              <a:gd name="T3" fmla="*/ 639289 h 2555648"/>
              <a:gd name="T4" fmla="*/ 272295 w 1536700"/>
              <a:gd name="T5" fmla="*/ 639289 h 2555648"/>
              <a:gd name="T6" fmla="*/ 272295 w 1536700"/>
              <a:gd name="T7" fmla="*/ 622242 h 2555648"/>
              <a:gd name="T8" fmla="*/ 169030 w 1536700"/>
              <a:gd name="T9" fmla="*/ 576822 h 2555648"/>
              <a:gd name="T10" fmla="*/ 169030 w 1536700"/>
              <a:gd name="T11" fmla="*/ 593869 h 2555648"/>
              <a:gd name="T12" fmla="*/ 272295 w 1536700"/>
              <a:gd name="T13" fmla="*/ 593869 h 2555648"/>
              <a:gd name="T14" fmla="*/ 272295 w 1536700"/>
              <a:gd name="T15" fmla="*/ 576822 h 2555648"/>
              <a:gd name="T16" fmla="*/ 126265 w 1536700"/>
              <a:gd name="T17" fmla="*/ 534250 h 2555648"/>
              <a:gd name="T18" fmla="*/ 315060 w 1536700"/>
              <a:gd name="T19" fmla="*/ 534250 h 2555648"/>
              <a:gd name="T20" fmla="*/ 341537 w 1536700"/>
              <a:gd name="T21" fmla="*/ 559327 h 2555648"/>
              <a:gd name="T22" fmla="*/ 315060 w 1536700"/>
              <a:gd name="T23" fmla="*/ 584403 h 2555648"/>
              <a:gd name="T24" fmla="*/ 341537 w 1536700"/>
              <a:gd name="T25" fmla="*/ 609480 h 2555648"/>
              <a:gd name="T26" fmla="*/ 315060 w 1536700"/>
              <a:gd name="T27" fmla="*/ 634557 h 2555648"/>
              <a:gd name="T28" fmla="*/ 341537 w 1536700"/>
              <a:gd name="T29" fmla="*/ 659633 h 2555648"/>
              <a:gd name="T30" fmla="*/ 315060 w 1536700"/>
              <a:gd name="T31" fmla="*/ 684710 h 2555648"/>
              <a:gd name="T32" fmla="*/ 272277 w 1536700"/>
              <a:gd name="T33" fmla="*/ 684710 h 2555648"/>
              <a:gd name="T34" fmla="*/ 269182 w 1536700"/>
              <a:gd name="T35" fmla="*/ 699919 h 2555648"/>
              <a:gd name="T36" fmla="*/ 220663 w 1536700"/>
              <a:gd name="T37" fmla="*/ 731837 h 2555648"/>
              <a:gd name="T38" fmla="*/ 172143 w 1536700"/>
              <a:gd name="T39" fmla="*/ 699919 h 2555648"/>
              <a:gd name="T40" fmla="*/ 169049 w 1536700"/>
              <a:gd name="T41" fmla="*/ 684710 h 2555648"/>
              <a:gd name="T42" fmla="*/ 126265 w 1536700"/>
              <a:gd name="T43" fmla="*/ 684710 h 2555648"/>
              <a:gd name="T44" fmla="*/ 99788 w 1536700"/>
              <a:gd name="T45" fmla="*/ 659633 h 2555648"/>
              <a:gd name="T46" fmla="*/ 126265 w 1536700"/>
              <a:gd name="T47" fmla="*/ 634557 h 2555648"/>
              <a:gd name="T48" fmla="*/ 99788 w 1536700"/>
              <a:gd name="T49" fmla="*/ 609480 h 2555648"/>
              <a:gd name="T50" fmla="*/ 126265 w 1536700"/>
              <a:gd name="T51" fmla="*/ 584403 h 2555648"/>
              <a:gd name="T52" fmla="*/ 99788 w 1536700"/>
              <a:gd name="T53" fmla="*/ 559327 h 2555648"/>
              <a:gd name="T54" fmla="*/ 126265 w 1536700"/>
              <a:gd name="T55" fmla="*/ 534250 h 2555648"/>
              <a:gd name="T56" fmla="*/ 220663 w 1536700"/>
              <a:gd name="T57" fmla="*/ 0 h 2555648"/>
              <a:gd name="T58" fmla="*/ 441325 w 1536700"/>
              <a:gd name="T59" fmla="*/ 220596 h 2555648"/>
              <a:gd name="T60" fmla="*/ 436842 w 1536700"/>
              <a:gd name="T61" fmla="*/ 265054 h 2555648"/>
              <a:gd name="T62" fmla="*/ 428398 w 1536700"/>
              <a:gd name="T63" fmla="*/ 292247 h 2555648"/>
              <a:gd name="T64" fmla="*/ 428473 w 1536700"/>
              <a:gd name="T65" fmla="*/ 292247 h 2555648"/>
              <a:gd name="T66" fmla="*/ 327534 w 1536700"/>
              <a:gd name="T67" fmla="*/ 522299 h 2555648"/>
              <a:gd name="T68" fmla="*/ 113791 w 1536700"/>
              <a:gd name="T69" fmla="*/ 522299 h 2555648"/>
              <a:gd name="T70" fmla="*/ 12852 w 1536700"/>
              <a:gd name="T71" fmla="*/ 292247 h 2555648"/>
              <a:gd name="T72" fmla="*/ 12927 w 1536700"/>
              <a:gd name="T73" fmla="*/ 292247 h 2555648"/>
              <a:gd name="T74" fmla="*/ 4483 w 1536700"/>
              <a:gd name="T75" fmla="*/ 265054 h 2555648"/>
              <a:gd name="T76" fmla="*/ 0 w 1536700"/>
              <a:gd name="T77" fmla="*/ 220596 h 2555648"/>
              <a:gd name="T78" fmla="*/ 220663 w 1536700"/>
              <a:gd name="T79" fmla="*/ 0 h 25556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6700"/>
              <a:gd name="T121" fmla="*/ 0 h 2555648"/>
              <a:gd name="T122" fmla="*/ 1536700 w 1536700"/>
              <a:gd name="T123" fmla="*/ 2555648 h 25556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6700" h="2555648">
                <a:moveTo>
                  <a:pt x="588566" y="2172931"/>
                </a:moveTo>
                <a:lnTo>
                  <a:pt x="588566" y="2232462"/>
                </a:lnTo>
                <a:lnTo>
                  <a:pt x="948135" y="2232462"/>
                </a:lnTo>
                <a:lnTo>
                  <a:pt x="948135" y="2172931"/>
                </a:lnTo>
                <a:lnTo>
                  <a:pt x="588566" y="2172931"/>
                </a:lnTo>
                <a:close/>
                <a:moveTo>
                  <a:pt x="588566" y="2014319"/>
                </a:moveTo>
                <a:lnTo>
                  <a:pt x="588566" y="2073850"/>
                </a:lnTo>
                <a:lnTo>
                  <a:pt x="948135" y="2073850"/>
                </a:lnTo>
                <a:lnTo>
                  <a:pt x="948135" y="2014319"/>
                </a:lnTo>
                <a:lnTo>
                  <a:pt x="588566"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bIns="792000" anchor="ctr"/>
          <a:lstStyle/>
          <a:p>
            <a:endParaRPr lang="zh-CN" altLang="en-US"/>
          </a:p>
        </p:txBody>
      </p:sp>
      <p:sp>
        <p:nvSpPr>
          <p:cNvPr id="20494" name="KSO_Shape"/>
          <p:cNvSpPr>
            <a:spLocks noChangeArrowheads="1"/>
          </p:cNvSpPr>
          <p:nvPr/>
        </p:nvSpPr>
        <p:spPr bwMode="auto">
          <a:xfrm>
            <a:off x="7219950" y="3198813"/>
            <a:ext cx="428625" cy="749300"/>
          </a:xfrm>
          <a:custGeom>
            <a:avLst/>
            <a:gdLst>
              <a:gd name="T0" fmla="*/ 99053478 w 3045"/>
              <a:gd name="T1" fmla="*/ 61914168 h 5323"/>
              <a:gd name="T2" fmla="*/ 98398927 w 3045"/>
              <a:gd name="T3" fmla="*/ 66397721 h 5323"/>
              <a:gd name="T4" fmla="*/ 96888112 w 3045"/>
              <a:gd name="T5" fmla="*/ 70528654 h 5323"/>
              <a:gd name="T6" fmla="*/ 94622101 w 3045"/>
              <a:gd name="T7" fmla="*/ 74206320 h 5323"/>
              <a:gd name="T8" fmla="*/ 91751650 w 3045"/>
              <a:gd name="T9" fmla="*/ 77380041 h 5323"/>
              <a:gd name="T10" fmla="*/ 88327296 w 3045"/>
              <a:gd name="T11" fmla="*/ 79999705 h 5323"/>
              <a:gd name="T12" fmla="*/ 84399430 w 3045"/>
              <a:gd name="T13" fmla="*/ 81913988 h 5323"/>
              <a:gd name="T14" fmla="*/ 80068698 w 3045"/>
              <a:gd name="T15" fmla="*/ 83022384 h 5323"/>
              <a:gd name="T16" fmla="*/ 76694737 w 3045"/>
              <a:gd name="T17" fmla="*/ 83274215 h 5323"/>
              <a:gd name="T18" fmla="*/ 72112180 w 3045"/>
              <a:gd name="T19" fmla="*/ 82820806 h 5323"/>
              <a:gd name="T20" fmla="*/ 67932488 w 3045"/>
              <a:gd name="T21" fmla="*/ 81460580 h 5323"/>
              <a:gd name="T22" fmla="*/ 64155661 w 3045"/>
              <a:gd name="T23" fmla="*/ 79395113 h 5323"/>
              <a:gd name="T24" fmla="*/ 60781700 w 3045"/>
              <a:gd name="T25" fmla="*/ 76674801 h 5323"/>
              <a:gd name="T26" fmla="*/ 58062429 w 3045"/>
              <a:gd name="T27" fmla="*/ 73299502 h 5323"/>
              <a:gd name="T28" fmla="*/ 55997710 w 3045"/>
              <a:gd name="T29" fmla="*/ 69521189 h 5323"/>
              <a:gd name="T30" fmla="*/ 54738720 w 3045"/>
              <a:gd name="T31" fmla="*/ 65339861 h 5323"/>
              <a:gd name="T32" fmla="*/ 54235209 w 3045"/>
              <a:gd name="T33" fmla="*/ 60755378 h 5323"/>
              <a:gd name="T34" fmla="*/ 48494450 w 3045"/>
              <a:gd name="T35" fmla="*/ 2065467 h 5323"/>
              <a:gd name="T36" fmla="*/ 37566835 w 3045"/>
              <a:gd name="T37" fmla="*/ 7405443 h 5323"/>
              <a:gd name="T38" fmla="*/ 27696776 w 3045"/>
              <a:gd name="T39" fmla="*/ 14357618 h 5323"/>
              <a:gd name="T40" fmla="*/ 19135960 w 3045"/>
              <a:gd name="T41" fmla="*/ 22669879 h 5323"/>
              <a:gd name="T42" fmla="*/ 11884385 w 3045"/>
              <a:gd name="T43" fmla="*/ 32292113 h 5323"/>
              <a:gd name="T44" fmla="*/ 6244412 w 3045"/>
              <a:gd name="T45" fmla="*/ 42972066 h 5323"/>
              <a:gd name="T46" fmla="*/ 2316405 w 3045"/>
              <a:gd name="T47" fmla="*/ 54558978 h 5323"/>
              <a:gd name="T48" fmla="*/ 755337 w 3045"/>
              <a:gd name="T49" fmla="*/ 62266788 h 5323"/>
              <a:gd name="T50" fmla="*/ 151039 w 3045"/>
              <a:gd name="T51" fmla="*/ 68563976 h 5323"/>
              <a:gd name="T52" fmla="*/ 0 w 3045"/>
              <a:gd name="T53" fmla="*/ 73400150 h 5323"/>
              <a:gd name="T54" fmla="*/ 251826 w 3045"/>
              <a:gd name="T55" fmla="*/ 79898916 h 5323"/>
              <a:gd name="T56" fmla="*/ 1107809 w 3045"/>
              <a:gd name="T57" fmla="*/ 86246499 h 5323"/>
              <a:gd name="T58" fmla="*/ 2417192 w 3045"/>
              <a:gd name="T59" fmla="*/ 92442899 h 5323"/>
              <a:gd name="T60" fmla="*/ 4230085 w 3045"/>
              <a:gd name="T61" fmla="*/ 98437862 h 5323"/>
              <a:gd name="T62" fmla="*/ 6496097 w 3045"/>
              <a:gd name="T63" fmla="*/ 104180994 h 5323"/>
              <a:gd name="T64" fmla="*/ 12388037 w 3045"/>
              <a:gd name="T65" fmla="*/ 115012130 h 5323"/>
              <a:gd name="T66" fmla="*/ 19891297 w 3045"/>
              <a:gd name="T67" fmla="*/ 124634224 h 5323"/>
              <a:gd name="T68" fmla="*/ 28804585 w 3045"/>
              <a:gd name="T69" fmla="*/ 132946625 h 5323"/>
              <a:gd name="T70" fmla="*/ 38926470 w 3045"/>
              <a:gd name="T71" fmla="*/ 139797871 h 5323"/>
              <a:gd name="T72" fmla="*/ 50156163 w 3045"/>
              <a:gd name="T73" fmla="*/ 144986805 h 5323"/>
              <a:gd name="T74" fmla="*/ 56098496 w 3045"/>
              <a:gd name="T75" fmla="*/ 268160154 h 5323"/>
              <a:gd name="T76" fmla="*/ 98751399 w 3045"/>
              <a:gd name="T77" fmla="*/ 146498215 h 5323"/>
              <a:gd name="T78" fmla="*/ 108923677 w 3045"/>
              <a:gd name="T79" fmla="*/ 142568718 h 5323"/>
              <a:gd name="T80" fmla="*/ 119649859 w 3045"/>
              <a:gd name="T81" fmla="*/ 136523361 h 5323"/>
              <a:gd name="T82" fmla="*/ 129217698 w 3045"/>
              <a:gd name="T83" fmla="*/ 128966734 h 5323"/>
              <a:gd name="T84" fmla="*/ 137426043 w 3045"/>
              <a:gd name="T85" fmla="*/ 119949093 h 5323"/>
              <a:gd name="T86" fmla="*/ 144123573 w 3045"/>
              <a:gd name="T87" fmla="*/ 109722548 h 5323"/>
              <a:gd name="T88" fmla="*/ 148051579 w 3045"/>
              <a:gd name="T89" fmla="*/ 101309358 h 5323"/>
              <a:gd name="T90" fmla="*/ 150116158 w 3045"/>
              <a:gd name="T91" fmla="*/ 95465578 h 5323"/>
              <a:gd name="T92" fmla="*/ 151677226 w 3045"/>
              <a:gd name="T93" fmla="*/ 89369967 h 5323"/>
              <a:gd name="T94" fmla="*/ 152734783 w 3045"/>
              <a:gd name="T95" fmla="*/ 83123032 h 5323"/>
              <a:gd name="T96" fmla="*/ 153288687 w 3045"/>
              <a:gd name="T97" fmla="*/ 76674801 h 5323"/>
              <a:gd name="T98" fmla="*/ 153339081 w 3045"/>
              <a:gd name="T99" fmla="*/ 71737698 h 5323"/>
              <a:gd name="T100" fmla="*/ 152986609 w 3045"/>
              <a:gd name="T101" fmla="*/ 65390115 h 5323"/>
              <a:gd name="T102" fmla="*/ 152080091 w 3045"/>
              <a:gd name="T103" fmla="*/ 59143320 h 5323"/>
              <a:gd name="T104" fmla="*/ 149310428 w 3045"/>
              <a:gd name="T105" fmla="*/ 48715198 h 5323"/>
              <a:gd name="T106" fmla="*/ 144476185 w 3045"/>
              <a:gd name="T107" fmla="*/ 37531301 h 5323"/>
              <a:gd name="T108" fmla="*/ 137979948 w 3045"/>
              <a:gd name="T109" fmla="*/ 27304616 h 5323"/>
              <a:gd name="T110" fmla="*/ 130073822 w 3045"/>
              <a:gd name="T111" fmla="*/ 18287115 h 5323"/>
              <a:gd name="T112" fmla="*/ 120858455 w 3045"/>
              <a:gd name="T113" fmla="*/ 10680094 h 5323"/>
              <a:gd name="T114" fmla="*/ 110434351 w 3045"/>
              <a:gd name="T115" fmla="*/ 4483553 h 5323"/>
              <a:gd name="T116" fmla="*/ 99154265 w 3045"/>
              <a:gd name="T117" fmla="*/ 0 h 53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45"/>
              <a:gd name="T178" fmla="*/ 0 h 5323"/>
              <a:gd name="T179" fmla="*/ 3045 w 3045"/>
              <a:gd name="T180" fmla="*/ 5323 h 532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45" h="5323">
                <a:moveTo>
                  <a:pt x="1969" y="0"/>
                </a:moveTo>
                <a:lnTo>
                  <a:pt x="1969" y="1206"/>
                </a:lnTo>
                <a:lnTo>
                  <a:pt x="1967" y="1229"/>
                </a:lnTo>
                <a:lnTo>
                  <a:pt x="1965" y="1253"/>
                </a:lnTo>
                <a:lnTo>
                  <a:pt x="1963" y="1275"/>
                </a:lnTo>
                <a:lnTo>
                  <a:pt x="1959" y="1297"/>
                </a:lnTo>
                <a:lnTo>
                  <a:pt x="1954" y="1318"/>
                </a:lnTo>
                <a:lnTo>
                  <a:pt x="1949" y="1339"/>
                </a:lnTo>
                <a:lnTo>
                  <a:pt x="1941" y="1360"/>
                </a:lnTo>
                <a:lnTo>
                  <a:pt x="1933" y="1380"/>
                </a:lnTo>
                <a:lnTo>
                  <a:pt x="1924" y="1400"/>
                </a:lnTo>
                <a:lnTo>
                  <a:pt x="1915" y="1420"/>
                </a:lnTo>
                <a:lnTo>
                  <a:pt x="1903" y="1438"/>
                </a:lnTo>
                <a:lnTo>
                  <a:pt x="1892" y="1455"/>
                </a:lnTo>
                <a:lnTo>
                  <a:pt x="1879" y="1473"/>
                </a:lnTo>
                <a:lnTo>
                  <a:pt x="1867" y="1490"/>
                </a:lnTo>
                <a:lnTo>
                  <a:pt x="1853" y="1507"/>
                </a:lnTo>
                <a:lnTo>
                  <a:pt x="1838" y="1522"/>
                </a:lnTo>
                <a:lnTo>
                  <a:pt x="1822" y="1536"/>
                </a:lnTo>
                <a:lnTo>
                  <a:pt x="1806" y="1551"/>
                </a:lnTo>
                <a:lnTo>
                  <a:pt x="1789" y="1564"/>
                </a:lnTo>
                <a:lnTo>
                  <a:pt x="1772" y="1576"/>
                </a:lnTo>
                <a:lnTo>
                  <a:pt x="1754" y="1588"/>
                </a:lnTo>
                <a:lnTo>
                  <a:pt x="1735" y="1598"/>
                </a:lnTo>
                <a:lnTo>
                  <a:pt x="1716" y="1609"/>
                </a:lnTo>
                <a:lnTo>
                  <a:pt x="1696" y="1617"/>
                </a:lnTo>
                <a:lnTo>
                  <a:pt x="1676" y="1626"/>
                </a:lnTo>
                <a:lnTo>
                  <a:pt x="1655" y="1632"/>
                </a:lnTo>
                <a:lnTo>
                  <a:pt x="1634" y="1638"/>
                </a:lnTo>
                <a:lnTo>
                  <a:pt x="1612" y="1644"/>
                </a:lnTo>
                <a:lnTo>
                  <a:pt x="1590" y="1648"/>
                </a:lnTo>
                <a:lnTo>
                  <a:pt x="1568" y="1650"/>
                </a:lnTo>
                <a:lnTo>
                  <a:pt x="1546" y="1652"/>
                </a:lnTo>
                <a:lnTo>
                  <a:pt x="1523" y="1653"/>
                </a:lnTo>
                <a:lnTo>
                  <a:pt x="1500" y="1652"/>
                </a:lnTo>
                <a:lnTo>
                  <a:pt x="1477" y="1650"/>
                </a:lnTo>
                <a:lnTo>
                  <a:pt x="1455" y="1648"/>
                </a:lnTo>
                <a:lnTo>
                  <a:pt x="1432" y="1644"/>
                </a:lnTo>
                <a:lnTo>
                  <a:pt x="1411" y="1638"/>
                </a:lnTo>
                <a:lnTo>
                  <a:pt x="1390" y="1632"/>
                </a:lnTo>
                <a:lnTo>
                  <a:pt x="1369" y="1626"/>
                </a:lnTo>
                <a:lnTo>
                  <a:pt x="1349" y="1617"/>
                </a:lnTo>
                <a:lnTo>
                  <a:pt x="1329" y="1609"/>
                </a:lnTo>
                <a:lnTo>
                  <a:pt x="1310" y="1598"/>
                </a:lnTo>
                <a:lnTo>
                  <a:pt x="1292" y="1588"/>
                </a:lnTo>
                <a:lnTo>
                  <a:pt x="1274" y="1576"/>
                </a:lnTo>
                <a:lnTo>
                  <a:pt x="1256" y="1564"/>
                </a:lnTo>
                <a:lnTo>
                  <a:pt x="1239" y="1551"/>
                </a:lnTo>
                <a:lnTo>
                  <a:pt x="1223" y="1536"/>
                </a:lnTo>
                <a:lnTo>
                  <a:pt x="1207" y="1522"/>
                </a:lnTo>
                <a:lnTo>
                  <a:pt x="1193" y="1507"/>
                </a:lnTo>
                <a:lnTo>
                  <a:pt x="1179" y="1490"/>
                </a:lnTo>
                <a:lnTo>
                  <a:pt x="1165" y="1473"/>
                </a:lnTo>
                <a:lnTo>
                  <a:pt x="1153" y="1455"/>
                </a:lnTo>
                <a:lnTo>
                  <a:pt x="1141" y="1438"/>
                </a:lnTo>
                <a:lnTo>
                  <a:pt x="1131" y="1420"/>
                </a:lnTo>
                <a:lnTo>
                  <a:pt x="1121" y="1400"/>
                </a:lnTo>
                <a:lnTo>
                  <a:pt x="1112" y="1380"/>
                </a:lnTo>
                <a:lnTo>
                  <a:pt x="1104" y="1360"/>
                </a:lnTo>
                <a:lnTo>
                  <a:pt x="1097" y="1339"/>
                </a:lnTo>
                <a:lnTo>
                  <a:pt x="1091" y="1318"/>
                </a:lnTo>
                <a:lnTo>
                  <a:pt x="1087" y="1297"/>
                </a:lnTo>
                <a:lnTo>
                  <a:pt x="1082" y="1275"/>
                </a:lnTo>
                <a:lnTo>
                  <a:pt x="1079" y="1253"/>
                </a:lnTo>
                <a:lnTo>
                  <a:pt x="1077" y="1229"/>
                </a:lnTo>
                <a:lnTo>
                  <a:pt x="1077" y="1206"/>
                </a:lnTo>
                <a:lnTo>
                  <a:pt x="1077" y="0"/>
                </a:lnTo>
                <a:lnTo>
                  <a:pt x="1019" y="19"/>
                </a:lnTo>
                <a:lnTo>
                  <a:pt x="963" y="41"/>
                </a:lnTo>
                <a:lnTo>
                  <a:pt x="907" y="64"/>
                </a:lnTo>
                <a:lnTo>
                  <a:pt x="852" y="89"/>
                </a:lnTo>
                <a:lnTo>
                  <a:pt x="799" y="116"/>
                </a:lnTo>
                <a:lnTo>
                  <a:pt x="746" y="147"/>
                </a:lnTo>
                <a:lnTo>
                  <a:pt x="696" y="178"/>
                </a:lnTo>
                <a:lnTo>
                  <a:pt x="646" y="212"/>
                </a:lnTo>
                <a:lnTo>
                  <a:pt x="598" y="247"/>
                </a:lnTo>
                <a:lnTo>
                  <a:pt x="550" y="285"/>
                </a:lnTo>
                <a:lnTo>
                  <a:pt x="505" y="323"/>
                </a:lnTo>
                <a:lnTo>
                  <a:pt x="462" y="363"/>
                </a:lnTo>
                <a:lnTo>
                  <a:pt x="420" y="407"/>
                </a:lnTo>
                <a:lnTo>
                  <a:pt x="380" y="450"/>
                </a:lnTo>
                <a:lnTo>
                  <a:pt x="341" y="496"/>
                </a:lnTo>
                <a:lnTo>
                  <a:pt x="305" y="542"/>
                </a:lnTo>
                <a:lnTo>
                  <a:pt x="270" y="591"/>
                </a:lnTo>
                <a:lnTo>
                  <a:pt x="236" y="641"/>
                </a:lnTo>
                <a:lnTo>
                  <a:pt x="206" y="692"/>
                </a:lnTo>
                <a:lnTo>
                  <a:pt x="176" y="745"/>
                </a:lnTo>
                <a:lnTo>
                  <a:pt x="149" y="799"/>
                </a:lnTo>
                <a:lnTo>
                  <a:pt x="124" y="853"/>
                </a:lnTo>
                <a:lnTo>
                  <a:pt x="102" y="909"/>
                </a:lnTo>
                <a:lnTo>
                  <a:pt x="81" y="967"/>
                </a:lnTo>
                <a:lnTo>
                  <a:pt x="62" y="1025"/>
                </a:lnTo>
                <a:lnTo>
                  <a:pt x="46" y="1083"/>
                </a:lnTo>
                <a:lnTo>
                  <a:pt x="32" y="1143"/>
                </a:lnTo>
                <a:lnTo>
                  <a:pt x="26" y="1174"/>
                </a:lnTo>
                <a:lnTo>
                  <a:pt x="21" y="1204"/>
                </a:lnTo>
                <a:lnTo>
                  <a:pt x="15" y="1236"/>
                </a:lnTo>
                <a:lnTo>
                  <a:pt x="11" y="1266"/>
                </a:lnTo>
                <a:lnTo>
                  <a:pt x="8" y="1298"/>
                </a:lnTo>
                <a:lnTo>
                  <a:pt x="5" y="1329"/>
                </a:lnTo>
                <a:lnTo>
                  <a:pt x="3" y="1361"/>
                </a:lnTo>
                <a:lnTo>
                  <a:pt x="1" y="1392"/>
                </a:lnTo>
                <a:lnTo>
                  <a:pt x="0" y="1424"/>
                </a:lnTo>
                <a:lnTo>
                  <a:pt x="0" y="1457"/>
                </a:lnTo>
                <a:lnTo>
                  <a:pt x="0" y="1489"/>
                </a:lnTo>
                <a:lnTo>
                  <a:pt x="1" y="1522"/>
                </a:lnTo>
                <a:lnTo>
                  <a:pt x="3" y="1553"/>
                </a:lnTo>
                <a:lnTo>
                  <a:pt x="5" y="1586"/>
                </a:lnTo>
                <a:lnTo>
                  <a:pt x="8" y="1617"/>
                </a:lnTo>
                <a:lnTo>
                  <a:pt x="12" y="1650"/>
                </a:lnTo>
                <a:lnTo>
                  <a:pt x="16" y="1681"/>
                </a:lnTo>
                <a:lnTo>
                  <a:pt x="22" y="1712"/>
                </a:lnTo>
                <a:lnTo>
                  <a:pt x="27" y="1743"/>
                </a:lnTo>
                <a:lnTo>
                  <a:pt x="33" y="1774"/>
                </a:lnTo>
                <a:lnTo>
                  <a:pt x="41" y="1804"/>
                </a:lnTo>
                <a:lnTo>
                  <a:pt x="48" y="1835"/>
                </a:lnTo>
                <a:lnTo>
                  <a:pt x="55" y="1865"/>
                </a:lnTo>
                <a:lnTo>
                  <a:pt x="65" y="1895"/>
                </a:lnTo>
                <a:lnTo>
                  <a:pt x="74" y="1924"/>
                </a:lnTo>
                <a:lnTo>
                  <a:pt x="84" y="1954"/>
                </a:lnTo>
                <a:lnTo>
                  <a:pt x="94" y="1983"/>
                </a:lnTo>
                <a:lnTo>
                  <a:pt x="106" y="2011"/>
                </a:lnTo>
                <a:lnTo>
                  <a:pt x="117" y="2040"/>
                </a:lnTo>
                <a:lnTo>
                  <a:pt x="129" y="2068"/>
                </a:lnTo>
                <a:lnTo>
                  <a:pt x="155" y="2124"/>
                </a:lnTo>
                <a:lnTo>
                  <a:pt x="184" y="2178"/>
                </a:lnTo>
                <a:lnTo>
                  <a:pt x="214" y="2231"/>
                </a:lnTo>
                <a:lnTo>
                  <a:pt x="246" y="2283"/>
                </a:lnTo>
                <a:lnTo>
                  <a:pt x="280" y="2332"/>
                </a:lnTo>
                <a:lnTo>
                  <a:pt x="316" y="2381"/>
                </a:lnTo>
                <a:lnTo>
                  <a:pt x="355" y="2428"/>
                </a:lnTo>
                <a:lnTo>
                  <a:pt x="395" y="2474"/>
                </a:lnTo>
                <a:lnTo>
                  <a:pt x="436" y="2517"/>
                </a:lnTo>
                <a:lnTo>
                  <a:pt x="480" y="2560"/>
                </a:lnTo>
                <a:lnTo>
                  <a:pt x="525" y="2600"/>
                </a:lnTo>
                <a:lnTo>
                  <a:pt x="572" y="2639"/>
                </a:lnTo>
                <a:lnTo>
                  <a:pt x="620" y="2676"/>
                </a:lnTo>
                <a:lnTo>
                  <a:pt x="669" y="2710"/>
                </a:lnTo>
                <a:lnTo>
                  <a:pt x="721" y="2744"/>
                </a:lnTo>
                <a:lnTo>
                  <a:pt x="773" y="2775"/>
                </a:lnTo>
                <a:lnTo>
                  <a:pt x="827" y="2804"/>
                </a:lnTo>
                <a:lnTo>
                  <a:pt x="883" y="2830"/>
                </a:lnTo>
                <a:lnTo>
                  <a:pt x="938" y="2855"/>
                </a:lnTo>
                <a:lnTo>
                  <a:pt x="996" y="2878"/>
                </a:lnTo>
                <a:lnTo>
                  <a:pt x="1054" y="2899"/>
                </a:lnTo>
                <a:lnTo>
                  <a:pt x="1084" y="2908"/>
                </a:lnTo>
                <a:lnTo>
                  <a:pt x="1114" y="2916"/>
                </a:lnTo>
                <a:lnTo>
                  <a:pt x="1114" y="5323"/>
                </a:lnTo>
                <a:lnTo>
                  <a:pt x="1931" y="5323"/>
                </a:lnTo>
                <a:lnTo>
                  <a:pt x="1931" y="2916"/>
                </a:lnTo>
                <a:lnTo>
                  <a:pt x="1961" y="2908"/>
                </a:lnTo>
                <a:lnTo>
                  <a:pt x="1991" y="2899"/>
                </a:lnTo>
                <a:lnTo>
                  <a:pt x="2049" y="2878"/>
                </a:lnTo>
                <a:lnTo>
                  <a:pt x="2107" y="2855"/>
                </a:lnTo>
                <a:lnTo>
                  <a:pt x="2163" y="2830"/>
                </a:lnTo>
                <a:lnTo>
                  <a:pt x="2219" y="2804"/>
                </a:lnTo>
                <a:lnTo>
                  <a:pt x="2272" y="2775"/>
                </a:lnTo>
                <a:lnTo>
                  <a:pt x="2325" y="2744"/>
                </a:lnTo>
                <a:lnTo>
                  <a:pt x="2376" y="2710"/>
                </a:lnTo>
                <a:lnTo>
                  <a:pt x="2426" y="2676"/>
                </a:lnTo>
                <a:lnTo>
                  <a:pt x="2474" y="2639"/>
                </a:lnTo>
                <a:lnTo>
                  <a:pt x="2520" y="2600"/>
                </a:lnTo>
                <a:lnTo>
                  <a:pt x="2566" y="2560"/>
                </a:lnTo>
                <a:lnTo>
                  <a:pt x="2609" y="2517"/>
                </a:lnTo>
                <a:lnTo>
                  <a:pt x="2651" y="2474"/>
                </a:lnTo>
                <a:lnTo>
                  <a:pt x="2691" y="2428"/>
                </a:lnTo>
                <a:lnTo>
                  <a:pt x="2729" y="2381"/>
                </a:lnTo>
                <a:lnTo>
                  <a:pt x="2765" y="2332"/>
                </a:lnTo>
                <a:lnTo>
                  <a:pt x="2799" y="2283"/>
                </a:lnTo>
                <a:lnTo>
                  <a:pt x="2832" y="2231"/>
                </a:lnTo>
                <a:lnTo>
                  <a:pt x="2862" y="2178"/>
                </a:lnTo>
                <a:lnTo>
                  <a:pt x="2890" y="2124"/>
                </a:lnTo>
                <a:lnTo>
                  <a:pt x="2917" y="2068"/>
                </a:lnTo>
                <a:lnTo>
                  <a:pt x="2928" y="2040"/>
                </a:lnTo>
                <a:lnTo>
                  <a:pt x="2940" y="2011"/>
                </a:lnTo>
                <a:lnTo>
                  <a:pt x="2951" y="1983"/>
                </a:lnTo>
                <a:lnTo>
                  <a:pt x="2962" y="1954"/>
                </a:lnTo>
                <a:lnTo>
                  <a:pt x="2971" y="1924"/>
                </a:lnTo>
                <a:lnTo>
                  <a:pt x="2981" y="1895"/>
                </a:lnTo>
                <a:lnTo>
                  <a:pt x="2989" y="1865"/>
                </a:lnTo>
                <a:lnTo>
                  <a:pt x="2998" y="1835"/>
                </a:lnTo>
                <a:lnTo>
                  <a:pt x="3005" y="1804"/>
                </a:lnTo>
                <a:lnTo>
                  <a:pt x="3012" y="1774"/>
                </a:lnTo>
                <a:lnTo>
                  <a:pt x="3019" y="1743"/>
                </a:lnTo>
                <a:lnTo>
                  <a:pt x="3024" y="1712"/>
                </a:lnTo>
                <a:lnTo>
                  <a:pt x="3029" y="1681"/>
                </a:lnTo>
                <a:lnTo>
                  <a:pt x="3033" y="1650"/>
                </a:lnTo>
                <a:lnTo>
                  <a:pt x="3037" y="1617"/>
                </a:lnTo>
                <a:lnTo>
                  <a:pt x="3040" y="1586"/>
                </a:lnTo>
                <a:lnTo>
                  <a:pt x="3042" y="1553"/>
                </a:lnTo>
                <a:lnTo>
                  <a:pt x="3044" y="1522"/>
                </a:lnTo>
                <a:lnTo>
                  <a:pt x="3045" y="1489"/>
                </a:lnTo>
                <a:lnTo>
                  <a:pt x="3045" y="1457"/>
                </a:lnTo>
                <a:lnTo>
                  <a:pt x="3045" y="1424"/>
                </a:lnTo>
                <a:lnTo>
                  <a:pt x="3044" y="1392"/>
                </a:lnTo>
                <a:lnTo>
                  <a:pt x="3043" y="1361"/>
                </a:lnTo>
                <a:lnTo>
                  <a:pt x="3040" y="1329"/>
                </a:lnTo>
                <a:lnTo>
                  <a:pt x="3038" y="1298"/>
                </a:lnTo>
                <a:lnTo>
                  <a:pt x="3033" y="1266"/>
                </a:lnTo>
                <a:lnTo>
                  <a:pt x="3029" y="1236"/>
                </a:lnTo>
                <a:lnTo>
                  <a:pt x="3025" y="1204"/>
                </a:lnTo>
                <a:lnTo>
                  <a:pt x="3020" y="1174"/>
                </a:lnTo>
                <a:lnTo>
                  <a:pt x="3013" y="1143"/>
                </a:lnTo>
                <a:lnTo>
                  <a:pt x="3000" y="1083"/>
                </a:lnTo>
                <a:lnTo>
                  <a:pt x="2983" y="1025"/>
                </a:lnTo>
                <a:lnTo>
                  <a:pt x="2965" y="967"/>
                </a:lnTo>
                <a:lnTo>
                  <a:pt x="2944" y="909"/>
                </a:lnTo>
                <a:lnTo>
                  <a:pt x="2921" y="853"/>
                </a:lnTo>
                <a:lnTo>
                  <a:pt x="2896" y="799"/>
                </a:lnTo>
                <a:lnTo>
                  <a:pt x="2869" y="745"/>
                </a:lnTo>
                <a:lnTo>
                  <a:pt x="2840" y="692"/>
                </a:lnTo>
                <a:lnTo>
                  <a:pt x="2808" y="641"/>
                </a:lnTo>
                <a:lnTo>
                  <a:pt x="2776" y="591"/>
                </a:lnTo>
                <a:lnTo>
                  <a:pt x="2740" y="542"/>
                </a:lnTo>
                <a:lnTo>
                  <a:pt x="2703" y="496"/>
                </a:lnTo>
                <a:lnTo>
                  <a:pt x="2665" y="450"/>
                </a:lnTo>
                <a:lnTo>
                  <a:pt x="2624" y="407"/>
                </a:lnTo>
                <a:lnTo>
                  <a:pt x="2583" y="363"/>
                </a:lnTo>
                <a:lnTo>
                  <a:pt x="2539" y="323"/>
                </a:lnTo>
                <a:lnTo>
                  <a:pt x="2494" y="285"/>
                </a:lnTo>
                <a:lnTo>
                  <a:pt x="2448" y="247"/>
                </a:lnTo>
                <a:lnTo>
                  <a:pt x="2400" y="212"/>
                </a:lnTo>
                <a:lnTo>
                  <a:pt x="2350" y="178"/>
                </a:lnTo>
                <a:lnTo>
                  <a:pt x="2299" y="147"/>
                </a:lnTo>
                <a:lnTo>
                  <a:pt x="2247" y="116"/>
                </a:lnTo>
                <a:lnTo>
                  <a:pt x="2193" y="89"/>
                </a:lnTo>
                <a:lnTo>
                  <a:pt x="2139" y="64"/>
                </a:lnTo>
                <a:lnTo>
                  <a:pt x="2083" y="41"/>
                </a:lnTo>
                <a:lnTo>
                  <a:pt x="2026" y="19"/>
                </a:lnTo>
                <a:lnTo>
                  <a:pt x="1969"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20495" name="KSO_Shape"/>
          <p:cNvSpPr>
            <a:spLocks noChangeArrowheads="1"/>
          </p:cNvSpPr>
          <p:nvPr/>
        </p:nvSpPr>
        <p:spPr bwMode="auto">
          <a:xfrm>
            <a:off x="9434513" y="3254375"/>
            <a:ext cx="360362" cy="614363"/>
          </a:xfrm>
          <a:custGeom>
            <a:avLst/>
            <a:gdLst>
              <a:gd name="T0" fmla="*/ 2147483647 w 2991"/>
              <a:gd name="T1" fmla="*/ 2147483647 h 5101"/>
              <a:gd name="T2" fmla="*/ 2147483647 w 2991"/>
              <a:gd name="T3" fmla="*/ 0 h 5101"/>
              <a:gd name="T4" fmla="*/ 2147483647 w 2991"/>
              <a:gd name="T5" fmla="*/ 0 h 5101"/>
              <a:gd name="T6" fmla="*/ 2147483647 w 2991"/>
              <a:gd name="T7" fmla="*/ 2147483647 h 5101"/>
              <a:gd name="T8" fmla="*/ 0 w 2991"/>
              <a:gd name="T9" fmla="*/ 2147483647 h 5101"/>
              <a:gd name="T10" fmla="*/ 0 w 2991"/>
              <a:gd name="T11" fmla="*/ 2147483647 h 5101"/>
              <a:gd name="T12" fmla="*/ 2147483647 w 2991"/>
              <a:gd name="T13" fmla="*/ 2147483647 h 5101"/>
              <a:gd name="T14" fmla="*/ 2147483647 w 2991"/>
              <a:gd name="T15" fmla="*/ 2147483647 h 5101"/>
              <a:gd name="T16" fmla="*/ 2147483647 w 2991"/>
              <a:gd name="T17" fmla="*/ 2147483647 h 5101"/>
              <a:gd name="T18" fmla="*/ 2147483647 w 2991"/>
              <a:gd name="T19" fmla="*/ 2147483647 h 5101"/>
              <a:gd name="T20" fmla="*/ 2147483647 w 2991"/>
              <a:gd name="T21" fmla="*/ 2147483647 h 5101"/>
              <a:gd name="T22" fmla="*/ 2147483647 w 2991"/>
              <a:gd name="T23" fmla="*/ 2147483647 h 5101"/>
              <a:gd name="T24" fmla="*/ 2147483647 w 2991"/>
              <a:gd name="T25" fmla="*/ 2147483647 h 5101"/>
              <a:gd name="T26" fmla="*/ 2147483647 w 2991"/>
              <a:gd name="T27" fmla="*/ 2147483647 h 5101"/>
              <a:gd name="T28" fmla="*/ 2147483647 w 2991"/>
              <a:gd name="T29" fmla="*/ 2147483647 h 5101"/>
              <a:gd name="T30" fmla="*/ 2147483647 w 2991"/>
              <a:gd name="T31" fmla="*/ 2147483647 h 5101"/>
              <a:gd name="T32" fmla="*/ 2147483647 w 2991"/>
              <a:gd name="T33" fmla="*/ 2147483647 h 5101"/>
              <a:gd name="T34" fmla="*/ 2147483647 w 2991"/>
              <a:gd name="T35" fmla="*/ 2147483647 h 51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91"/>
              <a:gd name="T55" fmla="*/ 0 h 5101"/>
              <a:gd name="T56" fmla="*/ 2991 w 2991"/>
              <a:gd name="T57" fmla="*/ 5101 h 51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91" h="5101">
                <a:moveTo>
                  <a:pt x="2200" y="527"/>
                </a:moveTo>
                <a:lnTo>
                  <a:pt x="2200" y="0"/>
                </a:lnTo>
                <a:lnTo>
                  <a:pt x="792" y="0"/>
                </a:lnTo>
                <a:lnTo>
                  <a:pt x="792" y="527"/>
                </a:lnTo>
                <a:lnTo>
                  <a:pt x="0" y="527"/>
                </a:lnTo>
                <a:lnTo>
                  <a:pt x="0" y="5101"/>
                </a:lnTo>
                <a:lnTo>
                  <a:pt x="2991" y="5101"/>
                </a:lnTo>
                <a:lnTo>
                  <a:pt x="2991" y="527"/>
                </a:lnTo>
                <a:lnTo>
                  <a:pt x="2200" y="527"/>
                </a:lnTo>
                <a:close/>
                <a:moveTo>
                  <a:pt x="352" y="2022"/>
                </a:moveTo>
                <a:lnTo>
                  <a:pt x="352" y="879"/>
                </a:lnTo>
                <a:lnTo>
                  <a:pt x="1144" y="879"/>
                </a:lnTo>
                <a:lnTo>
                  <a:pt x="1144" y="352"/>
                </a:lnTo>
                <a:lnTo>
                  <a:pt x="1848" y="352"/>
                </a:lnTo>
                <a:lnTo>
                  <a:pt x="1848" y="879"/>
                </a:lnTo>
                <a:lnTo>
                  <a:pt x="2639" y="879"/>
                </a:lnTo>
                <a:lnTo>
                  <a:pt x="2639" y="2022"/>
                </a:lnTo>
                <a:lnTo>
                  <a:pt x="352" y="202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20496" name="TextBox 4"/>
          <p:cNvSpPr>
            <a:spLocks noChangeArrowheads="1"/>
          </p:cNvSpPr>
          <p:nvPr/>
        </p:nvSpPr>
        <p:spPr bwMode="auto">
          <a:xfrm>
            <a:off x="5203825" y="1222375"/>
            <a:ext cx="22018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2400" b="1">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sz="2400" b="1">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20497" name="矩形 48"/>
          <p:cNvSpPr>
            <a:spLocks noChangeArrowheads="1"/>
          </p:cNvSpPr>
          <p:nvPr/>
        </p:nvSpPr>
        <p:spPr bwMode="auto">
          <a:xfrm>
            <a:off x="1038225" y="4524375"/>
            <a:ext cx="2541588"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概述这里输入简单简单的</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里输入简单的文字</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文字概述这里</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文字</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8" name="矩形 78"/>
          <p:cNvSpPr>
            <a:spLocks noChangeArrowheads="1"/>
          </p:cNvSpPr>
          <p:nvPr/>
        </p:nvSpPr>
        <p:spPr bwMode="auto">
          <a:xfrm>
            <a:off x="3625850" y="4524375"/>
            <a:ext cx="2541588"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概述这里输入简单简单的</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里输入简单的文字</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文字概述这里</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文字</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9" name="矩形 79"/>
          <p:cNvSpPr>
            <a:spLocks noChangeArrowheads="1"/>
          </p:cNvSpPr>
          <p:nvPr/>
        </p:nvSpPr>
        <p:spPr bwMode="auto">
          <a:xfrm>
            <a:off x="6146800" y="4524375"/>
            <a:ext cx="2541588"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概述这里输入简单简单的</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里输入简单的文字</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文字概述这里</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文字</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00" name="矩形 80"/>
          <p:cNvSpPr>
            <a:spLocks noChangeArrowheads="1"/>
          </p:cNvSpPr>
          <p:nvPr/>
        </p:nvSpPr>
        <p:spPr bwMode="auto">
          <a:xfrm>
            <a:off x="8658225" y="4522788"/>
            <a:ext cx="254158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概述这里输入简单简单的</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里输入简单的文字</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文字概述这里</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文字</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图片 49"/>
          <p:cNvPicPr>
            <a:picLocks noChangeAspect="1" noChangeArrowheads="1"/>
          </p:cNvPicPr>
          <p:nvPr/>
        </p:nvPicPr>
        <p:blipFill>
          <a:blip r:embed="rId3">
            <a:extLst>
              <a:ext uri="{28A0092B-C50C-407E-A947-70E740481C1C}">
                <a14:useLocalDpi xmlns:a14="http://schemas.microsoft.com/office/drawing/2010/main" val="0"/>
              </a:ext>
            </a:extLst>
          </a:blip>
          <a:srcRect r="795" b="4871"/>
          <a:stretch>
            <a:fillRect/>
          </a:stretch>
        </p:blipFill>
        <p:spPr bwMode="auto">
          <a:xfrm>
            <a:off x="2289175" y="717550"/>
            <a:ext cx="25527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图片 50"/>
          <p:cNvPicPr>
            <a:picLocks noChangeAspect="1" noChangeArrowheads="1"/>
          </p:cNvPicPr>
          <p:nvPr/>
        </p:nvPicPr>
        <p:blipFill>
          <a:blip r:embed="rId4">
            <a:extLst>
              <a:ext uri="{28A0092B-C50C-407E-A947-70E740481C1C}">
                <a14:useLocalDpi xmlns:a14="http://schemas.microsoft.com/office/drawing/2010/main" val="0"/>
              </a:ext>
            </a:extLst>
          </a:blip>
          <a:srcRect r="728" b="4532"/>
          <a:stretch>
            <a:fillRect/>
          </a:stretch>
        </p:blipFill>
        <p:spPr bwMode="auto">
          <a:xfrm>
            <a:off x="7607300" y="717550"/>
            <a:ext cx="25527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图片 51"/>
          <p:cNvPicPr>
            <a:picLocks noChangeAspect="1" noChangeArrowheads="1"/>
          </p:cNvPicPr>
          <p:nvPr/>
        </p:nvPicPr>
        <p:blipFill>
          <a:blip r:embed="rId5" cstate="print">
            <a:extLst>
              <a:ext uri="{28A0092B-C50C-407E-A947-70E740481C1C}">
                <a14:useLocalDpi xmlns:a14="http://schemas.microsoft.com/office/drawing/2010/main" val="0"/>
              </a:ext>
            </a:extLst>
          </a:blip>
          <a:srcRect r="645" b="5499"/>
          <a:stretch>
            <a:fillRect/>
          </a:stretch>
        </p:blipFill>
        <p:spPr bwMode="auto">
          <a:xfrm>
            <a:off x="3565525" y="2438400"/>
            <a:ext cx="2536825"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图片 1"/>
          <p:cNvPicPr>
            <a:picLocks noChangeAspect="1" noChangeArrowheads="1"/>
          </p:cNvPicPr>
          <p:nvPr/>
        </p:nvPicPr>
        <p:blipFill>
          <a:blip r:embed="rId6">
            <a:extLst>
              <a:ext uri="{28A0092B-C50C-407E-A947-70E740481C1C}">
                <a14:useLocalDpi xmlns:a14="http://schemas.microsoft.com/office/drawing/2010/main" val="0"/>
              </a:ext>
            </a:extLst>
          </a:blip>
          <a:srcRect r="2098" b="7594"/>
          <a:stretch>
            <a:fillRect/>
          </a:stretch>
        </p:blipFill>
        <p:spPr bwMode="auto">
          <a:xfrm>
            <a:off x="4946650" y="717550"/>
            <a:ext cx="25558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图片 3"/>
          <p:cNvPicPr>
            <a:picLocks noChangeAspect="1" noChangeArrowheads="1"/>
          </p:cNvPicPr>
          <p:nvPr/>
        </p:nvPicPr>
        <p:blipFill>
          <a:blip r:embed="rId7" cstate="print">
            <a:extLst>
              <a:ext uri="{28A0092B-C50C-407E-A947-70E740481C1C}">
                <a14:useLocalDpi xmlns:a14="http://schemas.microsoft.com/office/drawing/2010/main" val="0"/>
              </a:ext>
            </a:extLst>
          </a:blip>
          <a:srcRect r="577" b="4575"/>
          <a:stretch>
            <a:fillRect/>
          </a:stretch>
        </p:blipFill>
        <p:spPr bwMode="auto">
          <a:xfrm>
            <a:off x="6457950" y="2438400"/>
            <a:ext cx="25542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Box 15"/>
          <p:cNvSpPr>
            <a:spLocks noChangeArrowheads="1"/>
          </p:cNvSpPr>
          <p:nvPr/>
        </p:nvSpPr>
        <p:spPr bwMode="auto">
          <a:xfrm>
            <a:off x="2117725" y="5119688"/>
            <a:ext cx="804227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21513" name="矩形 53"/>
          <p:cNvSpPr>
            <a:spLocks noChangeArrowheads="1"/>
          </p:cNvSpPr>
          <p:nvPr/>
        </p:nvSpPr>
        <p:spPr bwMode="auto">
          <a:xfrm>
            <a:off x="3754438" y="4456113"/>
            <a:ext cx="4699000" cy="5857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chemeClr val="bg1"/>
              </a:solidFill>
              <a:latin typeface="Calibri" panose="020F0502020204030204" pitchFamily="34" charset="0"/>
              <a:sym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表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409575"/>
            <a:ext cx="9112250"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15"/>
          <p:cNvSpPr>
            <a:spLocks noChangeArrowheads="1"/>
          </p:cNvSpPr>
          <p:nvPr/>
        </p:nvSpPr>
        <p:spPr bwMode="auto">
          <a:xfrm>
            <a:off x="2147888" y="5211763"/>
            <a:ext cx="8043862"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22533" name="矩形 66"/>
          <p:cNvSpPr>
            <a:spLocks noChangeArrowheads="1"/>
          </p:cNvSpPr>
          <p:nvPr/>
        </p:nvSpPr>
        <p:spPr bwMode="auto">
          <a:xfrm>
            <a:off x="4029075" y="4549775"/>
            <a:ext cx="4133850" cy="523875"/>
          </a:xfrm>
          <a:prstGeom prst="rect">
            <a:avLst/>
          </a:prstGeom>
          <a:solidFill>
            <a:srgbClr val="7D9D7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2800" b="1">
              <a:solidFill>
                <a:schemeClr val="bg1"/>
              </a:solidFill>
              <a:latin typeface="Calibri" panose="020F0502020204030204" pitchFamily="34" charset="0"/>
              <a:sym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等腰三角形 6"/>
          <p:cNvSpPr>
            <a:spLocks noChangeArrowheads="1"/>
          </p:cNvSpPr>
          <p:nvPr/>
        </p:nvSpPr>
        <p:spPr bwMode="auto">
          <a:xfrm>
            <a:off x="1863725" y="514350"/>
            <a:ext cx="1730375" cy="3394075"/>
          </a:xfrm>
          <a:custGeom>
            <a:avLst/>
            <a:gdLst>
              <a:gd name="T0" fmla="*/ 0 w 1992574"/>
              <a:gd name="T1" fmla="*/ 3394075 h 3903212"/>
              <a:gd name="T2" fmla="*/ 912595 w 1992574"/>
              <a:gd name="T3" fmla="*/ 0 h 3903212"/>
              <a:gd name="T4" fmla="*/ 1730375 w 1992574"/>
              <a:gd name="T5" fmla="*/ 3394075 h 3903212"/>
              <a:gd name="T6" fmla="*/ 0 w 1992574"/>
              <a:gd name="T7" fmla="*/ 3394075 h 3903212"/>
              <a:gd name="T8" fmla="*/ 0 60000 65536"/>
              <a:gd name="T9" fmla="*/ 0 60000 65536"/>
              <a:gd name="T10" fmla="*/ 0 60000 65536"/>
              <a:gd name="T11" fmla="*/ 0 60000 65536"/>
              <a:gd name="T12" fmla="*/ 0 w 1992574"/>
              <a:gd name="T13" fmla="*/ 0 h 3903212"/>
              <a:gd name="T14" fmla="*/ 1992574 w 1992574"/>
              <a:gd name="T15" fmla="*/ 3903212 h 3903212"/>
            </a:gdLst>
            <a:ahLst/>
            <a:cxnLst>
              <a:cxn ang="T8">
                <a:pos x="T0" y="T1"/>
              </a:cxn>
              <a:cxn ang="T9">
                <a:pos x="T2" y="T3"/>
              </a:cxn>
              <a:cxn ang="T10">
                <a:pos x="T4" y="T5"/>
              </a:cxn>
              <a:cxn ang="T11">
                <a:pos x="T6" y="T7"/>
              </a:cxn>
            </a:cxnLst>
            <a:rect l="T12" t="T13" r="T14" b="T15"/>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3556" name="等腰三角形 6"/>
          <p:cNvSpPr>
            <a:spLocks noChangeArrowheads="1"/>
          </p:cNvSpPr>
          <p:nvPr/>
        </p:nvSpPr>
        <p:spPr bwMode="auto">
          <a:xfrm>
            <a:off x="5294313" y="1079500"/>
            <a:ext cx="1719262" cy="2828925"/>
          </a:xfrm>
          <a:custGeom>
            <a:avLst/>
            <a:gdLst>
              <a:gd name="T0" fmla="*/ 0 w 1992574"/>
              <a:gd name="T1" fmla="*/ 2828925 h 3903212"/>
              <a:gd name="T2" fmla="*/ 906734 w 1992574"/>
              <a:gd name="T3" fmla="*/ 0 h 3903212"/>
              <a:gd name="T4" fmla="*/ 1719262 w 1992574"/>
              <a:gd name="T5" fmla="*/ 2828925 h 3903212"/>
              <a:gd name="T6" fmla="*/ 0 w 1992574"/>
              <a:gd name="T7" fmla="*/ 2828925 h 3903212"/>
              <a:gd name="T8" fmla="*/ 0 60000 65536"/>
              <a:gd name="T9" fmla="*/ 0 60000 65536"/>
              <a:gd name="T10" fmla="*/ 0 60000 65536"/>
              <a:gd name="T11" fmla="*/ 0 60000 65536"/>
              <a:gd name="T12" fmla="*/ 0 w 1992574"/>
              <a:gd name="T13" fmla="*/ 0 h 3903212"/>
              <a:gd name="T14" fmla="*/ 1992574 w 1992574"/>
              <a:gd name="T15" fmla="*/ 3903212 h 3903212"/>
            </a:gdLst>
            <a:ahLst/>
            <a:cxnLst>
              <a:cxn ang="T8">
                <a:pos x="T0" y="T1"/>
              </a:cxn>
              <a:cxn ang="T9">
                <a:pos x="T2" y="T3"/>
              </a:cxn>
              <a:cxn ang="T10">
                <a:pos x="T4" y="T5"/>
              </a:cxn>
              <a:cxn ang="T11">
                <a:pos x="T6" y="T7"/>
              </a:cxn>
            </a:cxnLst>
            <a:rect l="T12" t="T13" r="T14" b="T15"/>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3557" name="等腰三角形 6"/>
          <p:cNvSpPr>
            <a:spLocks noChangeArrowheads="1"/>
          </p:cNvSpPr>
          <p:nvPr/>
        </p:nvSpPr>
        <p:spPr bwMode="auto">
          <a:xfrm>
            <a:off x="3584575" y="1666875"/>
            <a:ext cx="1720850" cy="2241550"/>
          </a:xfrm>
          <a:custGeom>
            <a:avLst/>
            <a:gdLst>
              <a:gd name="T0" fmla="*/ 0 w 1992574"/>
              <a:gd name="T1" fmla="*/ 2241550 h 3903212"/>
              <a:gd name="T2" fmla="*/ 907572 w 1992574"/>
              <a:gd name="T3" fmla="*/ 0 h 3903212"/>
              <a:gd name="T4" fmla="*/ 1720850 w 1992574"/>
              <a:gd name="T5" fmla="*/ 2241550 h 3903212"/>
              <a:gd name="T6" fmla="*/ 0 w 1992574"/>
              <a:gd name="T7" fmla="*/ 2241550 h 3903212"/>
              <a:gd name="T8" fmla="*/ 0 60000 65536"/>
              <a:gd name="T9" fmla="*/ 0 60000 65536"/>
              <a:gd name="T10" fmla="*/ 0 60000 65536"/>
              <a:gd name="T11" fmla="*/ 0 60000 65536"/>
              <a:gd name="T12" fmla="*/ 0 w 1992574"/>
              <a:gd name="T13" fmla="*/ 0 h 3903212"/>
              <a:gd name="T14" fmla="*/ 1992574 w 1992574"/>
              <a:gd name="T15" fmla="*/ 3903212 h 3903212"/>
            </a:gdLst>
            <a:ahLst/>
            <a:cxnLst>
              <a:cxn ang="T8">
                <a:pos x="T0" y="T1"/>
              </a:cxn>
              <a:cxn ang="T9">
                <a:pos x="T2" y="T3"/>
              </a:cxn>
              <a:cxn ang="T10">
                <a:pos x="T4" y="T5"/>
              </a:cxn>
              <a:cxn ang="T11">
                <a:pos x="T6" y="T7"/>
              </a:cxn>
            </a:cxnLst>
            <a:rect l="T12" t="T13" r="T14" b="T15"/>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3558" name="等腰三角形 6"/>
          <p:cNvSpPr>
            <a:spLocks noChangeArrowheads="1"/>
          </p:cNvSpPr>
          <p:nvPr/>
        </p:nvSpPr>
        <p:spPr bwMode="auto">
          <a:xfrm>
            <a:off x="7019925" y="1354138"/>
            <a:ext cx="1709738" cy="2554287"/>
          </a:xfrm>
          <a:custGeom>
            <a:avLst/>
            <a:gdLst>
              <a:gd name="T0" fmla="*/ 0 w 1992574"/>
              <a:gd name="T1" fmla="*/ 2554287 h 3903212"/>
              <a:gd name="T2" fmla="*/ 901711 w 1992574"/>
              <a:gd name="T3" fmla="*/ 0 h 3903212"/>
              <a:gd name="T4" fmla="*/ 1709738 w 1992574"/>
              <a:gd name="T5" fmla="*/ 2554287 h 3903212"/>
              <a:gd name="T6" fmla="*/ 0 w 1992574"/>
              <a:gd name="T7" fmla="*/ 2554287 h 3903212"/>
              <a:gd name="T8" fmla="*/ 0 60000 65536"/>
              <a:gd name="T9" fmla="*/ 0 60000 65536"/>
              <a:gd name="T10" fmla="*/ 0 60000 65536"/>
              <a:gd name="T11" fmla="*/ 0 60000 65536"/>
              <a:gd name="T12" fmla="*/ 0 w 1992574"/>
              <a:gd name="T13" fmla="*/ 0 h 3903212"/>
              <a:gd name="T14" fmla="*/ 1992574 w 1992574"/>
              <a:gd name="T15" fmla="*/ 3903212 h 3903212"/>
            </a:gdLst>
            <a:ahLst/>
            <a:cxnLst>
              <a:cxn ang="T8">
                <a:pos x="T0" y="T1"/>
              </a:cxn>
              <a:cxn ang="T9">
                <a:pos x="T2" y="T3"/>
              </a:cxn>
              <a:cxn ang="T10">
                <a:pos x="T4" y="T5"/>
              </a:cxn>
              <a:cxn ang="T11">
                <a:pos x="T6" y="T7"/>
              </a:cxn>
            </a:cxnLst>
            <a:rect l="T12" t="T13" r="T14" b="T15"/>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3559" name="等腰三角形 6"/>
          <p:cNvSpPr>
            <a:spLocks noChangeArrowheads="1"/>
          </p:cNvSpPr>
          <p:nvPr/>
        </p:nvSpPr>
        <p:spPr bwMode="auto">
          <a:xfrm>
            <a:off x="8729663" y="514350"/>
            <a:ext cx="1704975" cy="3394075"/>
          </a:xfrm>
          <a:custGeom>
            <a:avLst/>
            <a:gdLst>
              <a:gd name="T0" fmla="*/ 0 w 1992574"/>
              <a:gd name="T1" fmla="*/ 3394075 h 3903212"/>
              <a:gd name="T2" fmla="*/ 899199 w 1992574"/>
              <a:gd name="T3" fmla="*/ 0 h 3903212"/>
              <a:gd name="T4" fmla="*/ 1704975 w 1992574"/>
              <a:gd name="T5" fmla="*/ 3394075 h 3903212"/>
              <a:gd name="T6" fmla="*/ 0 w 1992574"/>
              <a:gd name="T7" fmla="*/ 3394075 h 3903212"/>
              <a:gd name="T8" fmla="*/ 0 60000 65536"/>
              <a:gd name="T9" fmla="*/ 0 60000 65536"/>
              <a:gd name="T10" fmla="*/ 0 60000 65536"/>
              <a:gd name="T11" fmla="*/ 0 60000 65536"/>
              <a:gd name="T12" fmla="*/ 0 w 1992574"/>
              <a:gd name="T13" fmla="*/ 0 h 3903212"/>
              <a:gd name="T14" fmla="*/ 1992574 w 1992574"/>
              <a:gd name="T15" fmla="*/ 3903212 h 3903212"/>
            </a:gdLst>
            <a:ahLst/>
            <a:cxnLst>
              <a:cxn ang="T8">
                <a:pos x="T0" y="T1"/>
              </a:cxn>
              <a:cxn ang="T9">
                <a:pos x="T2" y="T3"/>
              </a:cxn>
              <a:cxn ang="T10">
                <a:pos x="T4" y="T5"/>
              </a:cxn>
              <a:cxn ang="T11">
                <a:pos x="T6" y="T7"/>
              </a:cxn>
            </a:cxnLst>
            <a:rect l="T12" t="T13" r="T14" b="T15"/>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3560" name="文本框 20"/>
          <p:cNvSpPr>
            <a:spLocks noChangeArrowheads="1"/>
          </p:cNvSpPr>
          <p:nvPr/>
        </p:nvSpPr>
        <p:spPr bwMode="auto">
          <a:xfrm>
            <a:off x="4070350" y="3332163"/>
            <a:ext cx="1076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26%</a:t>
            </a:r>
            <a:endParaRPr lang="zh-CN" altLang="en-US" sz="2400" b="1">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3561" name="文本框 22"/>
          <p:cNvSpPr>
            <a:spLocks noChangeArrowheads="1"/>
          </p:cNvSpPr>
          <p:nvPr/>
        </p:nvSpPr>
        <p:spPr bwMode="auto">
          <a:xfrm>
            <a:off x="7510463" y="3332163"/>
            <a:ext cx="1077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31%</a:t>
            </a:r>
            <a:endParaRPr lang="zh-CN" altLang="en-US" sz="2400" b="1">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3562" name="文本框 24"/>
          <p:cNvSpPr>
            <a:spLocks noChangeArrowheads="1"/>
          </p:cNvSpPr>
          <p:nvPr/>
        </p:nvSpPr>
        <p:spPr bwMode="auto">
          <a:xfrm>
            <a:off x="5770563" y="3306763"/>
            <a:ext cx="1076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43%</a:t>
            </a:r>
            <a:endParaRPr lang="zh-CN" altLang="en-US" sz="2400" b="1">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3563" name="文本框 26"/>
          <p:cNvSpPr>
            <a:spLocks noChangeArrowheads="1"/>
          </p:cNvSpPr>
          <p:nvPr/>
        </p:nvSpPr>
        <p:spPr bwMode="auto">
          <a:xfrm>
            <a:off x="9205913" y="3306763"/>
            <a:ext cx="1076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51%</a:t>
            </a:r>
            <a:endParaRPr lang="zh-CN" altLang="en-US" sz="2400" b="1">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3564" name="文本框 27"/>
          <p:cNvSpPr>
            <a:spLocks noChangeArrowheads="1"/>
          </p:cNvSpPr>
          <p:nvPr/>
        </p:nvSpPr>
        <p:spPr bwMode="auto">
          <a:xfrm>
            <a:off x="2363788" y="3332163"/>
            <a:ext cx="1076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62%</a:t>
            </a:r>
            <a:endParaRPr lang="zh-CN" altLang="en-US" sz="2400" b="1">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3565" name="文本框 28"/>
          <p:cNvSpPr>
            <a:spLocks noChangeArrowheads="1"/>
          </p:cNvSpPr>
          <p:nvPr/>
        </p:nvSpPr>
        <p:spPr bwMode="auto">
          <a:xfrm>
            <a:off x="2133600" y="3954463"/>
            <a:ext cx="1149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000000"/>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en-US" altLang="zh-CN" sz="16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66" name="文本框 29"/>
          <p:cNvSpPr>
            <a:spLocks noChangeArrowheads="1"/>
          </p:cNvSpPr>
          <p:nvPr/>
        </p:nvSpPr>
        <p:spPr bwMode="auto">
          <a:xfrm>
            <a:off x="3859213" y="3954463"/>
            <a:ext cx="1149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000000"/>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en-US" altLang="zh-CN" sz="16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67" name="文本框 30"/>
          <p:cNvSpPr>
            <a:spLocks noChangeArrowheads="1"/>
          </p:cNvSpPr>
          <p:nvPr/>
        </p:nvSpPr>
        <p:spPr bwMode="auto">
          <a:xfrm>
            <a:off x="5627688" y="3954463"/>
            <a:ext cx="1149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000000"/>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en-US" altLang="zh-CN" sz="16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68" name="文本框 31"/>
          <p:cNvSpPr>
            <a:spLocks noChangeArrowheads="1"/>
          </p:cNvSpPr>
          <p:nvPr/>
        </p:nvSpPr>
        <p:spPr bwMode="auto">
          <a:xfrm>
            <a:off x="7351713" y="3954463"/>
            <a:ext cx="1149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000000"/>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en-US" altLang="zh-CN" sz="16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69" name="文本框 32"/>
          <p:cNvSpPr>
            <a:spLocks noChangeArrowheads="1"/>
          </p:cNvSpPr>
          <p:nvPr/>
        </p:nvSpPr>
        <p:spPr bwMode="auto">
          <a:xfrm>
            <a:off x="9077325" y="3938588"/>
            <a:ext cx="1149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000000"/>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en-US" altLang="zh-CN" sz="16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70" name="TextBox 15"/>
          <p:cNvSpPr>
            <a:spLocks noChangeArrowheads="1"/>
          </p:cNvSpPr>
          <p:nvPr/>
        </p:nvSpPr>
        <p:spPr bwMode="auto">
          <a:xfrm>
            <a:off x="2147888" y="5211763"/>
            <a:ext cx="8043862"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23571" name="矩形 23"/>
          <p:cNvSpPr>
            <a:spLocks noChangeArrowheads="1"/>
          </p:cNvSpPr>
          <p:nvPr/>
        </p:nvSpPr>
        <p:spPr bwMode="auto">
          <a:xfrm>
            <a:off x="3786188" y="4549775"/>
            <a:ext cx="4699000" cy="584200"/>
          </a:xfrm>
          <a:prstGeom prst="rect">
            <a:avLst/>
          </a:prstGeom>
          <a:solidFill>
            <a:srgbClr val="7D9D7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chemeClr val="bg1"/>
              </a:solidFill>
              <a:latin typeface="Calibri" panose="020F0502020204030204" pitchFamily="34" charset="0"/>
              <a:sym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矩形 8"/>
          <p:cNvSpPr>
            <a:spLocks noChangeArrowheads="1"/>
          </p:cNvSpPr>
          <p:nvPr/>
        </p:nvSpPr>
        <p:spPr bwMode="auto">
          <a:xfrm>
            <a:off x="6543675" y="2425700"/>
            <a:ext cx="469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rgbClr val="000000"/>
              </a:solidFill>
              <a:latin typeface="Calibri" panose="020F0502020204030204" pitchFamily="34" charset="0"/>
              <a:sym typeface="宋体" panose="02010600030101010101" pitchFamily="2" charset="-122"/>
            </a:endParaRPr>
          </a:p>
        </p:txBody>
      </p:sp>
      <p:sp>
        <p:nvSpPr>
          <p:cNvPr id="24580" name="矩形 9"/>
          <p:cNvSpPr>
            <a:spLocks noChangeArrowheads="1"/>
          </p:cNvSpPr>
          <p:nvPr/>
        </p:nvSpPr>
        <p:spPr bwMode="auto">
          <a:xfrm>
            <a:off x="6557963" y="3519488"/>
            <a:ext cx="4535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rgbClr val="000000"/>
              </a:solidFill>
              <a:latin typeface="Calibri" panose="020F0502020204030204" pitchFamily="34" charset="0"/>
              <a:sym typeface="宋体" panose="02010600030101010101" pitchFamily="2" charset="-122"/>
            </a:endParaRPr>
          </a:p>
        </p:txBody>
      </p:sp>
      <p:sp>
        <p:nvSpPr>
          <p:cNvPr id="24581" name="TextBox 4"/>
          <p:cNvSpPr>
            <a:spLocks noChangeArrowheads="1"/>
          </p:cNvSpPr>
          <p:nvPr/>
        </p:nvSpPr>
        <p:spPr bwMode="auto">
          <a:xfrm>
            <a:off x="6470650" y="2962275"/>
            <a:ext cx="171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24582" name="矩形 11"/>
          <p:cNvSpPr>
            <a:spLocks noChangeArrowheads="1"/>
          </p:cNvSpPr>
          <p:nvPr/>
        </p:nvSpPr>
        <p:spPr bwMode="auto">
          <a:xfrm>
            <a:off x="1304925" y="2473325"/>
            <a:ext cx="21971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9600">
                <a:solidFill>
                  <a:schemeClr val="bg1"/>
                </a:solidFill>
                <a:latin typeface="Impact" panose="020B0806030902050204" pitchFamily="34" charset="0"/>
                <a:sym typeface="Impact" panose="020B0806030902050204" pitchFamily="34" charset="0"/>
              </a:rPr>
              <a:t>05</a:t>
            </a:r>
            <a:endParaRPr lang="zh-CN" altLang="en-US" sz="9600">
              <a:solidFill>
                <a:schemeClr val="bg1"/>
              </a:solidFill>
              <a:latin typeface="Impact" panose="020B0806030902050204" pitchFamily="34" charset="0"/>
              <a:sym typeface="Impact" panose="020B0806030902050204" pitchFamily="34" charset="0"/>
            </a:endParaRPr>
          </a:p>
        </p:txBody>
      </p:sp>
      <p:sp>
        <p:nvSpPr>
          <p:cNvPr id="24583" name="KSO_Shape"/>
          <p:cNvSpPr>
            <a:spLocks noChangeArrowheads="1"/>
          </p:cNvSpPr>
          <p:nvPr/>
        </p:nvSpPr>
        <p:spPr bwMode="auto">
          <a:xfrm rot="5400000">
            <a:off x="4429126" y="3192462"/>
            <a:ext cx="247650" cy="282575"/>
          </a:xfrm>
          <a:custGeom>
            <a:avLst/>
            <a:gdLst>
              <a:gd name="T0" fmla="*/ 2147483647 w 4250"/>
              <a:gd name="T1" fmla="*/ 2147483647 h 4850"/>
              <a:gd name="T2" fmla="*/ 2147483647 w 4250"/>
              <a:gd name="T3" fmla="*/ 2147483647 h 4850"/>
              <a:gd name="T4" fmla="*/ 2147483647 w 4250"/>
              <a:gd name="T5" fmla="*/ 2147483647 h 4850"/>
              <a:gd name="T6" fmla="*/ 2147483647 w 4250"/>
              <a:gd name="T7" fmla="*/ 2147483647 h 4850"/>
              <a:gd name="T8" fmla="*/ 2147483647 w 4250"/>
              <a:gd name="T9" fmla="*/ 2147483647 h 4850"/>
              <a:gd name="T10" fmla="*/ 2147483647 w 4250"/>
              <a:gd name="T11" fmla="*/ 2147483647 h 4850"/>
              <a:gd name="T12" fmla="*/ 2147483647 w 4250"/>
              <a:gd name="T13" fmla="*/ 2147483647 h 4850"/>
              <a:gd name="T14" fmla="*/ 2147483647 w 4250"/>
              <a:gd name="T15" fmla="*/ 2147483647 h 4850"/>
              <a:gd name="T16" fmla="*/ 2147483647 w 4250"/>
              <a:gd name="T17" fmla="*/ 2147483647 h 4850"/>
              <a:gd name="T18" fmla="*/ 2147483647 w 4250"/>
              <a:gd name="T19" fmla="*/ 2147483647 h 4850"/>
              <a:gd name="T20" fmla="*/ 2147483647 w 4250"/>
              <a:gd name="T21" fmla="*/ 2147483647 h 4850"/>
              <a:gd name="T22" fmla="*/ 2147483647 w 4250"/>
              <a:gd name="T23" fmla="*/ 2147483647 h 4850"/>
              <a:gd name="T24" fmla="*/ 2147483647 w 4250"/>
              <a:gd name="T25" fmla="*/ 2147483647 h 4850"/>
              <a:gd name="T26" fmla="*/ 2147483647 w 4250"/>
              <a:gd name="T27" fmla="*/ 2147483647 h 4850"/>
              <a:gd name="T28" fmla="*/ 2147483647 w 4250"/>
              <a:gd name="T29" fmla="*/ 2147483647 h 4850"/>
              <a:gd name="T30" fmla="*/ 2147483647 w 4250"/>
              <a:gd name="T31" fmla="*/ 2147483647 h 4850"/>
              <a:gd name="T32" fmla="*/ 2147483647 w 4250"/>
              <a:gd name="T33" fmla="*/ 2147483647 h 4850"/>
              <a:gd name="T34" fmla="*/ 2147483647 w 4250"/>
              <a:gd name="T35" fmla="*/ 2147483647 h 4850"/>
              <a:gd name="T36" fmla="*/ 2147483647 w 4250"/>
              <a:gd name="T37" fmla="*/ 2147483647 h 4850"/>
              <a:gd name="T38" fmla="*/ 2147483647 w 4250"/>
              <a:gd name="T39" fmla="*/ 2147483647 h 4850"/>
              <a:gd name="T40" fmla="*/ 2147483647 w 4250"/>
              <a:gd name="T41" fmla="*/ 2147483647 h 4850"/>
              <a:gd name="T42" fmla="*/ 2147483647 w 4250"/>
              <a:gd name="T43" fmla="*/ 2147483647 h 4850"/>
              <a:gd name="T44" fmla="*/ 2147483647 w 4250"/>
              <a:gd name="T45" fmla="*/ 2147483647 h 4850"/>
              <a:gd name="T46" fmla="*/ 2147483647 w 4250"/>
              <a:gd name="T47" fmla="*/ 2147483647 h 4850"/>
              <a:gd name="T48" fmla="*/ 2147483647 w 4250"/>
              <a:gd name="T49" fmla="*/ 2147483647 h 4850"/>
              <a:gd name="T50" fmla="*/ 2147483647 w 4250"/>
              <a:gd name="T51" fmla="*/ 2147483647 h 4850"/>
              <a:gd name="T52" fmla="*/ 2147483647 w 4250"/>
              <a:gd name="T53" fmla="*/ 2147483647 h 4850"/>
              <a:gd name="T54" fmla="*/ 2147483647 w 4250"/>
              <a:gd name="T55" fmla="*/ 2147483647 h 4850"/>
              <a:gd name="T56" fmla="*/ 0 w 4250"/>
              <a:gd name="T57" fmla="*/ 2147483647 h 4850"/>
              <a:gd name="T58" fmla="*/ 0 w 4250"/>
              <a:gd name="T59" fmla="*/ 2147483647 h 4850"/>
              <a:gd name="T60" fmla="*/ 2147483647 w 4250"/>
              <a:gd name="T61" fmla="*/ 0 h 4850"/>
              <a:gd name="T62" fmla="*/ 2147483647 w 4250"/>
              <a:gd name="T63" fmla="*/ 0 h 4850"/>
              <a:gd name="T64" fmla="*/ 2147483647 w 4250"/>
              <a:gd name="T65" fmla="*/ 2147483647 h 4850"/>
              <a:gd name="T66" fmla="*/ 2147483647 w 4250"/>
              <a:gd name="T67" fmla="*/ 2147483647 h 4850"/>
              <a:gd name="T68" fmla="*/ 2147483647 w 4250"/>
              <a:gd name="T69" fmla="*/ 2147483647 h 4850"/>
              <a:gd name="T70" fmla="*/ 2147483647 w 4250"/>
              <a:gd name="T71" fmla="*/ 2147483647 h 4850"/>
              <a:gd name="T72" fmla="*/ 2147483647 w 4250"/>
              <a:gd name="T73" fmla="*/ 2147483647 h 4850"/>
              <a:gd name="T74" fmla="*/ 2147483647 w 4250"/>
              <a:gd name="T75" fmla="*/ 2147483647 h 4850"/>
              <a:gd name="T76" fmla="*/ 2147483647 w 4250"/>
              <a:gd name="T77" fmla="*/ 2147483647 h 4850"/>
              <a:gd name="T78" fmla="*/ 2147483647 w 4250"/>
              <a:gd name="T79" fmla="*/ 2147483647 h 4850"/>
              <a:gd name="T80" fmla="*/ 2147483647 w 4250"/>
              <a:gd name="T81" fmla="*/ 2147483647 h 4850"/>
              <a:gd name="T82" fmla="*/ 2147483647 w 4250"/>
              <a:gd name="T83" fmla="*/ 2147483647 h 4850"/>
              <a:gd name="T84" fmla="*/ 2147483647 w 4250"/>
              <a:gd name="T85" fmla="*/ 2147483647 h 4850"/>
              <a:gd name="T86" fmla="*/ 2147483647 w 4250"/>
              <a:gd name="T87" fmla="*/ 2147483647 h 4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0"/>
              <a:gd name="T133" fmla="*/ 0 h 4850"/>
              <a:gd name="T134" fmla="*/ 4250 w 4250"/>
              <a:gd name="T135" fmla="*/ 4850 h 48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rgbClr val="FF0000"/>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24584" name="KSO_Shape"/>
          <p:cNvSpPr>
            <a:spLocks noChangeArrowheads="1"/>
          </p:cNvSpPr>
          <p:nvPr/>
        </p:nvSpPr>
        <p:spPr bwMode="auto">
          <a:xfrm rot="5400000">
            <a:off x="5383213" y="3195637"/>
            <a:ext cx="247650" cy="282575"/>
          </a:xfrm>
          <a:custGeom>
            <a:avLst/>
            <a:gdLst>
              <a:gd name="T0" fmla="*/ 2147483647 w 4250"/>
              <a:gd name="T1" fmla="*/ 2147483647 h 4850"/>
              <a:gd name="T2" fmla="*/ 2147483647 w 4250"/>
              <a:gd name="T3" fmla="*/ 2147483647 h 4850"/>
              <a:gd name="T4" fmla="*/ 2147483647 w 4250"/>
              <a:gd name="T5" fmla="*/ 2147483647 h 4850"/>
              <a:gd name="T6" fmla="*/ 2147483647 w 4250"/>
              <a:gd name="T7" fmla="*/ 2147483647 h 4850"/>
              <a:gd name="T8" fmla="*/ 2147483647 w 4250"/>
              <a:gd name="T9" fmla="*/ 2147483647 h 4850"/>
              <a:gd name="T10" fmla="*/ 2147483647 w 4250"/>
              <a:gd name="T11" fmla="*/ 2147483647 h 4850"/>
              <a:gd name="T12" fmla="*/ 2147483647 w 4250"/>
              <a:gd name="T13" fmla="*/ 2147483647 h 4850"/>
              <a:gd name="T14" fmla="*/ 2147483647 w 4250"/>
              <a:gd name="T15" fmla="*/ 2147483647 h 4850"/>
              <a:gd name="T16" fmla="*/ 2147483647 w 4250"/>
              <a:gd name="T17" fmla="*/ 2147483647 h 4850"/>
              <a:gd name="T18" fmla="*/ 2147483647 w 4250"/>
              <a:gd name="T19" fmla="*/ 2147483647 h 4850"/>
              <a:gd name="T20" fmla="*/ 2147483647 w 4250"/>
              <a:gd name="T21" fmla="*/ 2147483647 h 4850"/>
              <a:gd name="T22" fmla="*/ 2147483647 w 4250"/>
              <a:gd name="T23" fmla="*/ 2147483647 h 4850"/>
              <a:gd name="T24" fmla="*/ 2147483647 w 4250"/>
              <a:gd name="T25" fmla="*/ 2147483647 h 4850"/>
              <a:gd name="T26" fmla="*/ 2147483647 w 4250"/>
              <a:gd name="T27" fmla="*/ 2147483647 h 4850"/>
              <a:gd name="T28" fmla="*/ 2147483647 w 4250"/>
              <a:gd name="T29" fmla="*/ 2147483647 h 4850"/>
              <a:gd name="T30" fmla="*/ 2147483647 w 4250"/>
              <a:gd name="T31" fmla="*/ 2147483647 h 4850"/>
              <a:gd name="T32" fmla="*/ 2147483647 w 4250"/>
              <a:gd name="T33" fmla="*/ 2147483647 h 4850"/>
              <a:gd name="T34" fmla="*/ 2147483647 w 4250"/>
              <a:gd name="T35" fmla="*/ 2147483647 h 4850"/>
              <a:gd name="T36" fmla="*/ 2147483647 w 4250"/>
              <a:gd name="T37" fmla="*/ 2147483647 h 4850"/>
              <a:gd name="T38" fmla="*/ 2147483647 w 4250"/>
              <a:gd name="T39" fmla="*/ 2147483647 h 4850"/>
              <a:gd name="T40" fmla="*/ 2147483647 w 4250"/>
              <a:gd name="T41" fmla="*/ 2147483647 h 4850"/>
              <a:gd name="T42" fmla="*/ 2147483647 w 4250"/>
              <a:gd name="T43" fmla="*/ 2147483647 h 4850"/>
              <a:gd name="T44" fmla="*/ 2147483647 w 4250"/>
              <a:gd name="T45" fmla="*/ 2147483647 h 4850"/>
              <a:gd name="T46" fmla="*/ 2147483647 w 4250"/>
              <a:gd name="T47" fmla="*/ 2147483647 h 4850"/>
              <a:gd name="T48" fmla="*/ 2147483647 w 4250"/>
              <a:gd name="T49" fmla="*/ 2147483647 h 4850"/>
              <a:gd name="T50" fmla="*/ 2147483647 w 4250"/>
              <a:gd name="T51" fmla="*/ 2147483647 h 4850"/>
              <a:gd name="T52" fmla="*/ 2147483647 w 4250"/>
              <a:gd name="T53" fmla="*/ 2147483647 h 4850"/>
              <a:gd name="T54" fmla="*/ 2147483647 w 4250"/>
              <a:gd name="T55" fmla="*/ 2147483647 h 4850"/>
              <a:gd name="T56" fmla="*/ 0 w 4250"/>
              <a:gd name="T57" fmla="*/ 2147483647 h 4850"/>
              <a:gd name="T58" fmla="*/ 0 w 4250"/>
              <a:gd name="T59" fmla="*/ 2147483647 h 4850"/>
              <a:gd name="T60" fmla="*/ 2147483647 w 4250"/>
              <a:gd name="T61" fmla="*/ 0 h 4850"/>
              <a:gd name="T62" fmla="*/ 2147483647 w 4250"/>
              <a:gd name="T63" fmla="*/ 0 h 4850"/>
              <a:gd name="T64" fmla="*/ 2147483647 w 4250"/>
              <a:gd name="T65" fmla="*/ 2147483647 h 4850"/>
              <a:gd name="T66" fmla="*/ 2147483647 w 4250"/>
              <a:gd name="T67" fmla="*/ 2147483647 h 4850"/>
              <a:gd name="T68" fmla="*/ 2147483647 w 4250"/>
              <a:gd name="T69" fmla="*/ 2147483647 h 4850"/>
              <a:gd name="T70" fmla="*/ 2147483647 w 4250"/>
              <a:gd name="T71" fmla="*/ 2147483647 h 4850"/>
              <a:gd name="T72" fmla="*/ 2147483647 w 4250"/>
              <a:gd name="T73" fmla="*/ 2147483647 h 4850"/>
              <a:gd name="T74" fmla="*/ 2147483647 w 4250"/>
              <a:gd name="T75" fmla="*/ 2147483647 h 4850"/>
              <a:gd name="T76" fmla="*/ 2147483647 w 4250"/>
              <a:gd name="T77" fmla="*/ 2147483647 h 4850"/>
              <a:gd name="T78" fmla="*/ 2147483647 w 4250"/>
              <a:gd name="T79" fmla="*/ 2147483647 h 4850"/>
              <a:gd name="T80" fmla="*/ 2147483647 w 4250"/>
              <a:gd name="T81" fmla="*/ 2147483647 h 4850"/>
              <a:gd name="T82" fmla="*/ 2147483647 w 4250"/>
              <a:gd name="T83" fmla="*/ 2147483647 h 4850"/>
              <a:gd name="T84" fmla="*/ 2147483647 w 4250"/>
              <a:gd name="T85" fmla="*/ 2147483647 h 4850"/>
              <a:gd name="T86" fmla="*/ 2147483647 w 4250"/>
              <a:gd name="T87" fmla="*/ 2147483647 h 4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0"/>
              <a:gd name="T133" fmla="*/ 0 h 4850"/>
              <a:gd name="T134" fmla="*/ 4250 w 4250"/>
              <a:gd name="T135" fmla="*/ 4850 h 48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rgbClr val="FF0000"/>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24585" name="KSO_Shape"/>
          <p:cNvSpPr>
            <a:spLocks noChangeArrowheads="1"/>
          </p:cNvSpPr>
          <p:nvPr/>
        </p:nvSpPr>
        <p:spPr bwMode="auto">
          <a:xfrm rot="5400000">
            <a:off x="4911726" y="3192462"/>
            <a:ext cx="247650" cy="282575"/>
          </a:xfrm>
          <a:custGeom>
            <a:avLst/>
            <a:gdLst>
              <a:gd name="T0" fmla="*/ 2147483647 w 4250"/>
              <a:gd name="T1" fmla="*/ 2147483647 h 4850"/>
              <a:gd name="T2" fmla="*/ 2147483647 w 4250"/>
              <a:gd name="T3" fmla="*/ 2147483647 h 4850"/>
              <a:gd name="T4" fmla="*/ 2147483647 w 4250"/>
              <a:gd name="T5" fmla="*/ 2147483647 h 4850"/>
              <a:gd name="T6" fmla="*/ 2147483647 w 4250"/>
              <a:gd name="T7" fmla="*/ 2147483647 h 4850"/>
              <a:gd name="T8" fmla="*/ 2147483647 w 4250"/>
              <a:gd name="T9" fmla="*/ 2147483647 h 4850"/>
              <a:gd name="T10" fmla="*/ 2147483647 w 4250"/>
              <a:gd name="T11" fmla="*/ 2147483647 h 4850"/>
              <a:gd name="T12" fmla="*/ 2147483647 w 4250"/>
              <a:gd name="T13" fmla="*/ 2147483647 h 4850"/>
              <a:gd name="T14" fmla="*/ 2147483647 w 4250"/>
              <a:gd name="T15" fmla="*/ 2147483647 h 4850"/>
              <a:gd name="T16" fmla="*/ 2147483647 w 4250"/>
              <a:gd name="T17" fmla="*/ 2147483647 h 4850"/>
              <a:gd name="T18" fmla="*/ 2147483647 w 4250"/>
              <a:gd name="T19" fmla="*/ 2147483647 h 4850"/>
              <a:gd name="T20" fmla="*/ 2147483647 w 4250"/>
              <a:gd name="T21" fmla="*/ 2147483647 h 4850"/>
              <a:gd name="T22" fmla="*/ 2147483647 w 4250"/>
              <a:gd name="T23" fmla="*/ 2147483647 h 4850"/>
              <a:gd name="T24" fmla="*/ 2147483647 w 4250"/>
              <a:gd name="T25" fmla="*/ 2147483647 h 4850"/>
              <a:gd name="T26" fmla="*/ 2147483647 w 4250"/>
              <a:gd name="T27" fmla="*/ 2147483647 h 4850"/>
              <a:gd name="T28" fmla="*/ 2147483647 w 4250"/>
              <a:gd name="T29" fmla="*/ 2147483647 h 4850"/>
              <a:gd name="T30" fmla="*/ 2147483647 w 4250"/>
              <a:gd name="T31" fmla="*/ 2147483647 h 4850"/>
              <a:gd name="T32" fmla="*/ 2147483647 w 4250"/>
              <a:gd name="T33" fmla="*/ 2147483647 h 4850"/>
              <a:gd name="T34" fmla="*/ 2147483647 w 4250"/>
              <a:gd name="T35" fmla="*/ 2147483647 h 4850"/>
              <a:gd name="T36" fmla="*/ 2147483647 w 4250"/>
              <a:gd name="T37" fmla="*/ 2147483647 h 4850"/>
              <a:gd name="T38" fmla="*/ 2147483647 w 4250"/>
              <a:gd name="T39" fmla="*/ 2147483647 h 4850"/>
              <a:gd name="T40" fmla="*/ 2147483647 w 4250"/>
              <a:gd name="T41" fmla="*/ 2147483647 h 4850"/>
              <a:gd name="T42" fmla="*/ 2147483647 w 4250"/>
              <a:gd name="T43" fmla="*/ 2147483647 h 4850"/>
              <a:gd name="T44" fmla="*/ 2147483647 w 4250"/>
              <a:gd name="T45" fmla="*/ 2147483647 h 4850"/>
              <a:gd name="T46" fmla="*/ 2147483647 w 4250"/>
              <a:gd name="T47" fmla="*/ 2147483647 h 4850"/>
              <a:gd name="T48" fmla="*/ 2147483647 w 4250"/>
              <a:gd name="T49" fmla="*/ 2147483647 h 4850"/>
              <a:gd name="T50" fmla="*/ 2147483647 w 4250"/>
              <a:gd name="T51" fmla="*/ 2147483647 h 4850"/>
              <a:gd name="T52" fmla="*/ 2147483647 w 4250"/>
              <a:gd name="T53" fmla="*/ 2147483647 h 4850"/>
              <a:gd name="T54" fmla="*/ 2147483647 w 4250"/>
              <a:gd name="T55" fmla="*/ 2147483647 h 4850"/>
              <a:gd name="T56" fmla="*/ 0 w 4250"/>
              <a:gd name="T57" fmla="*/ 2147483647 h 4850"/>
              <a:gd name="T58" fmla="*/ 0 w 4250"/>
              <a:gd name="T59" fmla="*/ 2147483647 h 4850"/>
              <a:gd name="T60" fmla="*/ 2147483647 w 4250"/>
              <a:gd name="T61" fmla="*/ 0 h 4850"/>
              <a:gd name="T62" fmla="*/ 2147483647 w 4250"/>
              <a:gd name="T63" fmla="*/ 0 h 4850"/>
              <a:gd name="T64" fmla="*/ 2147483647 w 4250"/>
              <a:gd name="T65" fmla="*/ 2147483647 h 4850"/>
              <a:gd name="T66" fmla="*/ 2147483647 w 4250"/>
              <a:gd name="T67" fmla="*/ 2147483647 h 4850"/>
              <a:gd name="T68" fmla="*/ 2147483647 w 4250"/>
              <a:gd name="T69" fmla="*/ 2147483647 h 4850"/>
              <a:gd name="T70" fmla="*/ 2147483647 w 4250"/>
              <a:gd name="T71" fmla="*/ 2147483647 h 4850"/>
              <a:gd name="T72" fmla="*/ 2147483647 w 4250"/>
              <a:gd name="T73" fmla="*/ 2147483647 h 4850"/>
              <a:gd name="T74" fmla="*/ 2147483647 w 4250"/>
              <a:gd name="T75" fmla="*/ 2147483647 h 4850"/>
              <a:gd name="T76" fmla="*/ 2147483647 w 4250"/>
              <a:gd name="T77" fmla="*/ 2147483647 h 4850"/>
              <a:gd name="T78" fmla="*/ 2147483647 w 4250"/>
              <a:gd name="T79" fmla="*/ 2147483647 h 4850"/>
              <a:gd name="T80" fmla="*/ 2147483647 w 4250"/>
              <a:gd name="T81" fmla="*/ 2147483647 h 4850"/>
              <a:gd name="T82" fmla="*/ 2147483647 w 4250"/>
              <a:gd name="T83" fmla="*/ 2147483647 h 4850"/>
              <a:gd name="T84" fmla="*/ 2147483647 w 4250"/>
              <a:gd name="T85" fmla="*/ 2147483647 h 4850"/>
              <a:gd name="T86" fmla="*/ 2147483647 w 4250"/>
              <a:gd name="T87" fmla="*/ 2147483647 h 4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0"/>
              <a:gd name="T133" fmla="*/ 0 h 4850"/>
              <a:gd name="T134" fmla="*/ 4250 w 4250"/>
              <a:gd name="T135" fmla="*/ 4850 h 48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rgbClr val="FF0000"/>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24586" name="矩形 15"/>
          <p:cNvSpPr>
            <a:spLocks noChangeArrowheads="1"/>
          </p:cNvSpPr>
          <p:nvPr/>
        </p:nvSpPr>
        <p:spPr bwMode="auto">
          <a:xfrm>
            <a:off x="6188075" y="2149475"/>
            <a:ext cx="5745163" cy="2087563"/>
          </a:xfrm>
          <a:prstGeom prst="rect">
            <a:avLst/>
          </a:prstGeom>
          <a:noFill/>
          <a:ln w="12700">
            <a:solidFill>
              <a:srgbClr val="FF0000"/>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文本框 4"/>
          <p:cNvSpPr>
            <a:spLocks noChangeArrowheads="1"/>
          </p:cNvSpPr>
          <p:nvPr/>
        </p:nvSpPr>
        <p:spPr bwMode="auto">
          <a:xfrm>
            <a:off x="7431088" y="2217738"/>
            <a:ext cx="3868737"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6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6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添加内容添加内容添加内容添加内容</a:t>
            </a:r>
          </a:p>
        </p:txBody>
      </p:sp>
      <p:sp>
        <p:nvSpPr>
          <p:cNvPr id="25604" name="文本框 4"/>
          <p:cNvSpPr>
            <a:spLocks noChangeArrowheads="1"/>
          </p:cNvSpPr>
          <p:nvPr/>
        </p:nvSpPr>
        <p:spPr bwMode="auto">
          <a:xfrm>
            <a:off x="7245350" y="2676525"/>
            <a:ext cx="38687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endParaRPr lang="zh-CN" altLang="zh-CN" sz="1000">
              <a:solidFill>
                <a:srgbClr val="5C5C5C"/>
              </a:solidFill>
              <a:ea typeface="微软雅黑" panose="020B0503020204020204" pitchFamily="34" charset="-122"/>
              <a:sym typeface="Arial" panose="020B0604020202020204" pitchFamily="34" charset="0"/>
            </a:endParaRPr>
          </a:p>
        </p:txBody>
      </p:sp>
      <p:sp>
        <p:nvSpPr>
          <p:cNvPr id="25605" name="椭圆 11"/>
          <p:cNvSpPr>
            <a:spLocks noChangeArrowheads="1"/>
          </p:cNvSpPr>
          <p:nvPr/>
        </p:nvSpPr>
        <p:spPr bwMode="auto">
          <a:xfrm>
            <a:off x="6457950" y="3232150"/>
            <a:ext cx="787400" cy="788988"/>
          </a:xfrm>
          <a:prstGeom prst="ellipse">
            <a:avLst/>
          </a:prstGeom>
          <a:solidFill>
            <a:srgbClr val="7D9D73"/>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8BE900"/>
              </a:solidFill>
              <a:latin typeface="宋体" panose="02010600030101010101" pitchFamily="2" charset="-122"/>
              <a:sym typeface="宋体" panose="02010600030101010101" pitchFamily="2" charset="-122"/>
            </a:endParaRPr>
          </a:p>
        </p:txBody>
      </p:sp>
      <p:sp>
        <p:nvSpPr>
          <p:cNvPr id="25606" name="椭圆 13"/>
          <p:cNvSpPr>
            <a:spLocks noChangeArrowheads="1"/>
          </p:cNvSpPr>
          <p:nvPr/>
        </p:nvSpPr>
        <p:spPr bwMode="auto">
          <a:xfrm>
            <a:off x="6457950" y="2255838"/>
            <a:ext cx="787400" cy="785812"/>
          </a:xfrm>
          <a:prstGeom prst="ellipse">
            <a:avLst/>
          </a:prstGeom>
          <a:solidFill>
            <a:srgbClr val="7D9D73"/>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8BE900"/>
              </a:solidFill>
              <a:latin typeface="宋体" panose="02010600030101010101" pitchFamily="2" charset="-122"/>
              <a:sym typeface="宋体" panose="02010600030101010101" pitchFamily="2" charset="-122"/>
            </a:endParaRPr>
          </a:p>
        </p:txBody>
      </p:sp>
      <p:sp>
        <p:nvSpPr>
          <p:cNvPr id="25607" name="椭圆 15"/>
          <p:cNvSpPr>
            <a:spLocks noChangeArrowheads="1"/>
          </p:cNvSpPr>
          <p:nvPr/>
        </p:nvSpPr>
        <p:spPr bwMode="auto">
          <a:xfrm>
            <a:off x="6457950" y="4210050"/>
            <a:ext cx="787400" cy="788988"/>
          </a:xfrm>
          <a:prstGeom prst="ellipse">
            <a:avLst/>
          </a:prstGeom>
          <a:solidFill>
            <a:srgbClr val="7D9D73"/>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8BE900"/>
              </a:solidFill>
              <a:latin typeface="宋体" panose="02010600030101010101" pitchFamily="2" charset="-122"/>
              <a:sym typeface="宋体" panose="02010600030101010101" pitchFamily="2" charset="-122"/>
            </a:endParaRPr>
          </a:p>
        </p:txBody>
      </p:sp>
      <p:sp>
        <p:nvSpPr>
          <p:cNvPr id="25608" name="椭圆 17"/>
          <p:cNvSpPr>
            <a:spLocks noChangeArrowheads="1"/>
          </p:cNvSpPr>
          <p:nvPr/>
        </p:nvSpPr>
        <p:spPr bwMode="auto">
          <a:xfrm>
            <a:off x="6457950" y="5187950"/>
            <a:ext cx="787400" cy="787400"/>
          </a:xfrm>
          <a:prstGeom prst="ellipse">
            <a:avLst/>
          </a:prstGeom>
          <a:solidFill>
            <a:srgbClr val="7D9D73"/>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8BE900"/>
              </a:solidFill>
              <a:latin typeface="宋体" panose="02010600030101010101" pitchFamily="2" charset="-122"/>
              <a:sym typeface="宋体" panose="02010600030101010101" pitchFamily="2" charset="-122"/>
            </a:endParaRPr>
          </a:p>
        </p:txBody>
      </p:sp>
      <p:sp>
        <p:nvSpPr>
          <p:cNvPr id="25609" name="TextBox 15"/>
          <p:cNvSpPr>
            <a:spLocks noChangeArrowheads="1"/>
          </p:cNvSpPr>
          <p:nvPr/>
        </p:nvSpPr>
        <p:spPr bwMode="auto">
          <a:xfrm>
            <a:off x="1144588" y="903288"/>
            <a:ext cx="9872662"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pic>
        <p:nvPicPr>
          <p:cNvPr id="25610" name="图片 20"/>
          <p:cNvPicPr>
            <a:picLocks noChangeAspect="1" noChangeArrowheads="1"/>
          </p:cNvPicPr>
          <p:nvPr/>
        </p:nvPicPr>
        <p:blipFill>
          <a:blip r:embed="rId3">
            <a:extLst>
              <a:ext uri="{28A0092B-C50C-407E-A947-70E740481C1C}">
                <a14:useLocalDpi xmlns:a14="http://schemas.microsoft.com/office/drawing/2010/main" val="0"/>
              </a:ext>
            </a:extLst>
          </a:blip>
          <a:srcRect r="635" b="10454"/>
          <a:stretch>
            <a:fillRect/>
          </a:stretch>
        </p:blipFill>
        <p:spPr bwMode="auto">
          <a:xfrm>
            <a:off x="1144588" y="2590800"/>
            <a:ext cx="4960937"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文本框 4"/>
          <p:cNvSpPr>
            <a:spLocks noChangeArrowheads="1"/>
          </p:cNvSpPr>
          <p:nvPr/>
        </p:nvSpPr>
        <p:spPr bwMode="auto">
          <a:xfrm>
            <a:off x="7431088" y="3259138"/>
            <a:ext cx="3868737"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6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6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添加内容添加内容添加内容添加内容</a:t>
            </a:r>
          </a:p>
        </p:txBody>
      </p:sp>
      <p:sp>
        <p:nvSpPr>
          <p:cNvPr id="25612" name="文本框 4"/>
          <p:cNvSpPr>
            <a:spLocks noChangeArrowheads="1"/>
          </p:cNvSpPr>
          <p:nvPr/>
        </p:nvSpPr>
        <p:spPr bwMode="auto">
          <a:xfrm>
            <a:off x="7431088" y="4210050"/>
            <a:ext cx="3868737"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6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6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添加内容添加内容添加内容添加内容</a:t>
            </a:r>
          </a:p>
        </p:txBody>
      </p:sp>
      <p:sp>
        <p:nvSpPr>
          <p:cNvPr id="25613" name="文本框 4"/>
          <p:cNvSpPr>
            <a:spLocks noChangeArrowheads="1"/>
          </p:cNvSpPr>
          <p:nvPr/>
        </p:nvSpPr>
        <p:spPr bwMode="auto">
          <a:xfrm>
            <a:off x="7431088" y="5187950"/>
            <a:ext cx="3868737"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6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6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添加内容添加内容添加内容添加内容</a:t>
            </a:r>
          </a:p>
        </p:txBody>
      </p:sp>
      <p:sp>
        <p:nvSpPr>
          <p:cNvPr id="25614" name="矩形 1"/>
          <p:cNvSpPr>
            <a:spLocks noChangeArrowheads="1"/>
          </p:cNvSpPr>
          <p:nvPr/>
        </p:nvSpPr>
        <p:spPr bwMode="auto">
          <a:xfrm>
            <a:off x="6594475" y="2384425"/>
            <a:ext cx="512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a:solidFill>
                  <a:schemeClr val="bg1"/>
                </a:solidFill>
                <a:latin typeface="Impact" panose="020B0806030902050204" pitchFamily="34" charset="0"/>
                <a:sym typeface="Impact" panose="020B0806030902050204" pitchFamily="34" charset="0"/>
              </a:rPr>
              <a:t>01</a:t>
            </a:r>
            <a:endParaRPr lang="zh-CN" altLang="en-US" sz="2800">
              <a:solidFill>
                <a:schemeClr val="bg1"/>
              </a:solidFill>
              <a:latin typeface="Impact" panose="020B0806030902050204" pitchFamily="34" charset="0"/>
              <a:sym typeface="Impact" panose="020B0806030902050204" pitchFamily="34" charset="0"/>
            </a:endParaRPr>
          </a:p>
        </p:txBody>
      </p:sp>
      <p:sp>
        <p:nvSpPr>
          <p:cNvPr id="25615" name="矩形 14"/>
          <p:cNvSpPr>
            <a:spLocks noChangeArrowheads="1"/>
          </p:cNvSpPr>
          <p:nvPr/>
        </p:nvSpPr>
        <p:spPr bwMode="auto">
          <a:xfrm>
            <a:off x="6572250" y="3365500"/>
            <a:ext cx="5572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a:solidFill>
                  <a:schemeClr val="bg1"/>
                </a:solidFill>
                <a:latin typeface="Impact" panose="020B0806030902050204" pitchFamily="34" charset="0"/>
                <a:sym typeface="Impact" panose="020B0806030902050204" pitchFamily="34" charset="0"/>
              </a:rPr>
              <a:t>02</a:t>
            </a:r>
            <a:endParaRPr lang="zh-CN" altLang="en-US" sz="2800">
              <a:solidFill>
                <a:schemeClr val="bg1"/>
              </a:solidFill>
              <a:latin typeface="Impact" panose="020B0806030902050204" pitchFamily="34" charset="0"/>
              <a:sym typeface="Impact" panose="020B0806030902050204" pitchFamily="34" charset="0"/>
            </a:endParaRPr>
          </a:p>
        </p:txBody>
      </p:sp>
      <p:sp>
        <p:nvSpPr>
          <p:cNvPr id="25616" name="矩形 16"/>
          <p:cNvSpPr>
            <a:spLocks noChangeArrowheads="1"/>
          </p:cNvSpPr>
          <p:nvPr/>
        </p:nvSpPr>
        <p:spPr bwMode="auto">
          <a:xfrm>
            <a:off x="6562725" y="4343400"/>
            <a:ext cx="5667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a:solidFill>
                  <a:schemeClr val="bg1"/>
                </a:solidFill>
                <a:latin typeface="Impact" panose="020B0806030902050204" pitchFamily="34" charset="0"/>
                <a:sym typeface="Impact" panose="020B0806030902050204" pitchFamily="34" charset="0"/>
              </a:rPr>
              <a:t>03</a:t>
            </a:r>
            <a:endParaRPr lang="zh-CN" altLang="en-US" sz="2800">
              <a:solidFill>
                <a:schemeClr val="bg1"/>
              </a:solidFill>
              <a:latin typeface="Impact" panose="020B0806030902050204" pitchFamily="34" charset="0"/>
              <a:sym typeface="Impact" panose="020B0806030902050204" pitchFamily="34" charset="0"/>
            </a:endParaRPr>
          </a:p>
        </p:txBody>
      </p:sp>
      <p:sp>
        <p:nvSpPr>
          <p:cNvPr id="25617" name="矩形 18"/>
          <p:cNvSpPr>
            <a:spLocks noChangeArrowheads="1"/>
          </p:cNvSpPr>
          <p:nvPr/>
        </p:nvSpPr>
        <p:spPr bwMode="auto">
          <a:xfrm>
            <a:off x="6572250" y="5332413"/>
            <a:ext cx="5572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a:solidFill>
                  <a:schemeClr val="bg1"/>
                </a:solidFill>
                <a:latin typeface="Impact" panose="020B0806030902050204" pitchFamily="34" charset="0"/>
                <a:sym typeface="Impact" panose="020B0806030902050204" pitchFamily="34" charset="0"/>
              </a:rPr>
              <a:t>04</a:t>
            </a:r>
            <a:endParaRPr lang="zh-CN" altLang="en-US" sz="2800">
              <a:solidFill>
                <a:schemeClr val="bg1"/>
              </a:solidFill>
              <a:latin typeface="Impact" panose="020B0806030902050204" pitchFamily="34" charset="0"/>
              <a:sym typeface="Impact" panose="020B080603090205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任意多边形 1"/>
          <p:cNvSpPr>
            <a:spLocks noChangeArrowheads="1"/>
          </p:cNvSpPr>
          <p:nvPr/>
        </p:nvSpPr>
        <p:spPr bwMode="auto">
          <a:xfrm rot="9257144">
            <a:off x="5899150" y="4800600"/>
            <a:ext cx="1797050" cy="508000"/>
          </a:xfrm>
          <a:custGeom>
            <a:avLst/>
            <a:gdLst>
              <a:gd name="T0" fmla="*/ 0 w 2085975"/>
              <a:gd name="T1" fmla="*/ 0 h 590550"/>
              <a:gd name="T2" fmla="*/ 1797050 w 2085975"/>
              <a:gd name="T3" fmla="*/ 0 h 590550"/>
              <a:gd name="T4" fmla="*/ 898525 w 2085975"/>
              <a:gd name="T5" fmla="*/ 508000 h 590550"/>
              <a:gd name="T6" fmla="*/ 0 60000 65536"/>
              <a:gd name="T7" fmla="*/ 0 60000 65536"/>
              <a:gd name="T8" fmla="*/ 0 60000 65536"/>
              <a:gd name="T9" fmla="*/ 0 w 2085975"/>
              <a:gd name="T10" fmla="*/ 0 h 590550"/>
              <a:gd name="T11" fmla="*/ 2085975 w 2085975"/>
              <a:gd name="T12" fmla="*/ 590550 h 590550"/>
            </a:gdLst>
            <a:ahLst/>
            <a:cxnLst>
              <a:cxn ang="T6">
                <a:pos x="T0" y="T1"/>
              </a:cxn>
              <a:cxn ang="T7">
                <a:pos x="T2" y="T3"/>
              </a:cxn>
              <a:cxn ang="T8">
                <a:pos x="T4" y="T5"/>
              </a:cxn>
            </a:cxnLst>
            <a:rect l="T9" t="T10" r="T11" b="T12"/>
            <a:pathLst>
              <a:path w="2085975" h="590550">
                <a:moveTo>
                  <a:pt x="0" y="0"/>
                </a:moveTo>
                <a:lnTo>
                  <a:pt x="2085975" y="0"/>
                </a:lnTo>
                <a:lnTo>
                  <a:pt x="1042988" y="590550"/>
                </a:lnTo>
                <a:lnTo>
                  <a:pt x="0" y="0"/>
                </a:lnTo>
                <a:close/>
              </a:path>
            </a:pathLst>
          </a:cu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6628" name="任意多边形 2"/>
          <p:cNvSpPr>
            <a:spLocks noChangeArrowheads="1"/>
          </p:cNvSpPr>
          <p:nvPr/>
        </p:nvSpPr>
        <p:spPr bwMode="auto">
          <a:xfrm rot="-9257142">
            <a:off x="4505325" y="4800600"/>
            <a:ext cx="1797050" cy="508000"/>
          </a:xfrm>
          <a:custGeom>
            <a:avLst/>
            <a:gdLst>
              <a:gd name="T0" fmla="*/ 0 w 2085975"/>
              <a:gd name="T1" fmla="*/ 0 h 590550"/>
              <a:gd name="T2" fmla="*/ 1797050 w 2085975"/>
              <a:gd name="T3" fmla="*/ 0 h 590550"/>
              <a:gd name="T4" fmla="*/ 898525 w 2085975"/>
              <a:gd name="T5" fmla="*/ 508000 h 590550"/>
              <a:gd name="T6" fmla="*/ 0 60000 65536"/>
              <a:gd name="T7" fmla="*/ 0 60000 65536"/>
              <a:gd name="T8" fmla="*/ 0 60000 65536"/>
              <a:gd name="T9" fmla="*/ 0 w 2085975"/>
              <a:gd name="T10" fmla="*/ 0 h 590550"/>
              <a:gd name="T11" fmla="*/ 2085975 w 2085975"/>
              <a:gd name="T12" fmla="*/ 590550 h 590550"/>
            </a:gdLst>
            <a:ahLst/>
            <a:cxnLst>
              <a:cxn ang="T6">
                <a:pos x="T0" y="T1"/>
              </a:cxn>
              <a:cxn ang="T7">
                <a:pos x="T2" y="T3"/>
              </a:cxn>
              <a:cxn ang="T8">
                <a:pos x="T4" y="T5"/>
              </a:cxn>
            </a:cxnLst>
            <a:rect l="T9" t="T10" r="T11" b="T12"/>
            <a:pathLst>
              <a:path w="2085975" h="590550">
                <a:moveTo>
                  <a:pt x="0" y="0"/>
                </a:moveTo>
                <a:lnTo>
                  <a:pt x="2085975" y="0"/>
                </a:lnTo>
                <a:lnTo>
                  <a:pt x="1042988" y="590550"/>
                </a:lnTo>
                <a:lnTo>
                  <a:pt x="0" y="0"/>
                </a:lnTo>
                <a:close/>
              </a:path>
            </a:pathLst>
          </a:cu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6629" name="任意多边形 3"/>
          <p:cNvSpPr>
            <a:spLocks noChangeArrowheads="1"/>
          </p:cNvSpPr>
          <p:nvPr/>
        </p:nvSpPr>
        <p:spPr bwMode="auto">
          <a:xfrm rot="-6171429">
            <a:off x="3634582" y="3709194"/>
            <a:ext cx="1797050" cy="509587"/>
          </a:xfrm>
          <a:custGeom>
            <a:avLst/>
            <a:gdLst>
              <a:gd name="T0" fmla="*/ 0 w 2085975"/>
              <a:gd name="T1" fmla="*/ 0 h 590550"/>
              <a:gd name="T2" fmla="*/ 1797050 w 2085975"/>
              <a:gd name="T3" fmla="*/ 0 h 590550"/>
              <a:gd name="T4" fmla="*/ 898525 w 2085975"/>
              <a:gd name="T5" fmla="*/ 509587 h 590550"/>
              <a:gd name="T6" fmla="*/ 0 60000 65536"/>
              <a:gd name="T7" fmla="*/ 0 60000 65536"/>
              <a:gd name="T8" fmla="*/ 0 60000 65536"/>
              <a:gd name="T9" fmla="*/ 0 w 2085975"/>
              <a:gd name="T10" fmla="*/ 0 h 590550"/>
              <a:gd name="T11" fmla="*/ 2085975 w 2085975"/>
              <a:gd name="T12" fmla="*/ 590550 h 590550"/>
            </a:gdLst>
            <a:ahLst/>
            <a:cxnLst>
              <a:cxn ang="T6">
                <a:pos x="T0" y="T1"/>
              </a:cxn>
              <a:cxn ang="T7">
                <a:pos x="T2" y="T3"/>
              </a:cxn>
              <a:cxn ang="T8">
                <a:pos x="T4" y="T5"/>
              </a:cxn>
            </a:cxnLst>
            <a:rect l="T9" t="T10" r="T11" b="T12"/>
            <a:pathLst>
              <a:path w="2085975" h="590550">
                <a:moveTo>
                  <a:pt x="0" y="0"/>
                </a:moveTo>
                <a:lnTo>
                  <a:pt x="2085975" y="0"/>
                </a:lnTo>
                <a:lnTo>
                  <a:pt x="1042988" y="590550"/>
                </a:lnTo>
                <a:lnTo>
                  <a:pt x="0" y="0"/>
                </a:lnTo>
                <a:close/>
              </a:path>
            </a:pathLst>
          </a:cu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6630" name="任意多边形 4"/>
          <p:cNvSpPr>
            <a:spLocks noChangeArrowheads="1"/>
          </p:cNvSpPr>
          <p:nvPr/>
        </p:nvSpPr>
        <p:spPr bwMode="auto">
          <a:xfrm rot="-3085714">
            <a:off x="3944143" y="2348707"/>
            <a:ext cx="1795463" cy="508000"/>
          </a:xfrm>
          <a:custGeom>
            <a:avLst/>
            <a:gdLst>
              <a:gd name="T0" fmla="*/ 0 w 2085975"/>
              <a:gd name="T1" fmla="*/ 0 h 590550"/>
              <a:gd name="T2" fmla="*/ 1795463 w 2085975"/>
              <a:gd name="T3" fmla="*/ 0 h 590550"/>
              <a:gd name="T4" fmla="*/ 897732 w 2085975"/>
              <a:gd name="T5" fmla="*/ 508000 h 590550"/>
              <a:gd name="T6" fmla="*/ 0 60000 65536"/>
              <a:gd name="T7" fmla="*/ 0 60000 65536"/>
              <a:gd name="T8" fmla="*/ 0 60000 65536"/>
              <a:gd name="T9" fmla="*/ 0 w 2085975"/>
              <a:gd name="T10" fmla="*/ 0 h 590550"/>
              <a:gd name="T11" fmla="*/ 2085975 w 2085975"/>
              <a:gd name="T12" fmla="*/ 590550 h 590550"/>
            </a:gdLst>
            <a:ahLst/>
            <a:cxnLst>
              <a:cxn ang="T6">
                <a:pos x="T0" y="T1"/>
              </a:cxn>
              <a:cxn ang="T7">
                <a:pos x="T2" y="T3"/>
              </a:cxn>
              <a:cxn ang="T8">
                <a:pos x="T4" y="T5"/>
              </a:cxn>
            </a:cxnLst>
            <a:rect l="T9" t="T10" r="T11" b="T12"/>
            <a:pathLst>
              <a:path w="2085975" h="590550">
                <a:moveTo>
                  <a:pt x="0" y="0"/>
                </a:moveTo>
                <a:lnTo>
                  <a:pt x="2085975" y="0"/>
                </a:lnTo>
                <a:lnTo>
                  <a:pt x="1042988" y="590550"/>
                </a:lnTo>
                <a:lnTo>
                  <a:pt x="0" y="0"/>
                </a:lnTo>
                <a:close/>
              </a:path>
            </a:pathLst>
          </a:cu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6631" name="任意多边形 5"/>
          <p:cNvSpPr>
            <a:spLocks noChangeArrowheads="1"/>
          </p:cNvSpPr>
          <p:nvPr/>
        </p:nvSpPr>
        <p:spPr bwMode="auto">
          <a:xfrm>
            <a:off x="5203825" y="1743075"/>
            <a:ext cx="1793875" cy="509588"/>
          </a:xfrm>
          <a:custGeom>
            <a:avLst/>
            <a:gdLst>
              <a:gd name="T0" fmla="*/ 0 w 2085975"/>
              <a:gd name="T1" fmla="*/ 0 h 590550"/>
              <a:gd name="T2" fmla="*/ 1793875 w 2085975"/>
              <a:gd name="T3" fmla="*/ 0 h 590550"/>
              <a:gd name="T4" fmla="*/ 896938 w 2085975"/>
              <a:gd name="T5" fmla="*/ 509588 h 590550"/>
              <a:gd name="T6" fmla="*/ 0 60000 65536"/>
              <a:gd name="T7" fmla="*/ 0 60000 65536"/>
              <a:gd name="T8" fmla="*/ 0 60000 65536"/>
              <a:gd name="T9" fmla="*/ 0 w 2085975"/>
              <a:gd name="T10" fmla="*/ 0 h 590550"/>
              <a:gd name="T11" fmla="*/ 2085975 w 2085975"/>
              <a:gd name="T12" fmla="*/ 590550 h 590550"/>
            </a:gdLst>
            <a:ahLst/>
            <a:cxnLst>
              <a:cxn ang="T6">
                <a:pos x="T0" y="T1"/>
              </a:cxn>
              <a:cxn ang="T7">
                <a:pos x="T2" y="T3"/>
              </a:cxn>
              <a:cxn ang="T8">
                <a:pos x="T4" y="T5"/>
              </a:cxn>
            </a:cxnLst>
            <a:rect l="T9" t="T10" r="T11" b="T12"/>
            <a:pathLst>
              <a:path w="2085975" h="590550">
                <a:moveTo>
                  <a:pt x="0" y="0"/>
                </a:moveTo>
                <a:lnTo>
                  <a:pt x="2085975" y="0"/>
                </a:lnTo>
                <a:lnTo>
                  <a:pt x="1042988" y="590550"/>
                </a:lnTo>
                <a:lnTo>
                  <a:pt x="0" y="0"/>
                </a:lnTo>
                <a:close/>
              </a:path>
            </a:pathLst>
          </a:cu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6632" name="任意多边形 6"/>
          <p:cNvSpPr>
            <a:spLocks noChangeArrowheads="1"/>
          </p:cNvSpPr>
          <p:nvPr/>
        </p:nvSpPr>
        <p:spPr bwMode="auto">
          <a:xfrm rot="3085714">
            <a:off x="6459537" y="2347913"/>
            <a:ext cx="1795463" cy="509588"/>
          </a:xfrm>
          <a:custGeom>
            <a:avLst/>
            <a:gdLst>
              <a:gd name="T0" fmla="*/ 0 w 2085975"/>
              <a:gd name="T1" fmla="*/ 0 h 590550"/>
              <a:gd name="T2" fmla="*/ 1795463 w 2085975"/>
              <a:gd name="T3" fmla="*/ 0 h 590550"/>
              <a:gd name="T4" fmla="*/ 897732 w 2085975"/>
              <a:gd name="T5" fmla="*/ 509588 h 590550"/>
              <a:gd name="T6" fmla="*/ 0 60000 65536"/>
              <a:gd name="T7" fmla="*/ 0 60000 65536"/>
              <a:gd name="T8" fmla="*/ 0 60000 65536"/>
              <a:gd name="T9" fmla="*/ 0 w 2085975"/>
              <a:gd name="T10" fmla="*/ 0 h 590550"/>
              <a:gd name="T11" fmla="*/ 2085975 w 2085975"/>
              <a:gd name="T12" fmla="*/ 590550 h 590550"/>
            </a:gdLst>
            <a:ahLst/>
            <a:cxnLst>
              <a:cxn ang="T6">
                <a:pos x="T0" y="T1"/>
              </a:cxn>
              <a:cxn ang="T7">
                <a:pos x="T2" y="T3"/>
              </a:cxn>
              <a:cxn ang="T8">
                <a:pos x="T4" y="T5"/>
              </a:cxn>
            </a:cxnLst>
            <a:rect l="T9" t="T10" r="T11" b="T12"/>
            <a:pathLst>
              <a:path w="2085975" h="590550">
                <a:moveTo>
                  <a:pt x="0" y="0"/>
                </a:moveTo>
                <a:lnTo>
                  <a:pt x="2085975" y="0"/>
                </a:lnTo>
                <a:lnTo>
                  <a:pt x="1042988" y="590550"/>
                </a:lnTo>
                <a:lnTo>
                  <a:pt x="0" y="0"/>
                </a:lnTo>
                <a:close/>
              </a:path>
            </a:pathLst>
          </a:cu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6633" name="任意多边形 7"/>
          <p:cNvSpPr>
            <a:spLocks noChangeArrowheads="1"/>
          </p:cNvSpPr>
          <p:nvPr/>
        </p:nvSpPr>
        <p:spPr bwMode="auto">
          <a:xfrm rot="6171428">
            <a:off x="6769100" y="3709988"/>
            <a:ext cx="1797050" cy="508000"/>
          </a:xfrm>
          <a:custGeom>
            <a:avLst/>
            <a:gdLst>
              <a:gd name="T0" fmla="*/ 0 w 2085975"/>
              <a:gd name="T1" fmla="*/ 0 h 590550"/>
              <a:gd name="T2" fmla="*/ 1797050 w 2085975"/>
              <a:gd name="T3" fmla="*/ 0 h 590550"/>
              <a:gd name="T4" fmla="*/ 898525 w 2085975"/>
              <a:gd name="T5" fmla="*/ 508000 h 590550"/>
              <a:gd name="T6" fmla="*/ 0 60000 65536"/>
              <a:gd name="T7" fmla="*/ 0 60000 65536"/>
              <a:gd name="T8" fmla="*/ 0 60000 65536"/>
              <a:gd name="T9" fmla="*/ 0 w 2085975"/>
              <a:gd name="T10" fmla="*/ 0 h 590550"/>
              <a:gd name="T11" fmla="*/ 2085975 w 2085975"/>
              <a:gd name="T12" fmla="*/ 590550 h 590550"/>
            </a:gdLst>
            <a:ahLst/>
            <a:cxnLst>
              <a:cxn ang="T6">
                <a:pos x="T0" y="T1"/>
              </a:cxn>
              <a:cxn ang="T7">
                <a:pos x="T2" y="T3"/>
              </a:cxn>
              <a:cxn ang="T8">
                <a:pos x="T4" y="T5"/>
              </a:cxn>
            </a:cxnLst>
            <a:rect l="T9" t="T10" r="T11" b="T12"/>
            <a:pathLst>
              <a:path w="2085975" h="590550">
                <a:moveTo>
                  <a:pt x="0" y="0"/>
                </a:moveTo>
                <a:lnTo>
                  <a:pt x="2085975" y="0"/>
                </a:lnTo>
                <a:lnTo>
                  <a:pt x="1042988" y="590550"/>
                </a:lnTo>
                <a:lnTo>
                  <a:pt x="0" y="0"/>
                </a:lnTo>
                <a:close/>
              </a:path>
            </a:pathLst>
          </a:cu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6634" name="矩形 3"/>
          <p:cNvSpPr>
            <a:spLocks noChangeArrowheads="1"/>
          </p:cNvSpPr>
          <p:nvPr/>
        </p:nvSpPr>
        <p:spPr bwMode="auto">
          <a:xfrm>
            <a:off x="5118100" y="3241675"/>
            <a:ext cx="2017713" cy="584200"/>
          </a:xfrm>
          <a:prstGeom prst="rect">
            <a:avLst/>
          </a:prstGeom>
          <a:solidFill>
            <a:srgbClr val="7D9D73"/>
          </a:solidFill>
          <a:ln>
            <a:noFill/>
          </a:ln>
          <a:extLs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26635" name="矩形 9"/>
          <p:cNvSpPr>
            <a:spLocks noChangeArrowheads="1"/>
          </p:cNvSpPr>
          <p:nvPr/>
        </p:nvSpPr>
        <p:spPr bwMode="auto">
          <a:xfrm>
            <a:off x="5392738" y="1011238"/>
            <a:ext cx="1416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p>
        </p:txBody>
      </p:sp>
      <p:sp>
        <p:nvSpPr>
          <p:cNvPr id="26636" name="矩形 10"/>
          <p:cNvSpPr>
            <a:spLocks noChangeArrowheads="1"/>
          </p:cNvSpPr>
          <p:nvPr/>
        </p:nvSpPr>
        <p:spPr bwMode="auto">
          <a:xfrm>
            <a:off x="8183563" y="2019300"/>
            <a:ext cx="1416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26637" name="矩形 11"/>
          <p:cNvSpPr>
            <a:spLocks noChangeArrowheads="1"/>
          </p:cNvSpPr>
          <p:nvPr/>
        </p:nvSpPr>
        <p:spPr bwMode="auto">
          <a:xfrm>
            <a:off x="8543925" y="3887788"/>
            <a:ext cx="1416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26638" name="矩形 12"/>
          <p:cNvSpPr>
            <a:spLocks noChangeArrowheads="1"/>
          </p:cNvSpPr>
          <p:nvPr/>
        </p:nvSpPr>
        <p:spPr bwMode="auto">
          <a:xfrm>
            <a:off x="7480300" y="5302250"/>
            <a:ext cx="141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26639" name="矩形 13"/>
          <p:cNvSpPr>
            <a:spLocks noChangeArrowheads="1"/>
          </p:cNvSpPr>
          <p:nvPr/>
        </p:nvSpPr>
        <p:spPr bwMode="auto">
          <a:xfrm>
            <a:off x="3219450" y="5302250"/>
            <a:ext cx="141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26640" name="矩形 14"/>
          <p:cNvSpPr>
            <a:spLocks noChangeArrowheads="1"/>
          </p:cNvSpPr>
          <p:nvPr/>
        </p:nvSpPr>
        <p:spPr bwMode="auto">
          <a:xfrm>
            <a:off x="2232025" y="3887788"/>
            <a:ext cx="1416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26641" name="矩形 15"/>
          <p:cNvSpPr>
            <a:spLocks noChangeArrowheads="1"/>
          </p:cNvSpPr>
          <p:nvPr/>
        </p:nvSpPr>
        <p:spPr bwMode="auto">
          <a:xfrm>
            <a:off x="2579688" y="2019300"/>
            <a:ext cx="1416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26642" name="矩形 16"/>
          <p:cNvSpPr>
            <a:spLocks noChangeArrowheads="1"/>
          </p:cNvSpPr>
          <p:nvPr/>
        </p:nvSpPr>
        <p:spPr bwMode="auto">
          <a:xfrm>
            <a:off x="2501900" y="2354263"/>
            <a:ext cx="1570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a:t>
            </a:r>
            <a:endParaRPr lang="zh-CN" altLang="en-US" sz="1200">
              <a:solidFill>
                <a:srgbClr val="000000"/>
              </a:solidFill>
              <a:latin typeface="Calibri" panose="020F0502020204030204" pitchFamily="34" charset="0"/>
              <a:sym typeface="宋体" panose="02010600030101010101" pitchFamily="2" charset="-122"/>
            </a:endParaRPr>
          </a:p>
        </p:txBody>
      </p:sp>
      <p:sp>
        <p:nvSpPr>
          <p:cNvPr id="26643" name="矩形 17"/>
          <p:cNvSpPr>
            <a:spLocks noChangeArrowheads="1"/>
          </p:cNvSpPr>
          <p:nvPr/>
        </p:nvSpPr>
        <p:spPr bwMode="auto">
          <a:xfrm>
            <a:off x="8105775" y="2347913"/>
            <a:ext cx="15700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a:t>
            </a:r>
            <a:endParaRPr lang="zh-CN" altLang="en-US" sz="1200">
              <a:solidFill>
                <a:srgbClr val="000000"/>
              </a:solidFill>
              <a:latin typeface="Calibri" panose="020F0502020204030204" pitchFamily="34" charset="0"/>
              <a:sym typeface="宋体" panose="02010600030101010101" pitchFamily="2" charset="-122"/>
            </a:endParaRPr>
          </a:p>
        </p:txBody>
      </p:sp>
      <p:sp>
        <p:nvSpPr>
          <p:cNvPr id="26644" name="矩形 18"/>
          <p:cNvSpPr>
            <a:spLocks noChangeArrowheads="1"/>
          </p:cNvSpPr>
          <p:nvPr/>
        </p:nvSpPr>
        <p:spPr bwMode="auto">
          <a:xfrm>
            <a:off x="2154238" y="4214813"/>
            <a:ext cx="1570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a:t>
            </a:r>
            <a:endParaRPr lang="zh-CN" altLang="en-US" sz="1200">
              <a:solidFill>
                <a:srgbClr val="000000"/>
              </a:solidFill>
              <a:latin typeface="Calibri" panose="020F0502020204030204" pitchFamily="34" charset="0"/>
              <a:sym typeface="宋体" panose="02010600030101010101" pitchFamily="2" charset="-122"/>
            </a:endParaRPr>
          </a:p>
        </p:txBody>
      </p:sp>
      <p:sp>
        <p:nvSpPr>
          <p:cNvPr id="26645" name="矩形 19"/>
          <p:cNvSpPr>
            <a:spLocks noChangeArrowheads="1"/>
          </p:cNvSpPr>
          <p:nvPr/>
        </p:nvSpPr>
        <p:spPr bwMode="auto">
          <a:xfrm>
            <a:off x="8534400" y="4211638"/>
            <a:ext cx="15700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a:t>
            </a:r>
            <a:endParaRPr lang="zh-CN" altLang="en-US" sz="1200">
              <a:solidFill>
                <a:srgbClr val="000000"/>
              </a:solidFill>
              <a:latin typeface="Calibri" panose="020F0502020204030204" pitchFamily="34" charset="0"/>
              <a:sym typeface="宋体" panose="02010600030101010101" pitchFamily="2" charset="-122"/>
            </a:endParaRPr>
          </a:p>
        </p:txBody>
      </p:sp>
      <p:sp>
        <p:nvSpPr>
          <p:cNvPr id="26646" name="矩形 20"/>
          <p:cNvSpPr>
            <a:spLocks noChangeArrowheads="1"/>
          </p:cNvSpPr>
          <p:nvPr/>
        </p:nvSpPr>
        <p:spPr bwMode="auto">
          <a:xfrm>
            <a:off x="3186113" y="5591175"/>
            <a:ext cx="15700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a:t>
            </a:r>
            <a:endParaRPr lang="zh-CN" altLang="en-US" sz="1200">
              <a:solidFill>
                <a:srgbClr val="000000"/>
              </a:solidFill>
              <a:latin typeface="Calibri" panose="020F0502020204030204" pitchFamily="34" charset="0"/>
              <a:sym typeface="宋体" panose="02010600030101010101" pitchFamily="2" charset="-122"/>
            </a:endParaRPr>
          </a:p>
        </p:txBody>
      </p:sp>
      <p:sp>
        <p:nvSpPr>
          <p:cNvPr id="26647" name="矩形 21"/>
          <p:cNvSpPr>
            <a:spLocks noChangeArrowheads="1"/>
          </p:cNvSpPr>
          <p:nvPr/>
        </p:nvSpPr>
        <p:spPr bwMode="auto">
          <a:xfrm>
            <a:off x="7408863" y="5635625"/>
            <a:ext cx="1570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a:t>
            </a:r>
            <a:endParaRPr lang="zh-CN" altLang="en-US" sz="1200">
              <a:solidFill>
                <a:srgbClr val="000000"/>
              </a:solidFill>
              <a:latin typeface="Calibri" panose="020F0502020204030204" pitchFamily="34" charset="0"/>
              <a:sym typeface="宋体" panose="02010600030101010101" pitchFamily="2" charset="-122"/>
            </a:endParaRPr>
          </a:p>
        </p:txBody>
      </p:sp>
      <p:sp>
        <p:nvSpPr>
          <p:cNvPr id="26648" name="矩形 23"/>
          <p:cNvSpPr>
            <a:spLocks noChangeArrowheads="1"/>
          </p:cNvSpPr>
          <p:nvPr/>
        </p:nvSpPr>
        <p:spPr bwMode="auto">
          <a:xfrm>
            <a:off x="5314950" y="1349375"/>
            <a:ext cx="15700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a:t>
            </a:r>
            <a:endParaRPr lang="zh-CN" altLang="en-US" sz="1200">
              <a:solidFill>
                <a:srgbClr val="000000"/>
              </a:solidFill>
              <a:latin typeface="Calibri" panose="020F0502020204030204" pitchFamily="34" charset="0"/>
              <a:sym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1" name="组合 30"/>
          <p:cNvGrpSpPr/>
          <p:nvPr/>
        </p:nvGrpSpPr>
        <p:grpSpPr bwMode="auto">
          <a:xfrm>
            <a:off x="2254250" y="1901825"/>
            <a:ext cx="7554913" cy="1443038"/>
            <a:chOff x="0" y="0"/>
            <a:chExt cx="6032665" cy="1152128"/>
          </a:xfrm>
        </p:grpSpPr>
        <p:sp>
          <p:nvSpPr>
            <p:cNvPr id="27673" name="直接连接符 31"/>
            <p:cNvSpPr>
              <a:spLocks noChangeShapeType="1"/>
            </p:cNvSpPr>
            <p:nvPr/>
          </p:nvSpPr>
          <p:spPr bwMode="auto">
            <a:xfrm>
              <a:off x="0" y="504056"/>
              <a:ext cx="6032665" cy="1"/>
            </a:xfrm>
            <a:prstGeom prst="line">
              <a:avLst/>
            </a:prstGeom>
            <a:noFill/>
            <a:ln w="6350">
              <a:solidFill>
                <a:srgbClr val="7D9D73"/>
              </a:solidFill>
              <a:bevel/>
            </a:ln>
            <a:extLst>
              <a:ext uri="{909E8E84-426E-40DD-AFC4-6F175D3DCCD1}">
                <a14:hiddenFill xmlns:a14="http://schemas.microsoft.com/office/drawing/2010/main">
                  <a:noFill/>
                </a14:hiddenFill>
              </a:ext>
            </a:extLst>
          </p:spPr>
          <p:txBody>
            <a:bodyPr/>
            <a:lstStyle/>
            <a:p>
              <a:endParaRPr lang="zh-CN" altLang="en-US"/>
            </a:p>
          </p:txBody>
        </p:sp>
        <p:cxnSp>
          <p:nvCxnSpPr>
            <p:cNvPr id="27674" name="直接箭头连接符 32"/>
            <p:cNvCxnSpPr>
              <a:cxnSpLocks noChangeShapeType="1"/>
            </p:cNvCxnSpPr>
            <p:nvPr/>
          </p:nvCxnSpPr>
          <p:spPr bwMode="auto">
            <a:xfrm>
              <a:off x="0" y="504056"/>
              <a:ext cx="1" cy="648072"/>
            </a:xfrm>
            <a:prstGeom prst="straightConnector1">
              <a:avLst/>
            </a:prstGeom>
            <a:noFill/>
            <a:ln w="6350">
              <a:solidFill>
                <a:srgbClr val="7D9D73"/>
              </a:solidFill>
              <a:bevel/>
              <a:tailEnd type="arrow" w="med" len="med"/>
            </a:ln>
            <a:extLst>
              <a:ext uri="{909E8E84-426E-40DD-AFC4-6F175D3DCCD1}">
                <a14:hiddenFill xmlns:a14="http://schemas.microsoft.com/office/drawing/2010/main">
                  <a:noFill/>
                </a14:hiddenFill>
              </a:ext>
            </a:extLst>
          </p:spPr>
        </p:cxnSp>
        <p:cxnSp>
          <p:nvCxnSpPr>
            <p:cNvPr id="27675" name="直接箭头连接符 33"/>
            <p:cNvCxnSpPr>
              <a:cxnSpLocks noChangeShapeType="1"/>
            </p:cNvCxnSpPr>
            <p:nvPr/>
          </p:nvCxnSpPr>
          <p:spPr bwMode="auto">
            <a:xfrm>
              <a:off x="2031485" y="504056"/>
              <a:ext cx="1" cy="648072"/>
            </a:xfrm>
            <a:prstGeom prst="straightConnector1">
              <a:avLst/>
            </a:prstGeom>
            <a:noFill/>
            <a:ln w="6350">
              <a:solidFill>
                <a:srgbClr val="7D9D73"/>
              </a:solidFill>
              <a:bevel/>
              <a:tailEnd type="arrow" w="med" len="med"/>
            </a:ln>
            <a:extLst>
              <a:ext uri="{909E8E84-426E-40DD-AFC4-6F175D3DCCD1}">
                <a14:hiddenFill xmlns:a14="http://schemas.microsoft.com/office/drawing/2010/main">
                  <a:noFill/>
                </a14:hiddenFill>
              </a:ext>
            </a:extLst>
          </p:spPr>
        </p:cxnSp>
        <p:cxnSp>
          <p:nvCxnSpPr>
            <p:cNvPr id="27676" name="直接箭头连接符 34"/>
            <p:cNvCxnSpPr>
              <a:cxnSpLocks noChangeShapeType="1"/>
            </p:cNvCxnSpPr>
            <p:nvPr/>
          </p:nvCxnSpPr>
          <p:spPr bwMode="auto">
            <a:xfrm>
              <a:off x="4144450" y="504056"/>
              <a:ext cx="1" cy="648072"/>
            </a:xfrm>
            <a:prstGeom prst="straightConnector1">
              <a:avLst/>
            </a:prstGeom>
            <a:noFill/>
            <a:ln w="6350">
              <a:solidFill>
                <a:srgbClr val="7D9D73"/>
              </a:solidFill>
              <a:bevel/>
              <a:tailEnd type="arrow" w="med" len="med"/>
            </a:ln>
            <a:extLst>
              <a:ext uri="{909E8E84-426E-40DD-AFC4-6F175D3DCCD1}">
                <a14:hiddenFill xmlns:a14="http://schemas.microsoft.com/office/drawing/2010/main">
                  <a:noFill/>
                </a14:hiddenFill>
              </a:ext>
            </a:extLst>
          </p:spPr>
        </p:cxnSp>
        <p:cxnSp>
          <p:nvCxnSpPr>
            <p:cNvPr id="27677" name="直接箭头连接符 35"/>
            <p:cNvCxnSpPr>
              <a:cxnSpLocks noChangeShapeType="1"/>
            </p:cNvCxnSpPr>
            <p:nvPr/>
          </p:nvCxnSpPr>
          <p:spPr bwMode="auto">
            <a:xfrm>
              <a:off x="6030758" y="504056"/>
              <a:ext cx="1" cy="648072"/>
            </a:xfrm>
            <a:prstGeom prst="straightConnector1">
              <a:avLst/>
            </a:prstGeom>
            <a:noFill/>
            <a:ln w="6350">
              <a:solidFill>
                <a:srgbClr val="7D9D73"/>
              </a:solidFill>
              <a:bevel/>
              <a:tailEnd type="arrow" w="med" len="med"/>
            </a:ln>
            <a:extLst>
              <a:ext uri="{909E8E84-426E-40DD-AFC4-6F175D3DCCD1}">
                <a14:hiddenFill xmlns:a14="http://schemas.microsoft.com/office/drawing/2010/main">
                  <a:noFill/>
                </a14:hiddenFill>
              </a:ext>
            </a:extLst>
          </p:spPr>
        </p:cxnSp>
        <p:sp>
          <p:nvSpPr>
            <p:cNvPr id="27678" name="直接连接符 36"/>
            <p:cNvSpPr>
              <a:spLocks noChangeShapeType="1"/>
            </p:cNvSpPr>
            <p:nvPr/>
          </p:nvSpPr>
          <p:spPr bwMode="auto">
            <a:xfrm flipH="1">
              <a:off x="3080337" y="0"/>
              <a:ext cx="1" cy="504056"/>
            </a:xfrm>
            <a:prstGeom prst="line">
              <a:avLst/>
            </a:prstGeom>
            <a:noFill/>
            <a:ln w="6350">
              <a:solidFill>
                <a:srgbClr val="7D9D73"/>
              </a:solidFill>
              <a:bevel/>
            </a:ln>
            <a:extLst>
              <a:ext uri="{909E8E84-426E-40DD-AFC4-6F175D3DCCD1}">
                <a14:hiddenFill xmlns:a14="http://schemas.microsoft.com/office/drawing/2010/main">
                  <a:noFill/>
                </a14:hiddenFill>
              </a:ext>
            </a:extLst>
          </p:spPr>
          <p:txBody>
            <a:bodyPr/>
            <a:lstStyle/>
            <a:p>
              <a:endParaRPr lang="zh-CN" altLang="en-US"/>
            </a:p>
          </p:txBody>
        </p:sp>
      </p:grpSp>
      <p:sp>
        <p:nvSpPr>
          <p:cNvPr id="27652" name="TextBox 29"/>
          <p:cNvSpPr>
            <a:spLocks noChangeArrowheads="1"/>
          </p:cNvSpPr>
          <p:nvPr/>
        </p:nvSpPr>
        <p:spPr bwMode="auto">
          <a:xfrm>
            <a:off x="911225" y="4141788"/>
            <a:ext cx="25241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a:p>
            <a:pPr algn="ct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27653" name="TextBox 30"/>
          <p:cNvSpPr>
            <a:spLocks noChangeArrowheads="1"/>
          </p:cNvSpPr>
          <p:nvPr/>
        </p:nvSpPr>
        <p:spPr bwMode="auto">
          <a:xfrm>
            <a:off x="3435350" y="4141788"/>
            <a:ext cx="25257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a:p>
            <a:pPr algn="ct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27654" name="TextBox 31"/>
          <p:cNvSpPr>
            <a:spLocks noChangeArrowheads="1"/>
          </p:cNvSpPr>
          <p:nvPr/>
        </p:nvSpPr>
        <p:spPr bwMode="auto">
          <a:xfrm>
            <a:off x="6051550" y="4141788"/>
            <a:ext cx="25241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a:p>
            <a:pPr algn="ct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27655" name="TextBox 32"/>
          <p:cNvSpPr>
            <a:spLocks noChangeArrowheads="1"/>
          </p:cNvSpPr>
          <p:nvPr/>
        </p:nvSpPr>
        <p:spPr bwMode="auto">
          <a:xfrm>
            <a:off x="8756650" y="4141788"/>
            <a:ext cx="25241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a:p>
            <a:pPr algn="ct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27656" name="等腰三角形 41"/>
          <p:cNvSpPr>
            <a:spLocks noChangeArrowheads="1"/>
          </p:cNvSpPr>
          <p:nvPr/>
        </p:nvSpPr>
        <p:spPr bwMode="auto">
          <a:xfrm rot="5400000">
            <a:off x="3552031" y="5520532"/>
            <a:ext cx="360363" cy="311150"/>
          </a:xfrm>
          <a:prstGeom prst="triangle">
            <a:avLst>
              <a:gd name="adj" fmla="val 50000"/>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27657" name="组合 43"/>
          <p:cNvGrpSpPr/>
          <p:nvPr/>
        </p:nvGrpSpPr>
        <p:grpSpPr bwMode="auto">
          <a:xfrm>
            <a:off x="4643438" y="1181100"/>
            <a:ext cx="2905125" cy="720725"/>
            <a:chOff x="0" y="0"/>
            <a:chExt cx="2320263" cy="576064"/>
          </a:xfrm>
        </p:grpSpPr>
        <p:sp>
          <p:nvSpPr>
            <p:cNvPr id="27671" name="矩形 44"/>
            <p:cNvSpPr>
              <a:spLocks noChangeArrowheads="1"/>
            </p:cNvSpPr>
            <p:nvPr/>
          </p:nvSpPr>
          <p:spPr bwMode="auto">
            <a:xfrm>
              <a:off x="0" y="0"/>
              <a:ext cx="2320263" cy="576064"/>
            </a:xfrm>
            <a:prstGeom prst="rect">
              <a:avLst/>
            </a:prstGeom>
            <a:solidFill>
              <a:srgbClr val="7D9D73"/>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27672" name="TextBox 35"/>
            <p:cNvSpPr>
              <a:spLocks noChangeArrowheads="1"/>
            </p:cNvSpPr>
            <p:nvPr/>
          </p:nvSpPr>
          <p:spPr bwMode="auto">
            <a:xfrm>
              <a:off x="370029" y="128274"/>
              <a:ext cx="1560715" cy="319516"/>
            </a:xfrm>
            <a:prstGeom prst="rect">
              <a:avLst/>
            </a:prstGeom>
            <a:solidFill>
              <a:srgbClr val="7D9D7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27658" name="组合 46"/>
          <p:cNvGrpSpPr/>
          <p:nvPr/>
        </p:nvGrpSpPr>
        <p:grpSpPr bwMode="auto">
          <a:xfrm>
            <a:off x="1001713" y="3344863"/>
            <a:ext cx="2384425" cy="722312"/>
            <a:chOff x="0" y="0"/>
            <a:chExt cx="1904222" cy="576064"/>
          </a:xfrm>
        </p:grpSpPr>
        <p:sp>
          <p:nvSpPr>
            <p:cNvPr id="27669" name="矩形 47"/>
            <p:cNvSpPr>
              <a:spLocks noChangeArrowheads="1"/>
            </p:cNvSpPr>
            <p:nvPr/>
          </p:nvSpPr>
          <p:spPr bwMode="auto">
            <a:xfrm>
              <a:off x="0" y="0"/>
              <a:ext cx="1904222" cy="576064"/>
            </a:xfrm>
            <a:prstGeom prst="rect">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7670" name="TextBox 36"/>
            <p:cNvSpPr>
              <a:spLocks noChangeArrowheads="1"/>
            </p:cNvSpPr>
            <p:nvPr/>
          </p:nvSpPr>
          <p:spPr bwMode="auto">
            <a:xfrm>
              <a:off x="325367" y="140563"/>
              <a:ext cx="1253487" cy="2949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27659" name="组合 49"/>
          <p:cNvGrpSpPr/>
          <p:nvPr/>
        </p:nvGrpSpPr>
        <p:grpSpPr bwMode="auto">
          <a:xfrm>
            <a:off x="3576638" y="3344863"/>
            <a:ext cx="2384425" cy="722312"/>
            <a:chOff x="0" y="0"/>
            <a:chExt cx="1904222" cy="576064"/>
          </a:xfrm>
        </p:grpSpPr>
        <p:sp>
          <p:nvSpPr>
            <p:cNvPr id="27667" name="矩形 50"/>
            <p:cNvSpPr>
              <a:spLocks noChangeArrowheads="1"/>
            </p:cNvSpPr>
            <p:nvPr/>
          </p:nvSpPr>
          <p:spPr bwMode="auto">
            <a:xfrm>
              <a:off x="0" y="0"/>
              <a:ext cx="1904222" cy="576064"/>
            </a:xfrm>
            <a:prstGeom prst="rect">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7668" name="TextBox 37"/>
            <p:cNvSpPr>
              <a:spLocks noChangeArrowheads="1"/>
            </p:cNvSpPr>
            <p:nvPr/>
          </p:nvSpPr>
          <p:spPr bwMode="auto">
            <a:xfrm>
              <a:off x="325367" y="140563"/>
              <a:ext cx="1253487" cy="2949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27660" name="组合 52"/>
          <p:cNvGrpSpPr/>
          <p:nvPr/>
        </p:nvGrpSpPr>
        <p:grpSpPr bwMode="auto">
          <a:xfrm>
            <a:off x="6191250" y="3344863"/>
            <a:ext cx="2384425" cy="722312"/>
            <a:chOff x="0" y="0"/>
            <a:chExt cx="1904222" cy="576064"/>
          </a:xfrm>
        </p:grpSpPr>
        <p:sp>
          <p:nvSpPr>
            <p:cNvPr id="27665" name="矩形 53"/>
            <p:cNvSpPr>
              <a:spLocks noChangeArrowheads="1"/>
            </p:cNvSpPr>
            <p:nvPr/>
          </p:nvSpPr>
          <p:spPr bwMode="auto">
            <a:xfrm>
              <a:off x="0" y="0"/>
              <a:ext cx="1904222" cy="576064"/>
            </a:xfrm>
            <a:prstGeom prst="rect">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7666" name="TextBox 38"/>
            <p:cNvSpPr>
              <a:spLocks noChangeArrowheads="1"/>
            </p:cNvSpPr>
            <p:nvPr/>
          </p:nvSpPr>
          <p:spPr bwMode="auto">
            <a:xfrm>
              <a:off x="325367" y="140563"/>
              <a:ext cx="1253487" cy="2949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27661" name="组合 55"/>
          <p:cNvGrpSpPr/>
          <p:nvPr/>
        </p:nvGrpSpPr>
        <p:grpSpPr bwMode="auto">
          <a:xfrm>
            <a:off x="8805863" y="3344863"/>
            <a:ext cx="2384425" cy="722312"/>
            <a:chOff x="0" y="0"/>
            <a:chExt cx="1904222" cy="576064"/>
          </a:xfrm>
        </p:grpSpPr>
        <p:sp>
          <p:nvSpPr>
            <p:cNvPr id="27663" name="矩形 56"/>
            <p:cNvSpPr>
              <a:spLocks noChangeArrowheads="1"/>
            </p:cNvSpPr>
            <p:nvPr/>
          </p:nvSpPr>
          <p:spPr bwMode="auto">
            <a:xfrm>
              <a:off x="0" y="0"/>
              <a:ext cx="1904222" cy="576064"/>
            </a:xfrm>
            <a:prstGeom prst="rect">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7664" name="TextBox 39"/>
            <p:cNvSpPr>
              <a:spLocks noChangeArrowheads="1"/>
            </p:cNvSpPr>
            <p:nvPr/>
          </p:nvSpPr>
          <p:spPr bwMode="auto">
            <a:xfrm>
              <a:off x="325367" y="140563"/>
              <a:ext cx="1253487" cy="2949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sp>
        <p:nvSpPr>
          <p:cNvPr id="27662" name="矩形 29"/>
          <p:cNvSpPr>
            <a:spLocks noChangeArrowheads="1"/>
          </p:cNvSpPr>
          <p:nvPr/>
        </p:nvSpPr>
        <p:spPr bwMode="auto">
          <a:xfrm>
            <a:off x="4103688" y="5413375"/>
            <a:ext cx="4535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rgbClr val="000000"/>
              </a:solidFill>
              <a:latin typeface="Calibri" panose="020F0502020204030204" pitchFamily="34" charset="0"/>
              <a:sym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图片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任意多边形 27"/>
          <p:cNvSpPr>
            <a:spLocks noChangeArrowheads="1"/>
          </p:cNvSpPr>
          <p:nvPr/>
        </p:nvSpPr>
        <p:spPr bwMode="auto">
          <a:xfrm>
            <a:off x="422275" y="4451350"/>
            <a:ext cx="11342688" cy="1517650"/>
          </a:xfrm>
          <a:custGeom>
            <a:avLst/>
            <a:gdLst>
              <a:gd name="T0" fmla="*/ 0 w 11343473"/>
              <a:gd name="T1" fmla="*/ 151765 h 1517550"/>
              <a:gd name="T2" fmla="*/ 151744 w 11343473"/>
              <a:gd name="T3" fmla="*/ 0 h 1517550"/>
              <a:gd name="T4" fmla="*/ 11190944 w 11343473"/>
              <a:gd name="T5" fmla="*/ 0 h 1517550"/>
              <a:gd name="T6" fmla="*/ 11342688 w 11343473"/>
              <a:gd name="T7" fmla="*/ 151765 h 1517550"/>
              <a:gd name="T8" fmla="*/ 11342688 w 11343473"/>
              <a:gd name="T9" fmla="*/ 1365885 h 1517550"/>
              <a:gd name="T10" fmla="*/ 11190944 w 11343473"/>
              <a:gd name="T11" fmla="*/ 1517650 h 1517550"/>
              <a:gd name="T12" fmla="*/ 151744 w 11343473"/>
              <a:gd name="T13" fmla="*/ 1517650 h 1517550"/>
              <a:gd name="T14" fmla="*/ 0 w 11343473"/>
              <a:gd name="T15" fmla="*/ 1365885 h 1517550"/>
              <a:gd name="T16" fmla="*/ 0 w 11343473"/>
              <a:gd name="T17" fmla="*/ 151765 h 1517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3473"/>
              <a:gd name="T28" fmla="*/ 0 h 1517550"/>
              <a:gd name="T29" fmla="*/ 11343473 w 11343473"/>
              <a:gd name="T30" fmla="*/ 1517550 h 1517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7D9D73">
              <a:alpha val="63136"/>
            </a:srgbClr>
          </a:solidFill>
          <a:ln>
            <a:noFill/>
          </a:ln>
          <a:extLst>
            <a:ext uri="{91240B29-F687-4F45-9708-019B960494DF}">
              <a14:hiddenLine xmlns:a14="http://schemas.microsoft.com/office/drawing/2010/main" w="9525">
                <a:solidFill>
                  <a:srgbClr val="000000"/>
                </a:solidFill>
                <a:bevel/>
              </a14:hiddenLine>
            </a:ext>
          </a:extLst>
        </p:spPr>
        <p:txBody>
          <a:bodyPr lIns="369824" tIns="369824" rIns="8310256" bIns="369824" anchor="ctr"/>
          <a:lstStyle/>
          <a:p>
            <a:endParaRPr lang="zh-CN" altLang="en-US"/>
          </a:p>
        </p:txBody>
      </p:sp>
      <p:sp>
        <p:nvSpPr>
          <p:cNvPr id="28676" name="任意多边形 31"/>
          <p:cNvSpPr>
            <a:spLocks noChangeArrowheads="1"/>
          </p:cNvSpPr>
          <p:nvPr/>
        </p:nvSpPr>
        <p:spPr bwMode="auto">
          <a:xfrm>
            <a:off x="422275" y="2679700"/>
            <a:ext cx="11342688" cy="1517650"/>
          </a:xfrm>
          <a:custGeom>
            <a:avLst/>
            <a:gdLst>
              <a:gd name="T0" fmla="*/ 0 w 11343473"/>
              <a:gd name="T1" fmla="*/ 151765 h 1517550"/>
              <a:gd name="T2" fmla="*/ 151744 w 11343473"/>
              <a:gd name="T3" fmla="*/ 0 h 1517550"/>
              <a:gd name="T4" fmla="*/ 11190944 w 11343473"/>
              <a:gd name="T5" fmla="*/ 0 h 1517550"/>
              <a:gd name="T6" fmla="*/ 11342688 w 11343473"/>
              <a:gd name="T7" fmla="*/ 151765 h 1517550"/>
              <a:gd name="T8" fmla="*/ 11342688 w 11343473"/>
              <a:gd name="T9" fmla="*/ 1365885 h 1517550"/>
              <a:gd name="T10" fmla="*/ 11190944 w 11343473"/>
              <a:gd name="T11" fmla="*/ 1517650 h 1517550"/>
              <a:gd name="T12" fmla="*/ 151744 w 11343473"/>
              <a:gd name="T13" fmla="*/ 1517650 h 1517550"/>
              <a:gd name="T14" fmla="*/ 0 w 11343473"/>
              <a:gd name="T15" fmla="*/ 1365885 h 1517550"/>
              <a:gd name="T16" fmla="*/ 0 w 11343473"/>
              <a:gd name="T17" fmla="*/ 151765 h 1517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3473"/>
              <a:gd name="T28" fmla="*/ 0 h 1517550"/>
              <a:gd name="T29" fmla="*/ 11343473 w 11343473"/>
              <a:gd name="T30" fmla="*/ 1517550 h 1517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7D9D73">
              <a:alpha val="63136"/>
            </a:srgbClr>
          </a:solidFill>
          <a:ln>
            <a:noFill/>
          </a:ln>
          <a:extLst>
            <a:ext uri="{91240B29-F687-4F45-9708-019B960494DF}">
              <a14:hiddenLine xmlns:a14="http://schemas.microsoft.com/office/drawing/2010/main" w="9525">
                <a:solidFill>
                  <a:srgbClr val="000000"/>
                </a:solidFill>
                <a:bevel/>
              </a14:hiddenLine>
            </a:ext>
          </a:extLst>
        </p:spPr>
        <p:txBody>
          <a:bodyPr lIns="369824" tIns="369824" rIns="8310256" bIns="369824" anchor="ctr"/>
          <a:lstStyle/>
          <a:p>
            <a:endParaRPr lang="zh-CN" altLang="en-US"/>
          </a:p>
        </p:txBody>
      </p:sp>
      <p:sp>
        <p:nvSpPr>
          <p:cNvPr id="28677" name="任意多边形 34"/>
          <p:cNvSpPr>
            <a:spLocks noChangeArrowheads="1"/>
          </p:cNvSpPr>
          <p:nvPr/>
        </p:nvSpPr>
        <p:spPr bwMode="auto">
          <a:xfrm>
            <a:off x="422275" y="908050"/>
            <a:ext cx="11342688" cy="1517650"/>
          </a:xfrm>
          <a:custGeom>
            <a:avLst/>
            <a:gdLst>
              <a:gd name="T0" fmla="*/ 0 w 11343473"/>
              <a:gd name="T1" fmla="*/ 151765 h 1517550"/>
              <a:gd name="T2" fmla="*/ 151744 w 11343473"/>
              <a:gd name="T3" fmla="*/ 0 h 1517550"/>
              <a:gd name="T4" fmla="*/ 11190944 w 11343473"/>
              <a:gd name="T5" fmla="*/ 0 h 1517550"/>
              <a:gd name="T6" fmla="*/ 11342688 w 11343473"/>
              <a:gd name="T7" fmla="*/ 151765 h 1517550"/>
              <a:gd name="T8" fmla="*/ 11342688 w 11343473"/>
              <a:gd name="T9" fmla="*/ 1365885 h 1517550"/>
              <a:gd name="T10" fmla="*/ 11190944 w 11343473"/>
              <a:gd name="T11" fmla="*/ 1517650 h 1517550"/>
              <a:gd name="T12" fmla="*/ 151744 w 11343473"/>
              <a:gd name="T13" fmla="*/ 1517650 h 1517550"/>
              <a:gd name="T14" fmla="*/ 0 w 11343473"/>
              <a:gd name="T15" fmla="*/ 1365885 h 1517550"/>
              <a:gd name="T16" fmla="*/ 0 w 11343473"/>
              <a:gd name="T17" fmla="*/ 151765 h 1517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3473"/>
              <a:gd name="T28" fmla="*/ 0 h 1517550"/>
              <a:gd name="T29" fmla="*/ 11343473 w 11343473"/>
              <a:gd name="T30" fmla="*/ 1517550 h 1517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7D9D73">
              <a:alpha val="63136"/>
            </a:srgbClr>
          </a:solidFill>
          <a:ln w="9525" cmpd="sng">
            <a:solidFill>
              <a:srgbClr val="E4D3BA"/>
            </a:solidFill>
            <a:bevel/>
          </a:ln>
        </p:spPr>
        <p:txBody>
          <a:bodyPr lIns="369824" tIns="369824" rIns="8310256" bIns="369824" anchor="ctr"/>
          <a:lstStyle/>
          <a:p>
            <a:endParaRPr lang="zh-CN" altLang="en-US"/>
          </a:p>
        </p:txBody>
      </p:sp>
      <p:sp>
        <p:nvSpPr>
          <p:cNvPr id="28678" name="任意多边形 35"/>
          <p:cNvSpPr>
            <a:spLocks noChangeArrowheads="1"/>
          </p:cNvSpPr>
          <p:nvPr/>
        </p:nvSpPr>
        <p:spPr bwMode="auto">
          <a:xfrm>
            <a:off x="7508875" y="1035050"/>
            <a:ext cx="1908175" cy="1271588"/>
          </a:xfrm>
          <a:custGeom>
            <a:avLst/>
            <a:gdLst>
              <a:gd name="T0" fmla="*/ 0 w 1908118"/>
              <a:gd name="T1" fmla="*/ 127159 h 1272078"/>
              <a:gd name="T2" fmla="*/ 127212 w 1908118"/>
              <a:gd name="T3" fmla="*/ 0 h 1272078"/>
              <a:gd name="T4" fmla="*/ 1780963 w 1908118"/>
              <a:gd name="T5" fmla="*/ 0 h 1272078"/>
              <a:gd name="T6" fmla="*/ 1908175 w 1908118"/>
              <a:gd name="T7" fmla="*/ 127159 h 1272078"/>
              <a:gd name="T8" fmla="*/ 1908175 w 1908118"/>
              <a:gd name="T9" fmla="*/ 1144429 h 1272078"/>
              <a:gd name="T10" fmla="*/ 1780963 w 1908118"/>
              <a:gd name="T11" fmla="*/ 1271588 h 1272078"/>
              <a:gd name="T12" fmla="*/ 127212 w 1908118"/>
              <a:gd name="T13" fmla="*/ 1271588 h 1272078"/>
              <a:gd name="T14" fmla="*/ 0 w 1908118"/>
              <a:gd name="T15" fmla="*/ 1144429 h 1272078"/>
              <a:gd name="T16" fmla="*/ 0 w 1908118"/>
              <a:gd name="T17" fmla="*/ 127159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FF0000"/>
          </a:solidFill>
          <a:ln>
            <a:noFill/>
          </a:ln>
          <a:extLst>
            <a:ext uri="{91240B29-F687-4F45-9708-019B960494DF}">
              <a14:hiddenLine xmlns:a14="http://schemas.microsoft.com/office/drawing/2010/main" w="12700">
                <a:solidFill>
                  <a:srgbClr val="FFFFFF"/>
                </a:solidFill>
                <a:bevel/>
              </a14:hiddenLine>
            </a:ext>
          </a:extLst>
        </p:spPr>
        <p:txBody>
          <a:bodyPr lIns="223948" tIns="223948" rIns="223948" bIns="223948" anchor="ctr"/>
          <a:lstStyle/>
          <a:p>
            <a:endParaRPr lang="zh-CN" altLang="en-US"/>
          </a:p>
        </p:txBody>
      </p:sp>
      <p:sp>
        <p:nvSpPr>
          <p:cNvPr id="28679" name="任意多边形 36"/>
          <p:cNvSpPr/>
          <p:nvPr/>
        </p:nvSpPr>
        <p:spPr bwMode="auto">
          <a:xfrm>
            <a:off x="6602413" y="2306638"/>
            <a:ext cx="1860550" cy="509587"/>
          </a:xfrm>
          <a:custGeom>
            <a:avLst/>
            <a:gdLst>
              <a:gd name="T0" fmla="*/ 1860415 w 1860550"/>
              <a:gd name="T1" fmla="*/ 0 h 508635"/>
              <a:gd name="T2" fmla="*/ 1860415 w 1860550"/>
              <a:gd name="T3" fmla="*/ 254891 h 508635"/>
              <a:gd name="T4" fmla="*/ 0 w 1860550"/>
              <a:gd name="T5" fmla="*/ 254891 h 508635"/>
              <a:gd name="T6" fmla="*/ 0 w 1860550"/>
              <a:gd name="T7" fmla="*/ 509783 h 508635"/>
              <a:gd name="T8" fmla="*/ 0 60000 65536"/>
              <a:gd name="T9" fmla="*/ 0 60000 65536"/>
              <a:gd name="T10" fmla="*/ 0 60000 65536"/>
              <a:gd name="T11" fmla="*/ 0 60000 65536"/>
              <a:gd name="T12" fmla="*/ 0 w 1860550"/>
              <a:gd name="T13" fmla="*/ 0 h 508635"/>
              <a:gd name="T14" fmla="*/ 1860550 w 1860550"/>
              <a:gd name="T15" fmla="*/ 508635 h 508635"/>
            </a:gdLst>
            <a:ahLst/>
            <a:cxnLst>
              <a:cxn ang="T8">
                <a:pos x="T0" y="T1"/>
              </a:cxn>
              <a:cxn ang="T9">
                <a:pos x="T2" y="T3"/>
              </a:cxn>
              <a:cxn ang="T10">
                <a:pos x="T4" y="T5"/>
              </a:cxn>
              <a:cxn ang="T11">
                <a:pos x="T6" y="T7"/>
              </a:cxn>
            </a:cxnLst>
            <a:rect l="T12" t="T13" r="T14" b="T15"/>
            <a:pathLst>
              <a:path w="1860550" h="508635">
                <a:moveTo>
                  <a:pt x="1860415" y="0"/>
                </a:moveTo>
                <a:lnTo>
                  <a:pt x="1860415" y="254415"/>
                </a:lnTo>
                <a:lnTo>
                  <a:pt x="0" y="254415"/>
                </a:lnTo>
                <a:lnTo>
                  <a:pt x="0" y="508831"/>
                </a:lnTo>
              </a:path>
            </a:pathLst>
          </a:custGeom>
          <a:noFill/>
          <a:ln w="28575" cap="flat" cmpd="sng">
            <a:solidFill>
              <a:srgbClr val="7D9D73"/>
            </a:solidFill>
            <a:bevel/>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680" name="任意多边形 37"/>
          <p:cNvSpPr>
            <a:spLocks noChangeArrowheads="1"/>
          </p:cNvSpPr>
          <p:nvPr/>
        </p:nvSpPr>
        <p:spPr bwMode="auto">
          <a:xfrm>
            <a:off x="5648325" y="2816225"/>
            <a:ext cx="1908175" cy="1271588"/>
          </a:xfrm>
          <a:custGeom>
            <a:avLst/>
            <a:gdLst>
              <a:gd name="T0" fmla="*/ 0 w 1908118"/>
              <a:gd name="T1" fmla="*/ 127159 h 1272078"/>
              <a:gd name="T2" fmla="*/ 127212 w 1908118"/>
              <a:gd name="T3" fmla="*/ 0 h 1272078"/>
              <a:gd name="T4" fmla="*/ 1780963 w 1908118"/>
              <a:gd name="T5" fmla="*/ 0 h 1272078"/>
              <a:gd name="T6" fmla="*/ 1908175 w 1908118"/>
              <a:gd name="T7" fmla="*/ 127159 h 1272078"/>
              <a:gd name="T8" fmla="*/ 1908175 w 1908118"/>
              <a:gd name="T9" fmla="*/ 1144429 h 1272078"/>
              <a:gd name="T10" fmla="*/ 1780963 w 1908118"/>
              <a:gd name="T11" fmla="*/ 1271588 h 1272078"/>
              <a:gd name="T12" fmla="*/ 127212 w 1908118"/>
              <a:gd name="T13" fmla="*/ 1271588 h 1272078"/>
              <a:gd name="T14" fmla="*/ 0 w 1908118"/>
              <a:gd name="T15" fmla="*/ 1144429 h 1272078"/>
              <a:gd name="T16" fmla="*/ 0 w 1908118"/>
              <a:gd name="T17" fmla="*/ 127159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FF0000"/>
          </a:solidFill>
          <a:ln>
            <a:noFill/>
          </a:ln>
          <a:extLst>
            <a:ext uri="{91240B29-F687-4F45-9708-019B960494DF}">
              <a14:hiddenLine xmlns:a14="http://schemas.microsoft.com/office/drawing/2010/main" w="12700">
                <a:solidFill>
                  <a:srgbClr val="FFFFFF"/>
                </a:solidFill>
                <a:bevel/>
              </a14:hiddenLine>
            </a:ext>
          </a:extLst>
        </p:spPr>
        <p:txBody>
          <a:bodyPr lIns="223948" tIns="223948" rIns="223948" bIns="223948" anchor="ctr"/>
          <a:lstStyle/>
          <a:p>
            <a:endParaRPr lang="zh-CN" altLang="en-US"/>
          </a:p>
        </p:txBody>
      </p:sp>
      <p:sp>
        <p:nvSpPr>
          <p:cNvPr id="28681" name="任意多边形 38"/>
          <p:cNvSpPr/>
          <p:nvPr/>
        </p:nvSpPr>
        <p:spPr bwMode="auto">
          <a:xfrm>
            <a:off x="5362575" y="4087813"/>
            <a:ext cx="1239838" cy="509587"/>
          </a:xfrm>
          <a:custGeom>
            <a:avLst/>
            <a:gdLst>
              <a:gd name="T0" fmla="*/ 1239959 w 1240155"/>
              <a:gd name="T1" fmla="*/ 0 h 508635"/>
              <a:gd name="T2" fmla="*/ 1239959 w 1240155"/>
              <a:gd name="T3" fmla="*/ 254891 h 508635"/>
              <a:gd name="T4" fmla="*/ 0 w 1240155"/>
              <a:gd name="T5" fmla="*/ 254891 h 508635"/>
              <a:gd name="T6" fmla="*/ 0 w 1240155"/>
              <a:gd name="T7" fmla="*/ 509783 h 508635"/>
              <a:gd name="T8" fmla="*/ 0 60000 65536"/>
              <a:gd name="T9" fmla="*/ 0 60000 65536"/>
              <a:gd name="T10" fmla="*/ 0 60000 65536"/>
              <a:gd name="T11" fmla="*/ 0 60000 65536"/>
              <a:gd name="T12" fmla="*/ 0 w 1240155"/>
              <a:gd name="T13" fmla="*/ 0 h 508635"/>
              <a:gd name="T14" fmla="*/ 1240155 w 1240155"/>
              <a:gd name="T15" fmla="*/ 508635 h 508635"/>
            </a:gdLst>
            <a:ahLst/>
            <a:cxnLst>
              <a:cxn ang="T8">
                <a:pos x="T0" y="T1"/>
              </a:cxn>
              <a:cxn ang="T9">
                <a:pos x="T2" y="T3"/>
              </a:cxn>
              <a:cxn ang="T10">
                <a:pos x="T4" y="T5"/>
              </a:cxn>
              <a:cxn ang="T11">
                <a:pos x="T6" y="T7"/>
              </a:cxn>
            </a:cxnLst>
            <a:rect l="T12" t="T13" r="T14" b="T15"/>
            <a:pathLst>
              <a:path w="1240155" h="508635">
                <a:moveTo>
                  <a:pt x="1240276" y="0"/>
                </a:moveTo>
                <a:lnTo>
                  <a:pt x="1240276" y="254415"/>
                </a:lnTo>
                <a:lnTo>
                  <a:pt x="0" y="254415"/>
                </a:lnTo>
                <a:lnTo>
                  <a:pt x="0" y="508831"/>
                </a:lnTo>
              </a:path>
            </a:pathLst>
          </a:custGeom>
          <a:noFill/>
          <a:ln w="28575" cap="flat" cmpd="sng">
            <a:solidFill>
              <a:srgbClr val="7D9D73"/>
            </a:solidFill>
            <a:bevel/>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682" name="任意多边形 39"/>
          <p:cNvSpPr>
            <a:spLocks noChangeArrowheads="1"/>
          </p:cNvSpPr>
          <p:nvPr/>
        </p:nvSpPr>
        <p:spPr bwMode="auto">
          <a:xfrm>
            <a:off x="4406900" y="4597400"/>
            <a:ext cx="1908175" cy="1271588"/>
          </a:xfrm>
          <a:custGeom>
            <a:avLst/>
            <a:gdLst>
              <a:gd name="T0" fmla="*/ 0 w 1908118"/>
              <a:gd name="T1" fmla="*/ 127159 h 1272078"/>
              <a:gd name="T2" fmla="*/ 127212 w 1908118"/>
              <a:gd name="T3" fmla="*/ 0 h 1272078"/>
              <a:gd name="T4" fmla="*/ 1780963 w 1908118"/>
              <a:gd name="T5" fmla="*/ 0 h 1272078"/>
              <a:gd name="T6" fmla="*/ 1908175 w 1908118"/>
              <a:gd name="T7" fmla="*/ 127159 h 1272078"/>
              <a:gd name="T8" fmla="*/ 1908175 w 1908118"/>
              <a:gd name="T9" fmla="*/ 1144429 h 1272078"/>
              <a:gd name="T10" fmla="*/ 1780963 w 1908118"/>
              <a:gd name="T11" fmla="*/ 1271588 h 1272078"/>
              <a:gd name="T12" fmla="*/ 127212 w 1908118"/>
              <a:gd name="T13" fmla="*/ 1271588 h 1272078"/>
              <a:gd name="T14" fmla="*/ 0 w 1908118"/>
              <a:gd name="T15" fmla="*/ 1144429 h 1272078"/>
              <a:gd name="T16" fmla="*/ 0 w 1908118"/>
              <a:gd name="T17" fmla="*/ 127159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FF0000"/>
          </a:solidFill>
          <a:ln>
            <a:noFill/>
          </a:ln>
          <a:extLst>
            <a:ext uri="{91240B29-F687-4F45-9708-019B960494DF}">
              <a14:hiddenLine xmlns:a14="http://schemas.microsoft.com/office/drawing/2010/main" w="12700">
                <a:solidFill>
                  <a:srgbClr val="FFFFFF"/>
                </a:solidFill>
                <a:bevel/>
              </a14:hiddenLine>
            </a:ext>
          </a:extLst>
        </p:spPr>
        <p:txBody>
          <a:bodyPr lIns="223948" tIns="223948" rIns="223948" bIns="22394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en-US" altLang="zh-CN"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83" name="任意多边形 40"/>
          <p:cNvSpPr/>
          <p:nvPr/>
        </p:nvSpPr>
        <p:spPr bwMode="auto">
          <a:xfrm>
            <a:off x="6602413" y="4087813"/>
            <a:ext cx="1239837" cy="509587"/>
          </a:xfrm>
          <a:custGeom>
            <a:avLst/>
            <a:gdLst>
              <a:gd name="T0" fmla="*/ 0 w 1240155"/>
              <a:gd name="T1" fmla="*/ 0 h 508635"/>
              <a:gd name="T2" fmla="*/ 0 w 1240155"/>
              <a:gd name="T3" fmla="*/ 254891 h 508635"/>
              <a:gd name="T4" fmla="*/ 1239958 w 1240155"/>
              <a:gd name="T5" fmla="*/ 254891 h 508635"/>
              <a:gd name="T6" fmla="*/ 1239958 w 1240155"/>
              <a:gd name="T7" fmla="*/ 509783 h 508635"/>
              <a:gd name="T8" fmla="*/ 0 60000 65536"/>
              <a:gd name="T9" fmla="*/ 0 60000 65536"/>
              <a:gd name="T10" fmla="*/ 0 60000 65536"/>
              <a:gd name="T11" fmla="*/ 0 60000 65536"/>
              <a:gd name="T12" fmla="*/ 0 w 1240155"/>
              <a:gd name="T13" fmla="*/ 0 h 508635"/>
              <a:gd name="T14" fmla="*/ 1240155 w 1240155"/>
              <a:gd name="T15" fmla="*/ 508635 h 508635"/>
            </a:gdLst>
            <a:ahLst/>
            <a:cxnLst>
              <a:cxn ang="T8">
                <a:pos x="T0" y="T1"/>
              </a:cxn>
              <a:cxn ang="T9">
                <a:pos x="T2" y="T3"/>
              </a:cxn>
              <a:cxn ang="T10">
                <a:pos x="T4" y="T5"/>
              </a:cxn>
              <a:cxn ang="T11">
                <a:pos x="T6" y="T7"/>
              </a:cxn>
            </a:cxnLst>
            <a:rect l="T12" t="T13" r="T14" b="T15"/>
            <a:pathLst>
              <a:path w="1240155" h="508635">
                <a:moveTo>
                  <a:pt x="0" y="0"/>
                </a:moveTo>
                <a:lnTo>
                  <a:pt x="0" y="254415"/>
                </a:lnTo>
                <a:lnTo>
                  <a:pt x="1240276" y="254415"/>
                </a:lnTo>
                <a:lnTo>
                  <a:pt x="1240276" y="508831"/>
                </a:lnTo>
              </a:path>
            </a:pathLst>
          </a:custGeom>
          <a:noFill/>
          <a:ln w="28575" cap="flat" cmpd="sng">
            <a:solidFill>
              <a:srgbClr val="7D9D73"/>
            </a:solidFill>
            <a:bevel/>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684" name="任意多边形 41"/>
          <p:cNvSpPr>
            <a:spLocks noChangeArrowheads="1"/>
          </p:cNvSpPr>
          <p:nvPr/>
        </p:nvSpPr>
        <p:spPr bwMode="auto">
          <a:xfrm>
            <a:off x="6888163" y="4597400"/>
            <a:ext cx="1908175" cy="1271588"/>
          </a:xfrm>
          <a:custGeom>
            <a:avLst/>
            <a:gdLst>
              <a:gd name="T0" fmla="*/ 0 w 1908118"/>
              <a:gd name="T1" fmla="*/ 127159 h 1272078"/>
              <a:gd name="T2" fmla="*/ 127212 w 1908118"/>
              <a:gd name="T3" fmla="*/ 0 h 1272078"/>
              <a:gd name="T4" fmla="*/ 1780963 w 1908118"/>
              <a:gd name="T5" fmla="*/ 0 h 1272078"/>
              <a:gd name="T6" fmla="*/ 1908175 w 1908118"/>
              <a:gd name="T7" fmla="*/ 127159 h 1272078"/>
              <a:gd name="T8" fmla="*/ 1908175 w 1908118"/>
              <a:gd name="T9" fmla="*/ 1144429 h 1272078"/>
              <a:gd name="T10" fmla="*/ 1780963 w 1908118"/>
              <a:gd name="T11" fmla="*/ 1271588 h 1272078"/>
              <a:gd name="T12" fmla="*/ 127212 w 1908118"/>
              <a:gd name="T13" fmla="*/ 1271588 h 1272078"/>
              <a:gd name="T14" fmla="*/ 0 w 1908118"/>
              <a:gd name="T15" fmla="*/ 1144429 h 1272078"/>
              <a:gd name="T16" fmla="*/ 0 w 1908118"/>
              <a:gd name="T17" fmla="*/ 127159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FF0000"/>
          </a:solidFill>
          <a:ln>
            <a:noFill/>
          </a:ln>
          <a:extLst>
            <a:ext uri="{91240B29-F687-4F45-9708-019B960494DF}">
              <a14:hiddenLine xmlns:a14="http://schemas.microsoft.com/office/drawing/2010/main" w="12700">
                <a:solidFill>
                  <a:srgbClr val="FFFFFF"/>
                </a:solidFill>
                <a:bevel/>
              </a14:hiddenLine>
            </a:ext>
          </a:extLst>
        </p:spPr>
        <p:txBody>
          <a:bodyPr lIns="223948" tIns="223948" rIns="223948" bIns="22394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en-US" altLang="zh-CN"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85" name="任意多边形 42"/>
          <p:cNvSpPr/>
          <p:nvPr/>
        </p:nvSpPr>
        <p:spPr bwMode="auto">
          <a:xfrm>
            <a:off x="8462963" y="2306638"/>
            <a:ext cx="1860550" cy="509587"/>
          </a:xfrm>
          <a:custGeom>
            <a:avLst/>
            <a:gdLst>
              <a:gd name="T0" fmla="*/ 0 w 1860550"/>
              <a:gd name="T1" fmla="*/ 0 h 508635"/>
              <a:gd name="T2" fmla="*/ 0 w 1860550"/>
              <a:gd name="T3" fmla="*/ 254891 h 508635"/>
              <a:gd name="T4" fmla="*/ 1860415 w 1860550"/>
              <a:gd name="T5" fmla="*/ 254891 h 508635"/>
              <a:gd name="T6" fmla="*/ 1860415 w 1860550"/>
              <a:gd name="T7" fmla="*/ 509783 h 508635"/>
              <a:gd name="T8" fmla="*/ 0 60000 65536"/>
              <a:gd name="T9" fmla="*/ 0 60000 65536"/>
              <a:gd name="T10" fmla="*/ 0 60000 65536"/>
              <a:gd name="T11" fmla="*/ 0 60000 65536"/>
              <a:gd name="T12" fmla="*/ 0 w 1860550"/>
              <a:gd name="T13" fmla="*/ 0 h 508635"/>
              <a:gd name="T14" fmla="*/ 1860550 w 1860550"/>
              <a:gd name="T15" fmla="*/ 508635 h 508635"/>
            </a:gdLst>
            <a:ahLst/>
            <a:cxnLst>
              <a:cxn ang="T8">
                <a:pos x="T0" y="T1"/>
              </a:cxn>
              <a:cxn ang="T9">
                <a:pos x="T2" y="T3"/>
              </a:cxn>
              <a:cxn ang="T10">
                <a:pos x="T4" y="T5"/>
              </a:cxn>
              <a:cxn ang="T11">
                <a:pos x="T6" y="T7"/>
              </a:cxn>
            </a:cxnLst>
            <a:rect l="T12" t="T13" r="T14" b="T15"/>
            <a:pathLst>
              <a:path w="1860550" h="508635">
                <a:moveTo>
                  <a:pt x="0" y="0"/>
                </a:moveTo>
                <a:lnTo>
                  <a:pt x="0" y="254415"/>
                </a:lnTo>
                <a:lnTo>
                  <a:pt x="1860415" y="254415"/>
                </a:lnTo>
                <a:lnTo>
                  <a:pt x="1860415" y="508831"/>
                </a:lnTo>
              </a:path>
            </a:pathLst>
          </a:custGeom>
          <a:noFill/>
          <a:ln w="28575" cap="flat" cmpd="sng">
            <a:solidFill>
              <a:srgbClr val="7D9D73"/>
            </a:solidFill>
            <a:bevel/>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686" name="任意多边形 43"/>
          <p:cNvSpPr>
            <a:spLocks noChangeArrowheads="1"/>
          </p:cNvSpPr>
          <p:nvPr/>
        </p:nvSpPr>
        <p:spPr bwMode="auto">
          <a:xfrm>
            <a:off x="9369425" y="2816225"/>
            <a:ext cx="1908175" cy="1271588"/>
          </a:xfrm>
          <a:custGeom>
            <a:avLst/>
            <a:gdLst>
              <a:gd name="T0" fmla="*/ 0 w 1908118"/>
              <a:gd name="T1" fmla="*/ 127159 h 1272078"/>
              <a:gd name="T2" fmla="*/ 127212 w 1908118"/>
              <a:gd name="T3" fmla="*/ 0 h 1272078"/>
              <a:gd name="T4" fmla="*/ 1780963 w 1908118"/>
              <a:gd name="T5" fmla="*/ 0 h 1272078"/>
              <a:gd name="T6" fmla="*/ 1908175 w 1908118"/>
              <a:gd name="T7" fmla="*/ 127159 h 1272078"/>
              <a:gd name="T8" fmla="*/ 1908175 w 1908118"/>
              <a:gd name="T9" fmla="*/ 1144429 h 1272078"/>
              <a:gd name="T10" fmla="*/ 1780963 w 1908118"/>
              <a:gd name="T11" fmla="*/ 1271588 h 1272078"/>
              <a:gd name="T12" fmla="*/ 127212 w 1908118"/>
              <a:gd name="T13" fmla="*/ 1271588 h 1272078"/>
              <a:gd name="T14" fmla="*/ 0 w 1908118"/>
              <a:gd name="T15" fmla="*/ 1144429 h 1272078"/>
              <a:gd name="T16" fmla="*/ 0 w 1908118"/>
              <a:gd name="T17" fmla="*/ 127159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FF0000"/>
          </a:solidFill>
          <a:ln>
            <a:noFill/>
          </a:ln>
          <a:extLst>
            <a:ext uri="{91240B29-F687-4F45-9708-019B960494DF}">
              <a14:hiddenLine xmlns:a14="http://schemas.microsoft.com/office/drawing/2010/main" w="12700">
                <a:solidFill>
                  <a:srgbClr val="FFFFFF"/>
                </a:solidFill>
                <a:bevel/>
              </a14:hiddenLine>
            </a:ext>
          </a:extLst>
        </p:spPr>
        <p:txBody>
          <a:bodyPr lIns="223948" tIns="223948" rIns="223948" bIns="223948" anchor="ctr"/>
          <a:lstStyle/>
          <a:p>
            <a:endParaRPr lang="zh-CN" altLang="en-US"/>
          </a:p>
        </p:txBody>
      </p:sp>
      <p:sp>
        <p:nvSpPr>
          <p:cNvPr id="28687" name="任意多边形 44"/>
          <p:cNvSpPr/>
          <p:nvPr/>
        </p:nvSpPr>
        <p:spPr bwMode="auto">
          <a:xfrm>
            <a:off x="10277475" y="4087813"/>
            <a:ext cx="90488" cy="509587"/>
          </a:xfrm>
          <a:custGeom>
            <a:avLst/>
            <a:gdLst>
              <a:gd name="T0" fmla="*/ 45244 w 91440"/>
              <a:gd name="T1" fmla="*/ 0 h 508635"/>
              <a:gd name="T2" fmla="*/ 45244 w 91440"/>
              <a:gd name="T3" fmla="*/ 509783 h 508635"/>
              <a:gd name="T4" fmla="*/ 0 60000 65536"/>
              <a:gd name="T5" fmla="*/ 0 60000 65536"/>
              <a:gd name="T6" fmla="*/ 0 w 91440"/>
              <a:gd name="T7" fmla="*/ 0 h 508635"/>
              <a:gd name="T8" fmla="*/ 91440 w 91440"/>
              <a:gd name="T9" fmla="*/ 508635 h 508635"/>
            </a:gdLst>
            <a:ahLst/>
            <a:cxnLst>
              <a:cxn ang="T4">
                <a:pos x="T0" y="T1"/>
              </a:cxn>
              <a:cxn ang="T5">
                <a:pos x="T2" y="T3"/>
              </a:cxn>
            </a:cxnLst>
            <a:rect l="T6" t="T7" r="T8" b="T9"/>
            <a:pathLst>
              <a:path w="91440" h="508635">
                <a:moveTo>
                  <a:pt x="45720" y="0"/>
                </a:moveTo>
                <a:lnTo>
                  <a:pt x="45720" y="508831"/>
                </a:lnTo>
              </a:path>
            </a:pathLst>
          </a:custGeom>
          <a:noFill/>
          <a:ln w="28575" cap="flat" cmpd="sng">
            <a:solidFill>
              <a:srgbClr val="7D9D73"/>
            </a:solidFill>
            <a:bevel/>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688" name="任意多边形 45"/>
          <p:cNvSpPr>
            <a:spLocks noChangeArrowheads="1"/>
          </p:cNvSpPr>
          <p:nvPr/>
        </p:nvSpPr>
        <p:spPr bwMode="auto">
          <a:xfrm>
            <a:off x="9369425" y="4597400"/>
            <a:ext cx="1908175" cy="1271588"/>
          </a:xfrm>
          <a:custGeom>
            <a:avLst/>
            <a:gdLst>
              <a:gd name="T0" fmla="*/ 0 w 1908118"/>
              <a:gd name="T1" fmla="*/ 127159 h 1272078"/>
              <a:gd name="T2" fmla="*/ 127212 w 1908118"/>
              <a:gd name="T3" fmla="*/ 0 h 1272078"/>
              <a:gd name="T4" fmla="*/ 1780963 w 1908118"/>
              <a:gd name="T5" fmla="*/ 0 h 1272078"/>
              <a:gd name="T6" fmla="*/ 1908175 w 1908118"/>
              <a:gd name="T7" fmla="*/ 127159 h 1272078"/>
              <a:gd name="T8" fmla="*/ 1908175 w 1908118"/>
              <a:gd name="T9" fmla="*/ 1144429 h 1272078"/>
              <a:gd name="T10" fmla="*/ 1780963 w 1908118"/>
              <a:gd name="T11" fmla="*/ 1271588 h 1272078"/>
              <a:gd name="T12" fmla="*/ 127212 w 1908118"/>
              <a:gd name="T13" fmla="*/ 1271588 h 1272078"/>
              <a:gd name="T14" fmla="*/ 0 w 1908118"/>
              <a:gd name="T15" fmla="*/ 1144429 h 1272078"/>
              <a:gd name="T16" fmla="*/ 0 w 1908118"/>
              <a:gd name="T17" fmla="*/ 127159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FF0000"/>
          </a:solidFill>
          <a:ln>
            <a:noFill/>
          </a:ln>
          <a:extLst>
            <a:ext uri="{91240B29-F687-4F45-9708-019B960494DF}">
              <a14:hiddenLine xmlns:a14="http://schemas.microsoft.com/office/drawing/2010/main" w="12700">
                <a:solidFill>
                  <a:srgbClr val="FFFFFF"/>
                </a:solidFill>
                <a:bevel/>
              </a14:hiddenLine>
            </a:ext>
          </a:extLst>
        </p:spPr>
        <p:txBody>
          <a:bodyPr lIns="223948" tIns="223948" rIns="223948" bIns="22394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en-US" altLang="zh-CN"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89" name="KSO_Shape"/>
          <p:cNvSpPr>
            <a:spLocks noChangeArrowheads="1"/>
          </p:cNvSpPr>
          <p:nvPr/>
        </p:nvSpPr>
        <p:spPr bwMode="auto">
          <a:xfrm>
            <a:off x="720725" y="1338263"/>
            <a:ext cx="552450" cy="550862"/>
          </a:xfrm>
          <a:custGeom>
            <a:avLst/>
            <a:gdLst>
              <a:gd name="T0" fmla="*/ 316050 w 742418"/>
              <a:gd name="T1" fmla="*/ 153010 h 742418"/>
              <a:gd name="T2" fmla="*/ 335332 w 742418"/>
              <a:gd name="T3" fmla="*/ 160974 h 742418"/>
              <a:gd name="T4" fmla="*/ 427840 w 742418"/>
              <a:gd name="T5" fmla="*/ 253216 h 742418"/>
              <a:gd name="T6" fmla="*/ 431418 w 742418"/>
              <a:gd name="T7" fmla="*/ 257523 h 742418"/>
              <a:gd name="T8" fmla="*/ 431854 w 742418"/>
              <a:gd name="T9" fmla="*/ 258307 h 742418"/>
              <a:gd name="T10" fmla="*/ 433594 w 742418"/>
              <a:gd name="T11" fmla="*/ 261538 h 742418"/>
              <a:gd name="T12" fmla="*/ 436353 w 742418"/>
              <a:gd name="T13" fmla="*/ 275389 h 742418"/>
              <a:gd name="T14" fmla="*/ 433594 w 742418"/>
              <a:gd name="T15" fmla="*/ 289241 h 742418"/>
              <a:gd name="T16" fmla="*/ 432538 w 742418"/>
              <a:gd name="T17" fmla="*/ 291685 h 742418"/>
              <a:gd name="T18" fmla="*/ 431134 w 742418"/>
              <a:gd name="T19" fmla="*/ 293465 h 742418"/>
              <a:gd name="T20" fmla="*/ 427084 w 742418"/>
              <a:gd name="T21" fmla="*/ 297646 h 742418"/>
              <a:gd name="T22" fmla="*/ 334576 w 742418"/>
              <a:gd name="T23" fmla="*/ 389888 h 742418"/>
              <a:gd name="T24" fmla="*/ 296013 w 742418"/>
              <a:gd name="T25" fmla="*/ 389888 h 742418"/>
              <a:gd name="T26" fmla="*/ 296013 w 742418"/>
              <a:gd name="T27" fmla="*/ 351435 h 742418"/>
              <a:gd name="T28" fmla="*/ 344412 w 742418"/>
              <a:gd name="T29" fmla="*/ 303176 h 742418"/>
              <a:gd name="T30" fmla="*/ 143366 w 742418"/>
              <a:gd name="T31" fmla="*/ 303176 h 742418"/>
              <a:gd name="T32" fmla="*/ 116097 w 742418"/>
              <a:gd name="T33" fmla="*/ 275986 h 742418"/>
              <a:gd name="T34" fmla="*/ 143366 w 742418"/>
              <a:gd name="T35" fmla="*/ 248795 h 742418"/>
              <a:gd name="T36" fmla="*/ 346280 w 742418"/>
              <a:gd name="T37" fmla="*/ 248795 h 742418"/>
              <a:gd name="T38" fmla="*/ 296769 w 742418"/>
              <a:gd name="T39" fmla="*/ 199427 h 742418"/>
              <a:gd name="T40" fmla="*/ 296769 w 742418"/>
              <a:gd name="T41" fmla="*/ 160974 h 742418"/>
              <a:gd name="T42" fmla="*/ 316050 w 742418"/>
              <a:gd name="T43" fmla="*/ 153010 h 742418"/>
              <a:gd name="T44" fmla="*/ 276225 w 742418"/>
              <a:gd name="T45" fmla="*/ 50442 h 742418"/>
              <a:gd name="T46" fmla="*/ 50588 w 742418"/>
              <a:gd name="T47" fmla="*/ 275431 h 742418"/>
              <a:gd name="T48" fmla="*/ 276225 w 742418"/>
              <a:gd name="T49" fmla="*/ 500420 h 742418"/>
              <a:gd name="T50" fmla="*/ 501862 w 742418"/>
              <a:gd name="T51" fmla="*/ 275431 h 742418"/>
              <a:gd name="T52" fmla="*/ 276225 w 742418"/>
              <a:gd name="T53" fmla="*/ 50442 h 742418"/>
              <a:gd name="T54" fmla="*/ 276225 w 742418"/>
              <a:gd name="T55" fmla="*/ 0 h 742418"/>
              <a:gd name="T56" fmla="*/ 552450 w 742418"/>
              <a:gd name="T57" fmla="*/ 275431 h 742418"/>
              <a:gd name="T58" fmla="*/ 276225 w 742418"/>
              <a:gd name="T59" fmla="*/ 550862 h 742418"/>
              <a:gd name="T60" fmla="*/ 0 w 742418"/>
              <a:gd name="T61" fmla="*/ 275431 h 742418"/>
              <a:gd name="T62" fmla="*/ 276225 w 742418"/>
              <a:gd name="T63" fmla="*/ 0 h 7424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418"/>
              <a:gd name="T97" fmla="*/ 0 h 742418"/>
              <a:gd name="T98" fmla="*/ 742418 w 742418"/>
              <a:gd name="T99" fmla="*/ 742418 h 7424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8690" name="KSO_Shape"/>
          <p:cNvSpPr>
            <a:spLocks noChangeArrowheads="1"/>
          </p:cNvSpPr>
          <p:nvPr/>
        </p:nvSpPr>
        <p:spPr bwMode="auto">
          <a:xfrm>
            <a:off x="720725" y="3148013"/>
            <a:ext cx="552450" cy="550862"/>
          </a:xfrm>
          <a:custGeom>
            <a:avLst/>
            <a:gdLst>
              <a:gd name="T0" fmla="*/ 316050 w 742418"/>
              <a:gd name="T1" fmla="*/ 153010 h 742418"/>
              <a:gd name="T2" fmla="*/ 335332 w 742418"/>
              <a:gd name="T3" fmla="*/ 160974 h 742418"/>
              <a:gd name="T4" fmla="*/ 427840 w 742418"/>
              <a:gd name="T5" fmla="*/ 253216 h 742418"/>
              <a:gd name="T6" fmla="*/ 431418 w 742418"/>
              <a:gd name="T7" fmla="*/ 257523 h 742418"/>
              <a:gd name="T8" fmla="*/ 431854 w 742418"/>
              <a:gd name="T9" fmla="*/ 258307 h 742418"/>
              <a:gd name="T10" fmla="*/ 433594 w 742418"/>
              <a:gd name="T11" fmla="*/ 261538 h 742418"/>
              <a:gd name="T12" fmla="*/ 436353 w 742418"/>
              <a:gd name="T13" fmla="*/ 275389 h 742418"/>
              <a:gd name="T14" fmla="*/ 433594 w 742418"/>
              <a:gd name="T15" fmla="*/ 289241 h 742418"/>
              <a:gd name="T16" fmla="*/ 432538 w 742418"/>
              <a:gd name="T17" fmla="*/ 291685 h 742418"/>
              <a:gd name="T18" fmla="*/ 431134 w 742418"/>
              <a:gd name="T19" fmla="*/ 293465 h 742418"/>
              <a:gd name="T20" fmla="*/ 427084 w 742418"/>
              <a:gd name="T21" fmla="*/ 297646 h 742418"/>
              <a:gd name="T22" fmla="*/ 334576 w 742418"/>
              <a:gd name="T23" fmla="*/ 389888 h 742418"/>
              <a:gd name="T24" fmla="*/ 296013 w 742418"/>
              <a:gd name="T25" fmla="*/ 389888 h 742418"/>
              <a:gd name="T26" fmla="*/ 296013 w 742418"/>
              <a:gd name="T27" fmla="*/ 351435 h 742418"/>
              <a:gd name="T28" fmla="*/ 344412 w 742418"/>
              <a:gd name="T29" fmla="*/ 303176 h 742418"/>
              <a:gd name="T30" fmla="*/ 143366 w 742418"/>
              <a:gd name="T31" fmla="*/ 303176 h 742418"/>
              <a:gd name="T32" fmla="*/ 116097 w 742418"/>
              <a:gd name="T33" fmla="*/ 275986 h 742418"/>
              <a:gd name="T34" fmla="*/ 143366 w 742418"/>
              <a:gd name="T35" fmla="*/ 248795 h 742418"/>
              <a:gd name="T36" fmla="*/ 346280 w 742418"/>
              <a:gd name="T37" fmla="*/ 248795 h 742418"/>
              <a:gd name="T38" fmla="*/ 296769 w 742418"/>
              <a:gd name="T39" fmla="*/ 199427 h 742418"/>
              <a:gd name="T40" fmla="*/ 296769 w 742418"/>
              <a:gd name="T41" fmla="*/ 160974 h 742418"/>
              <a:gd name="T42" fmla="*/ 316050 w 742418"/>
              <a:gd name="T43" fmla="*/ 153010 h 742418"/>
              <a:gd name="T44" fmla="*/ 276225 w 742418"/>
              <a:gd name="T45" fmla="*/ 50442 h 742418"/>
              <a:gd name="T46" fmla="*/ 50588 w 742418"/>
              <a:gd name="T47" fmla="*/ 275431 h 742418"/>
              <a:gd name="T48" fmla="*/ 276225 w 742418"/>
              <a:gd name="T49" fmla="*/ 500420 h 742418"/>
              <a:gd name="T50" fmla="*/ 501862 w 742418"/>
              <a:gd name="T51" fmla="*/ 275431 h 742418"/>
              <a:gd name="T52" fmla="*/ 276225 w 742418"/>
              <a:gd name="T53" fmla="*/ 50442 h 742418"/>
              <a:gd name="T54" fmla="*/ 276225 w 742418"/>
              <a:gd name="T55" fmla="*/ 0 h 742418"/>
              <a:gd name="T56" fmla="*/ 552450 w 742418"/>
              <a:gd name="T57" fmla="*/ 275431 h 742418"/>
              <a:gd name="T58" fmla="*/ 276225 w 742418"/>
              <a:gd name="T59" fmla="*/ 550862 h 742418"/>
              <a:gd name="T60" fmla="*/ 0 w 742418"/>
              <a:gd name="T61" fmla="*/ 275431 h 742418"/>
              <a:gd name="T62" fmla="*/ 276225 w 742418"/>
              <a:gd name="T63" fmla="*/ 0 h 7424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418"/>
              <a:gd name="T97" fmla="*/ 0 h 742418"/>
              <a:gd name="T98" fmla="*/ 742418 w 742418"/>
              <a:gd name="T99" fmla="*/ 742418 h 7424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8691" name="KSO_Shape"/>
          <p:cNvSpPr>
            <a:spLocks noChangeArrowheads="1"/>
          </p:cNvSpPr>
          <p:nvPr/>
        </p:nvSpPr>
        <p:spPr bwMode="auto">
          <a:xfrm>
            <a:off x="720725" y="4956175"/>
            <a:ext cx="552450" cy="552450"/>
          </a:xfrm>
          <a:custGeom>
            <a:avLst/>
            <a:gdLst>
              <a:gd name="T0" fmla="*/ 316050 w 742418"/>
              <a:gd name="T1" fmla="*/ 153451 h 742418"/>
              <a:gd name="T2" fmla="*/ 335332 w 742418"/>
              <a:gd name="T3" fmla="*/ 161438 h 742418"/>
              <a:gd name="T4" fmla="*/ 427840 w 742418"/>
              <a:gd name="T5" fmla="*/ 253946 h 742418"/>
              <a:gd name="T6" fmla="*/ 431418 w 742418"/>
              <a:gd name="T7" fmla="*/ 258266 h 742418"/>
              <a:gd name="T8" fmla="*/ 431854 w 742418"/>
              <a:gd name="T9" fmla="*/ 259051 h 742418"/>
              <a:gd name="T10" fmla="*/ 433594 w 742418"/>
              <a:gd name="T11" fmla="*/ 262292 h 742418"/>
              <a:gd name="T12" fmla="*/ 436353 w 742418"/>
              <a:gd name="T13" fmla="*/ 276183 h 742418"/>
              <a:gd name="T14" fmla="*/ 433594 w 742418"/>
              <a:gd name="T15" fmla="*/ 290075 h 742418"/>
              <a:gd name="T16" fmla="*/ 432538 w 742418"/>
              <a:gd name="T17" fmla="*/ 292526 h 742418"/>
              <a:gd name="T18" fmla="*/ 431134 w 742418"/>
              <a:gd name="T19" fmla="*/ 294311 h 742418"/>
              <a:gd name="T20" fmla="*/ 427084 w 742418"/>
              <a:gd name="T21" fmla="*/ 298504 h 742418"/>
              <a:gd name="T22" fmla="*/ 334576 w 742418"/>
              <a:gd name="T23" fmla="*/ 391012 h 742418"/>
              <a:gd name="T24" fmla="*/ 296013 w 742418"/>
              <a:gd name="T25" fmla="*/ 391012 h 742418"/>
              <a:gd name="T26" fmla="*/ 296013 w 742418"/>
              <a:gd name="T27" fmla="*/ 352448 h 742418"/>
              <a:gd name="T28" fmla="*/ 344412 w 742418"/>
              <a:gd name="T29" fmla="*/ 304050 h 742418"/>
              <a:gd name="T30" fmla="*/ 143366 w 742418"/>
              <a:gd name="T31" fmla="*/ 304050 h 742418"/>
              <a:gd name="T32" fmla="*/ 116097 w 742418"/>
              <a:gd name="T33" fmla="*/ 276782 h 742418"/>
              <a:gd name="T34" fmla="*/ 143366 w 742418"/>
              <a:gd name="T35" fmla="*/ 249512 h 742418"/>
              <a:gd name="T36" fmla="*/ 346280 w 742418"/>
              <a:gd name="T37" fmla="*/ 249512 h 742418"/>
              <a:gd name="T38" fmla="*/ 296769 w 742418"/>
              <a:gd name="T39" fmla="*/ 200002 h 742418"/>
              <a:gd name="T40" fmla="*/ 296769 w 742418"/>
              <a:gd name="T41" fmla="*/ 161438 h 742418"/>
              <a:gd name="T42" fmla="*/ 316050 w 742418"/>
              <a:gd name="T43" fmla="*/ 153451 h 742418"/>
              <a:gd name="T44" fmla="*/ 276225 w 742418"/>
              <a:gd name="T45" fmla="*/ 50588 h 742418"/>
              <a:gd name="T46" fmla="*/ 50588 w 742418"/>
              <a:gd name="T47" fmla="*/ 276225 h 742418"/>
              <a:gd name="T48" fmla="*/ 276225 w 742418"/>
              <a:gd name="T49" fmla="*/ 501862 h 742418"/>
              <a:gd name="T50" fmla="*/ 501862 w 742418"/>
              <a:gd name="T51" fmla="*/ 276225 h 742418"/>
              <a:gd name="T52" fmla="*/ 276225 w 742418"/>
              <a:gd name="T53" fmla="*/ 50588 h 742418"/>
              <a:gd name="T54" fmla="*/ 276225 w 742418"/>
              <a:gd name="T55" fmla="*/ 0 h 742418"/>
              <a:gd name="T56" fmla="*/ 552450 w 742418"/>
              <a:gd name="T57" fmla="*/ 276225 h 742418"/>
              <a:gd name="T58" fmla="*/ 276225 w 742418"/>
              <a:gd name="T59" fmla="*/ 552450 h 742418"/>
              <a:gd name="T60" fmla="*/ 0 w 742418"/>
              <a:gd name="T61" fmla="*/ 276225 h 742418"/>
              <a:gd name="T62" fmla="*/ 276225 w 742418"/>
              <a:gd name="T63" fmla="*/ 0 h 7424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418"/>
              <a:gd name="T97" fmla="*/ 0 h 742418"/>
              <a:gd name="T98" fmla="*/ 742418 w 742418"/>
              <a:gd name="T99" fmla="*/ 742418 h 7424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8692" name="KSO_Shape"/>
          <p:cNvSpPr>
            <a:spLocks noChangeArrowheads="1"/>
          </p:cNvSpPr>
          <p:nvPr/>
        </p:nvSpPr>
        <p:spPr bwMode="auto">
          <a:xfrm>
            <a:off x="7999413" y="1231900"/>
            <a:ext cx="796925" cy="850900"/>
          </a:xfrm>
          <a:custGeom>
            <a:avLst/>
            <a:gdLst>
              <a:gd name="T0" fmla="*/ 875685 w 1019175"/>
              <a:gd name="T1" fmla="*/ 1334495 h 1524001"/>
              <a:gd name="T2" fmla="*/ 900638 w 1019175"/>
              <a:gd name="T3" fmla="*/ 1393190 h 1524001"/>
              <a:gd name="T4" fmla="*/ 889754 w 1019175"/>
              <a:gd name="T5" fmla="*/ 1494259 h 1524001"/>
              <a:gd name="T6" fmla="*/ 849935 w 1019175"/>
              <a:gd name="T7" fmla="*/ 1522685 h 1524001"/>
              <a:gd name="T8" fmla="*/ 611813 w 1019175"/>
              <a:gd name="T9" fmla="*/ 1513999 h 1524001"/>
              <a:gd name="T10" fmla="*/ 585001 w 1019175"/>
              <a:gd name="T11" fmla="*/ 1462412 h 1524001"/>
              <a:gd name="T12" fmla="*/ 592700 w 1019175"/>
              <a:gd name="T13" fmla="*/ 1355552 h 1524001"/>
              <a:gd name="T14" fmla="*/ 630130 w 1019175"/>
              <a:gd name="T15" fmla="*/ 1324494 h 1524001"/>
              <a:gd name="T16" fmla="*/ 951706 w 1019175"/>
              <a:gd name="T17" fmla="*/ 1079517 h 1524001"/>
              <a:gd name="T18" fmla="*/ 981075 w 1019175"/>
              <a:gd name="T19" fmla="*/ 1117981 h 1524001"/>
              <a:gd name="T20" fmla="*/ 979752 w 1019175"/>
              <a:gd name="T21" fmla="*/ 1235498 h 1524001"/>
              <a:gd name="T22" fmla="*/ 948002 w 1019175"/>
              <a:gd name="T23" fmla="*/ 1271575 h 1524001"/>
              <a:gd name="T24" fmla="*/ 568060 w 1019175"/>
              <a:gd name="T25" fmla="*/ 1271575 h 1524001"/>
              <a:gd name="T26" fmla="*/ 536045 w 1019175"/>
              <a:gd name="T27" fmla="*/ 1235498 h 1524001"/>
              <a:gd name="T28" fmla="*/ 534723 w 1019175"/>
              <a:gd name="T29" fmla="*/ 1117981 h 1524001"/>
              <a:gd name="T30" fmla="*/ 564620 w 1019175"/>
              <a:gd name="T31" fmla="*/ 1079517 h 1524001"/>
              <a:gd name="T32" fmla="*/ 971929 w 1019175"/>
              <a:gd name="T33" fmla="*/ 832371 h 1524001"/>
              <a:gd name="T34" fmla="*/ 1009145 w 1019175"/>
              <a:gd name="T35" fmla="*/ 863206 h 1524001"/>
              <a:gd name="T36" fmla="*/ 1016800 w 1019175"/>
              <a:gd name="T37" fmla="*/ 970470 h 1524001"/>
              <a:gd name="T38" fmla="*/ 990141 w 1019175"/>
              <a:gd name="T39" fmla="*/ 1022125 h 1524001"/>
              <a:gd name="T40" fmla="*/ 526395 w 1019175"/>
              <a:gd name="T41" fmla="*/ 1030822 h 1524001"/>
              <a:gd name="T42" fmla="*/ 486803 w 1019175"/>
              <a:gd name="T43" fmla="*/ 1002359 h 1524001"/>
              <a:gd name="T44" fmla="*/ 475982 w 1019175"/>
              <a:gd name="T45" fmla="*/ 900894 h 1524001"/>
              <a:gd name="T46" fmla="*/ 500792 w 1019175"/>
              <a:gd name="T47" fmla="*/ 842386 h 1524001"/>
              <a:gd name="T48" fmla="*/ 910431 w 1019175"/>
              <a:gd name="T49" fmla="*/ 588963 h 1524001"/>
              <a:gd name="T50" fmla="*/ 955411 w 1019175"/>
              <a:gd name="T51" fmla="*/ 612307 h 1524001"/>
              <a:gd name="T52" fmla="*/ 971550 w 1019175"/>
              <a:gd name="T53" fmla="*/ 700909 h 1524001"/>
              <a:gd name="T54" fmla="*/ 950913 w 1019175"/>
              <a:gd name="T55" fmla="*/ 774655 h 1524001"/>
              <a:gd name="T56" fmla="*/ 596636 w 1019175"/>
              <a:gd name="T57" fmla="*/ 792163 h 1524001"/>
              <a:gd name="T58" fmla="*/ 548481 w 1019175"/>
              <a:gd name="T59" fmla="*/ 772002 h 1524001"/>
              <a:gd name="T60" fmla="*/ 530225 w 1019175"/>
              <a:gd name="T61" fmla="*/ 690828 h 1524001"/>
              <a:gd name="T62" fmla="*/ 548481 w 1019175"/>
              <a:gd name="T63" fmla="*/ 609389 h 1524001"/>
              <a:gd name="T64" fmla="*/ 573015 w 1019175"/>
              <a:gd name="T65" fmla="*/ 0 h 1524001"/>
              <a:gd name="T66" fmla="*/ 698734 w 1019175"/>
              <a:gd name="T67" fmla="*/ 28310 h 1524001"/>
              <a:gd name="T68" fmla="*/ 761197 w 1019175"/>
              <a:gd name="T69" fmla="*/ 85460 h 1524001"/>
              <a:gd name="T70" fmla="*/ 790310 w 1019175"/>
              <a:gd name="T71" fmla="*/ 189706 h 1524001"/>
              <a:gd name="T72" fmla="*/ 754580 w 1019175"/>
              <a:gd name="T73" fmla="*/ 376238 h 1524001"/>
              <a:gd name="T74" fmla="*/ 659033 w 1019175"/>
              <a:gd name="T75" fmla="*/ 537633 h 1524001"/>
              <a:gd name="T76" fmla="*/ 528021 w 1019175"/>
              <a:gd name="T77" fmla="*/ 572294 h 1524001"/>
              <a:gd name="T78" fmla="*/ 491496 w 1019175"/>
              <a:gd name="T79" fmla="*/ 639498 h 1524001"/>
              <a:gd name="T80" fmla="*/ 502083 w 1019175"/>
              <a:gd name="T81" fmla="*/ 775494 h 1524001"/>
              <a:gd name="T82" fmla="*/ 471116 w 1019175"/>
              <a:gd name="T83" fmla="*/ 813329 h 1524001"/>
              <a:gd name="T84" fmla="*/ 435650 w 1019175"/>
              <a:gd name="T85" fmla="*/ 879740 h 1524001"/>
              <a:gd name="T86" fmla="*/ 445972 w 1019175"/>
              <a:gd name="T87" fmla="*/ 1015206 h 1524001"/>
              <a:gd name="T88" fmla="*/ 490437 w 1019175"/>
              <a:gd name="T89" fmla="*/ 1060186 h 1524001"/>
              <a:gd name="T90" fmla="*/ 493084 w 1019175"/>
              <a:gd name="T91" fmla="*/ 1112838 h 1524001"/>
              <a:gd name="T92" fmla="*/ 499171 w 1019175"/>
              <a:gd name="T93" fmla="*/ 1254654 h 1524001"/>
              <a:gd name="T94" fmla="*/ 542048 w 1019175"/>
              <a:gd name="T95" fmla="*/ 1302015 h 1524001"/>
              <a:gd name="T96" fmla="*/ 549724 w 1019175"/>
              <a:gd name="T97" fmla="*/ 1351756 h 1524001"/>
              <a:gd name="T98" fmla="*/ 551312 w 1019175"/>
              <a:gd name="T99" fmla="*/ 1499129 h 1524001"/>
              <a:gd name="T100" fmla="*/ 264407 w 1019175"/>
              <a:gd name="T101" fmla="*/ 1515798 h 1524001"/>
              <a:gd name="T102" fmla="*/ 168067 w 1019175"/>
              <a:gd name="T103" fmla="*/ 1482196 h 1524001"/>
              <a:gd name="T104" fmla="*/ 50552 w 1019175"/>
              <a:gd name="T105" fmla="*/ 1373188 h 1524001"/>
              <a:gd name="T106" fmla="*/ 10322 w 1019175"/>
              <a:gd name="T107" fmla="*/ 1280054 h 1524001"/>
              <a:gd name="T108" fmla="*/ 1059 w 1019175"/>
              <a:gd name="T109" fmla="*/ 836348 h 1524001"/>
              <a:gd name="T110" fmla="*/ 35996 w 1019175"/>
              <a:gd name="T111" fmla="*/ 712788 h 1524001"/>
              <a:gd name="T112" fmla="*/ 118308 w 1019175"/>
              <a:gd name="T113" fmla="*/ 622036 h 1524001"/>
              <a:gd name="T114" fmla="*/ 349367 w 1019175"/>
              <a:gd name="T115" fmla="*/ 421217 h 1524001"/>
              <a:gd name="T116" fmla="*/ 520610 w 1019175"/>
              <a:gd name="T117" fmla="*/ 210344 h 1524001"/>
              <a:gd name="T118" fmla="*/ 573015 w 1019175"/>
              <a:gd name="T119" fmla="*/ 0 h 1524001"/>
              <a:gd name="T120" fmla="*/ 0 w 1019175"/>
              <a:gd name="T121" fmla="*/ 0 h 1524001"/>
              <a:gd name="T122" fmla="*/ 1019175 w 1019175"/>
              <a:gd name="T123" fmla="*/ 1524001 h 152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T120" t="T121" r="T122" b="T123"/>
            <a:pathLst>
              <a:path w="1019175" h="1524001">
                <a:moveTo>
                  <a:pt x="643934" y="1322388"/>
                </a:moveTo>
                <a:lnTo>
                  <a:pt x="649244" y="1322388"/>
                </a:lnTo>
                <a:lnTo>
                  <a:pt x="835334" y="1322388"/>
                </a:lnTo>
                <a:lnTo>
                  <a:pt x="840643" y="1322388"/>
                </a:lnTo>
                <a:lnTo>
                  <a:pt x="845156" y="1323178"/>
                </a:lnTo>
                <a:lnTo>
                  <a:pt x="849935" y="1323704"/>
                </a:lnTo>
                <a:lnTo>
                  <a:pt x="854182" y="1324494"/>
                </a:lnTo>
                <a:lnTo>
                  <a:pt x="858695" y="1325547"/>
                </a:lnTo>
                <a:lnTo>
                  <a:pt x="862411" y="1327126"/>
                </a:lnTo>
                <a:lnTo>
                  <a:pt x="866128" y="1328705"/>
                </a:lnTo>
                <a:lnTo>
                  <a:pt x="869579" y="1330547"/>
                </a:lnTo>
                <a:lnTo>
                  <a:pt x="872499" y="1332390"/>
                </a:lnTo>
                <a:lnTo>
                  <a:pt x="875685" y="1334495"/>
                </a:lnTo>
                <a:lnTo>
                  <a:pt x="878605" y="1336864"/>
                </a:lnTo>
                <a:lnTo>
                  <a:pt x="880994" y="1339759"/>
                </a:lnTo>
                <a:lnTo>
                  <a:pt x="883383" y="1342392"/>
                </a:lnTo>
                <a:lnTo>
                  <a:pt x="885507" y="1345287"/>
                </a:lnTo>
                <a:lnTo>
                  <a:pt x="887896" y="1348708"/>
                </a:lnTo>
                <a:lnTo>
                  <a:pt x="889754" y="1352130"/>
                </a:lnTo>
                <a:lnTo>
                  <a:pt x="891347" y="1355552"/>
                </a:lnTo>
                <a:lnTo>
                  <a:pt x="892674" y="1359236"/>
                </a:lnTo>
                <a:lnTo>
                  <a:pt x="894267" y="1362921"/>
                </a:lnTo>
                <a:lnTo>
                  <a:pt x="895594" y="1366869"/>
                </a:lnTo>
                <a:lnTo>
                  <a:pt x="897718" y="1375292"/>
                </a:lnTo>
                <a:lnTo>
                  <a:pt x="899311" y="1383977"/>
                </a:lnTo>
                <a:lnTo>
                  <a:pt x="900638" y="1393190"/>
                </a:lnTo>
                <a:lnTo>
                  <a:pt x="901169" y="1402928"/>
                </a:lnTo>
                <a:lnTo>
                  <a:pt x="901700" y="1412930"/>
                </a:lnTo>
                <a:lnTo>
                  <a:pt x="901700" y="1423458"/>
                </a:lnTo>
                <a:lnTo>
                  <a:pt x="901700" y="1433460"/>
                </a:lnTo>
                <a:lnTo>
                  <a:pt x="901169" y="1443461"/>
                </a:lnTo>
                <a:lnTo>
                  <a:pt x="900638" y="1453200"/>
                </a:lnTo>
                <a:lnTo>
                  <a:pt x="899311" y="1462412"/>
                </a:lnTo>
                <a:lnTo>
                  <a:pt x="897718" y="1471097"/>
                </a:lnTo>
                <a:lnTo>
                  <a:pt x="895594" y="1479520"/>
                </a:lnTo>
                <a:lnTo>
                  <a:pt x="894267" y="1483468"/>
                </a:lnTo>
                <a:lnTo>
                  <a:pt x="892674" y="1487153"/>
                </a:lnTo>
                <a:lnTo>
                  <a:pt x="891347" y="1490838"/>
                </a:lnTo>
                <a:lnTo>
                  <a:pt x="889754" y="1494259"/>
                </a:lnTo>
                <a:lnTo>
                  <a:pt x="887896" y="1497681"/>
                </a:lnTo>
                <a:lnTo>
                  <a:pt x="885507" y="1500839"/>
                </a:lnTo>
                <a:lnTo>
                  <a:pt x="883383" y="1503998"/>
                </a:lnTo>
                <a:lnTo>
                  <a:pt x="880994" y="1506630"/>
                </a:lnTo>
                <a:lnTo>
                  <a:pt x="878605" y="1509525"/>
                </a:lnTo>
                <a:lnTo>
                  <a:pt x="875685" y="1511631"/>
                </a:lnTo>
                <a:lnTo>
                  <a:pt x="872499" y="1513999"/>
                </a:lnTo>
                <a:lnTo>
                  <a:pt x="869579" y="1515842"/>
                </a:lnTo>
                <a:lnTo>
                  <a:pt x="866128" y="1517684"/>
                </a:lnTo>
                <a:lnTo>
                  <a:pt x="862411" y="1519263"/>
                </a:lnTo>
                <a:lnTo>
                  <a:pt x="858695" y="1520843"/>
                </a:lnTo>
                <a:lnTo>
                  <a:pt x="854182" y="1521896"/>
                </a:lnTo>
                <a:lnTo>
                  <a:pt x="849935" y="1522685"/>
                </a:lnTo>
                <a:lnTo>
                  <a:pt x="845156" y="1523212"/>
                </a:lnTo>
                <a:lnTo>
                  <a:pt x="840643" y="1523738"/>
                </a:lnTo>
                <a:lnTo>
                  <a:pt x="835334" y="1524001"/>
                </a:lnTo>
                <a:lnTo>
                  <a:pt x="649244" y="1524001"/>
                </a:lnTo>
                <a:lnTo>
                  <a:pt x="643934" y="1523738"/>
                </a:lnTo>
                <a:lnTo>
                  <a:pt x="638891" y="1523212"/>
                </a:lnTo>
                <a:lnTo>
                  <a:pt x="634643" y="1522685"/>
                </a:lnTo>
                <a:lnTo>
                  <a:pt x="630130" y="1521896"/>
                </a:lnTo>
                <a:lnTo>
                  <a:pt x="625883" y="1520843"/>
                </a:lnTo>
                <a:lnTo>
                  <a:pt x="622166" y="1519263"/>
                </a:lnTo>
                <a:lnTo>
                  <a:pt x="618450" y="1517684"/>
                </a:lnTo>
                <a:lnTo>
                  <a:pt x="614999" y="1515842"/>
                </a:lnTo>
                <a:lnTo>
                  <a:pt x="611813" y="1513999"/>
                </a:lnTo>
                <a:lnTo>
                  <a:pt x="608628" y="1511631"/>
                </a:lnTo>
                <a:lnTo>
                  <a:pt x="605973" y="1509525"/>
                </a:lnTo>
                <a:lnTo>
                  <a:pt x="603318" y="1506630"/>
                </a:lnTo>
                <a:lnTo>
                  <a:pt x="600929" y="1503998"/>
                </a:lnTo>
                <a:lnTo>
                  <a:pt x="598805" y="1500839"/>
                </a:lnTo>
                <a:lnTo>
                  <a:pt x="596416" y="1497681"/>
                </a:lnTo>
                <a:lnTo>
                  <a:pt x="594558" y="1494259"/>
                </a:lnTo>
                <a:lnTo>
                  <a:pt x="592700" y="1490838"/>
                </a:lnTo>
                <a:lnTo>
                  <a:pt x="591372" y="1487153"/>
                </a:lnTo>
                <a:lnTo>
                  <a:pt x="590045" y="1483468"/>
                </a:lnTo>
                <a:lnTo>
                  <a:pt x="588718" y="1479520"/>
                </a:lnTo>
                <a:lnTo>
                  <a:pt x="586594" y="1471097"/>
                </a:lnTo>
                <a:lnTo>
                  <a:pt x="585001" y="1462412"/>
                </a:lnTo>
                <a:lnTo>
                  <a:pt x="583674" y="1453200"/>
                </a:lnTo>
                <a:lnTo>
                  <a:pt x="583143" y="1443461"/>
                </a:lnTo>
                <a:lnTo>
                  <a:pt x="582612" y="1433460"/>
                </a:lnTo>
                <a:lnTo>
                  <a:pt x="582612" y="1423458"/>
                </a:lnTo>
                <a:lnTo>
                  <a:pt x="582612" y="1412930"/>
                </a:lnTo>
                <a:lnTo>
                  <a:pt x="583143" y="1402928"/>
                </a:lnTo>
                <a:lnTo>
                  <a:pt x="583674" y="1393190"/>
                </a:lnTo>
                <a:lnTo>
                  <a:pt x="585001" y="1383977"/>
                </a:lnTo>
                <a:lnTo>
                  <a:pt x="586594" y="1375292"/>
                </a:lnTo>
                <a:lnTo>
                  <a:pt x="588718" y="1366869"/>
                </a:lnTo>
                <a:lnTo>
                  <a:pt x="590045" y="1362921"/>
                </a:lnTo>
                <a:lnTo>
                  <a:pt x="591372" y="1359236"/>
                </a:lnTo>
                <a:lnTo>
                  <a:pt x="592700" y="1355552"/>
                </a:lnTo>
                <a:lnTo>
                  <a:pt x="594558" y="1352130"/>
                </a:lnTo>
                <a:lnTo>
                  <a:pt x="596416" y="1348708"/>
                </a:lnTo>
                <a:lnTo>
                  <a:pt x="598805" y="1345287"/>
                </a:lnTo>
                <a:lnTo>
                  <a:pt x="600929" y="1342392"/>
                </a:lnTo>
                <a:lnTo>
                  <a:pt x="603318" y="1339759"/>
                </a:lnTo>
                <a:lnTo>
                  <a:pt x="605973" y="1336864"/>
                </a:lnTo>
                <a:lnTo>
                  <a:pt x="608628" y="1334495"/>
                </a:lnTo>
                <a:lnTo>
                  <a:pt x="611813" y="1332390"/>
                </a:lnTo>
                <a:lnTo>
                  <a:pt x="614999" y="1330547"/>
                </a:lnTo>
                <a:lnTo>
                  <a:pt x="618450" y="1328705"/>
                </a:lnTo>
                <a:lnTo>
                  <a:pt x="622166" y="1327126"/>
                </a:lnTo>
                <a:lnTo>
                  <a:pt x="625883" y="1325547"/>
                </a:lnTo>
                <a:lnTo>
                  <a:pt x="630130" y="1324494"/>
                </a:lnTo>
                <a:lnTo>
                  <a:pt x="634643" y="1323704"/>
                </a:lnTo>
                <a:lnTo>
                  <a:pt x="638891" y="1323178"/>
                </a:lnTo>
                <a:lnTo>
                  <a:pt x="643934" y="1322388"/>
                </a:lnTo>
                <a:close/>
                <a:moveTo>
                  <a:pt x="589756" y="1073150"/>
                </a:moveTo>
                <a:lnTo>
                  <a:pt x="595048" y="1073150"/>
                </a:lnTo>
                <a:lnTo>
                  <a:pt x="921015" y="1073150"/>
                </a:lnTo>
                <a:lnTo>
                  <a:pt x="926306" y="1073150"/>
                </a:lnTo>
                <a:lnTo>
                  <a:pt x="930804" y="1073415"/>
                </a:lnTo>
                <a:lnTo>
                  <a:pt x="935567" y="1074476"/>
                </a:lnTo>
                <a:lnTo>
                  <a:pt x="939800" y="1075007"/>
                </a:lnTo>
                <a:lnTo>
                  <a:pt x="943769" y="1076333"/>
                </a:lnTo>
                <a:lnTo>
                  <a:pt x="948002" y="1077660"/>
                </a:lnTo>
                <a:lnTo>
                  <a:pt x="951706" y="1079517"/>
                </a:lnTo>
                <a:lnTo>
                  <a:pt x="955146" y="1080843"/>
                </a:lnTo>
                <a:lnTo>
                  <a:pt x="958056" y="1083231"/>
                </a:lnTo>
                <a:lnTo>
                  <a:pt x="961231" y="1085353"/>
                </a:lnTo>
                <a:lnTo>
                  <a:pt x="964142" y="1087740"/>
                </a:lnTo>
                <a:lnTo>
                  <a:pt x="966523" y="1090393"/>
                </a:lnTo>
                <a:lnTo>
                  <a:pt x="968904" y="1093311"/>
                </a:lnTo>
                <a:lnTo>
                  <a:pt x="971286" y="1096229"/>
                </a:lnTo>
                <a:lnTo>
                  <a:pt x="973402" y="1099678"/>
                </a:lnTo>
                <a:lnTo>
                  <a:pt x="975254" y="1102861"/>
                </a:lnTo>
                <a:lnTo>
                  <a:pt x="976842" y="1106575"/>
                </a:lnTo>
                <a:lnTo>
                  <a:pt x="978429" y="1110289"/>
                </a:lnTo>
                <a:lnTo>
                  <a:pt x="979752" y="1114002"/>
                </a:lnTo>
                <a:lnTo>
                  <a:pt x="981075" y="1117981"/>
                </a:lnTo>
                <a:lnTo>
                  <a:pt x="983192" y="1126470"/>
                </a:lnTo>
                <a:lnTo>
                  <a:pt x="984779" y="1134959"/>
                </a:lnTo>
                <a:lnTo>
                  <a:pt x="986102" y="1144509"/>
                </a:lnTo>
                <a:lnTo>
                  <a:pt x="986631" y="1154059"/>
                </a:lnTo>
                <a:lnTo>
                  <a:pt x="987425" y="1164404"/>
                </a:lnTo>
                <a:lnTo>
                  <a:pt x="987425" y="1174485"/>
                </a:lnTo>
                <a:lnTo>
                  <a:pt x="987425" y="1185096"/>
                </a:lnTo>
                <a:lnTo>
                  <a:pt x="986631" y="1195176"/>
                </a:lnTo>
                <a:lnTo>
                  <a:pt x="986102" y="1204726"/>
                </a:lnTo>
                <a:lnTo>
                  <a:pt x="984779" y="1214011"/>
                </a:lnTo>
                <a:lnTo>
                  <a:pt x="983192" y="1223030"/>
                </a:lnTo>
                <a:lnTo>
                  <a:pt x="981075" y="1231519"/>
                </a:lnTo>
                <a:lnTo>
                  <a:pt x="979752" y="1235498"/>
                </a:lnTo>
                <a:lnTo>
                  <a:pt x="978429" y="1239212"/>
                </a:lnTo>
                <a:lnTo>
                  <a:pt x="976842" y="1242926"/>
                </a:lnTo>
                <a:lnTo>
                  <a:pt x="975254" y="1246374"/>
                </a:lnTo>
                <a:lnTo>
                  <a:pt x="973402" y="1249823"/>
                </a:lnTo>
                <a:lnTo>
                  <a:pt x="971286" y="1253006"/>
                </a:lnTo>
                <a:lnTo>
                  <a:pt x="968904" y="1255924"/>
                </a:lnTo>
                <a:lnTo>
                  <a:pt x="966523" y="1258842"/>
                </a:lnTo>
                <a:lnTo>
                  <a:pt x="964142" y="1261230"/>
                </a:lnTo>
                <a:lnTo>
                  <a:pt x="961231" y="1263882"/>
                </a:lnTo>
                <a:lnTo>
                  <a:pt x="958056" y="1266004"/>
                </a:lnTo>
                <a:lnTo>
                  <a:pt x="955146" y="1268127"/>
                </a:lnTo>
                <a:lnTo>
                  <a:pt x="951706" y="1269984"/>
                </a:lnTo>
                <a:lnTo>
                  <a:pt x="948002" y="1271575"/>
                </a:lnTo>
                <a:lnTo>
                  <a:pt x="943769" y="1272902"/>
                </a:lnTo>
                <a:lnTo>
                  <a:pt x="939800" y="1273963"/>
                </a:lnTo>
                <a:lnTo>
                  <a:pt x="935567" y="1275024"/>
                </a:lnTo>
                <a:lnTo>
                  <a:pt x="930804" y="1275554"/>
                </a:lnTo>
                <a:lnTo>
                  <a:pt x="926306" y="1275820"/>
                </a:lnTo>
                <a:lnTo>
                  <a:pt x="921015" y="1276350"/>
                </a:lnTo>
                <a:lnTo>
                  <a:pt x="595048" y="1276350"/>
                </a:lnTo>
                <a:lnTo>
                  <a:pt x="589756" y="1275820"/>
                </a:lnTo>
                <a:lnTo>
                  <a:pt x="584993" y="1275554"/>
                </a:lnTo>
                <a:lnTo>
                  <a:pt x="580496" y="1275024"/>
                </a:lnTo>
                <a:lnTo>
                  <a:pt x="575998" y="1273963"/>
                </a:lnTo>
                <a:lnTo>
                  <a:pt x="572029" y="1272902"/>
                </a:lnTo>
                <a:lnTo>
                  <a:pt x="568060" y="1271575"/>
                </a:lnTo>
                <a:lnTo>
                  <a:pt x="564620" y="1269984"/>
                </a:lnTo>
                <a:lnTo>
                  <a:pt x="561181" y="1268127"/>
                </a:lnTo>
                <a:lnTo>
                  <a:pt x="557741" y="1266004"/>
                </a:lnTo>
                <a:lnTo>
                  <a:pt x="554831" y="1263882"/>
                </a:lnTo>
                <a:lnTo>
                  <a:pt x="552185" y="1261230"/>
                </a:lnTo>
                <a:lnTo>
                  <a:pt x="549275" y="1258842"/>
                </a:lnTo>
                <a:lnTo>
                  <a:pt x="546893" y="1255924"/>
                </a:lnTo>
                <a:lnTo>
                  <a:pt x="544777" y="1253006"/>
                </a:lnTo>
                <a:lnTo>
                  <a:pt x="542925" y="1249823"/>
                </a:lnTo>
                <a:lnTo>
                  <a:pt x="541073" y="1246374"/>
                </a:lnTo>
                <a:lnTo>
                  <a:pt x="539220" y="1242926"/>
                </a:lnTo>
                <a:lnTo>
                  <a:pt x="537633" y="1239212"/>
                </a:lnTo>
                <a:lnTo>
                  <a:pt x="536045" y="1235498"/>
                </a:lnTo>
                <a:lnTo>
                  <a:pt x="534723" y="1231519"/>
                </a:lnTo>
                <a:lnTo>
                  <a:pt x="532606" y="1223030"/>
                </a:lnTo>
                <a:lnTo>
                  <a:pt x="531018" y="1214011"/>
                </a:lnTo>
                <a:lnTo>
                  <a:pt x="529695" y="1204726"/>
                </a:lnTo>
                <a:lnTo>
                  <a:pt x="529166" y="1195176"/>
                </a:lnTo>
                <a:lnTo>
                  <a:pt x="528902" y="1185096"/>
                </a:lnTo>
                <a:lnTo>
                  <a:pt x="528637" y="1174485"/>
                </a:lnTo>
                <a:lnTo>
                  <a:pt x="528902" y="1164404"/>
                </a:lnTo>
                <a:lnTo>
                  <a:pt x="529166" y="1154059"/>
                </a:lnTo>
                <a:lnTo>
                  <a:pt x="529695" y="1144509"/>
                </a:lnTo>
                <a:lnTo>
                  <a:pt x="531018" y="1134959"/>
                </a:lnTo>
                <a:lnTo>
                  <a:pt x="532606" y="1126470"/>
                </a:lnTo>
                <a:lnTo>
                  <a:pt x="534723" y="1117981"/>
                </a:lnTo>
                <a:lnTo>
                  <a:pt x="536045" y="1114002"/>
                </a:lnTo>
                <a:lnTo>
                  <a:pt x="537633" y="1110289"/>
                </a:lnTo>
                <a:lnTo>
                  <a:pt x="539220" y="1106575"/>
                </a:lnTo>
                <a:lnTo>
                  <a:pt x="541073" y="1102861"/>
                </a:lnTo>
                <a:lnTo>
                  <a:pt x="542925" y="1099678"/>
                </a:lnTo>
                <a:lnTo>
                  <a:pt x="544777" y="1096229"/>
                </a:lnTo>
                <a:lnTo>
                  <a:pt x="546893" y="1093311"/>
                </a:lnTo>
                <a:lnTo>
                  <a:pt x="549275" y="1090393"/>
                </a:lnTo>
                <a:lnTo>
                  <a:pt x="552185" y="1087740"/>
                </a:lnTo>
                <a:lnTo>
                  <a:pt x="554831" y="1085353"/>
                </a:lnTo>
                <a:lnTo>
                  <a:pt x="557741" y="1083231"/>
                </a:lnTo>
                <a:lnTo>
                  <a:pt x="561181" y="1080843"/>
                </a:lnTo>
                <a:lnTo>
                  <a:pt x="564620" y="1079517"/>
                </a:lnTo>
                <a:lnTo>
                  <a:pt x="568060" y="1077660"/>
                </a:lnTo>
                <a:lnTo>
                  <a:pt x="572029" y="1076333"/>
                </a:lnTo>
                <a:lnTo>
                  <a:pt x="575998" y="1075007"/>
                </a:lnTo>
                <a:lnTo>
                  <a:pt x="580496" y="1074476"/>
                </a:lnTo>
                <a:lnTo>
                  <a:pt x="584993" y="1073415"/>
                </a:lnTo>
                <a:lnTo>
                  <a:pt x="589756" y="1073150"/>
                </a:lnTo>
                <a:close/>
                <a:moveTo>
                  <a:pt x="535633" y="830263"/>
                </a:moveTo>
                <a:lnTo>
                  <a:pt x="540912" y="830263"/>
                </a:lnTo>
                <a:lnTo>
                  <a:pt x="952926" y="830263"/>
                </a:lnTo>
                <a:lnTo>
                  <a:pt x="958204" y="830263"/>
                </a:lnTo>
                <a:lnTo>
                  <a:pt x="962955" y="830790"/>
                </a:lnTo>
                <a:lnTo>
                  <a:pt x="967442" y="831317"/>
                </a:lnTo>
                <a:lnTo>
                  <a:pt x="971929" y="832371"/>
                </a:lnTo>
                <a:lnTo>
                  <a:pt x="976153" y="833426"/>
                </a:lnTo>
                <a:lnTo>
                  <a:pt x="979848" y="834743"/>
                </a:lnTo>
                <a:lnTo>
                  <a:pt x="983543" y="836325"/>
                </a:lnTo>
                <a:lnTo>
                  <a:pt x="986974" y="838170"/>
                </a:lnTo>
                <a:lnTo>
                  <a:pt x="990141" y="840014"/>
                </a:lnTo>
                <a:lnTo>
                  <a:pt x="993309" y="842386"/>
                </a:lnTo>
                <a:lnTo>
                  <a:pt x="995948" y="844758"/>
                </a:lnTo>
                <a:lnTo>
                  <a:pt x="998588" y="847394"/>
                </a:lnTo>
                <a:lnTo>
                  <a:pt x="1000963" y="850293"/>
                </a:lnTo>
                <a:lnTo>
                  <a:pt x="1003075" y="853455"/>
                </a:lnTo>
                <a:lnTo>
                  <a:pt x="1005186" y="856354"/>
                </a:lnTo>
                <a:lnTo>
                  <a:pt x="1007298" y="859780"/>
                </a:lnTo>
                <a:lnTo>
                  <a:pt x="1009145" y="863206"/>
                </a:lnTo>
                <a:lnTo>
                  <a:pt x="1010465" y="866896"/>
                </a:lnTo>
                <a:lnTo>
                  <a:pt x="1011785" y="870586"/>
                </a:lnTo>
                <a:lnTo>
                  <a:pt x="1013104" y="874802"/>
                </a:lnTo>
                <a:lnTo>
                  <a:pt x="1015216" y="882972"/>
                </a:lnTo>
                <a:lnTo>
                  <a:pt x="1016800" y="891669"/>
                </a:lnTo>
                <a:lnTo>
                  <a:pt x="1018119" y="900894"/>
                </a:lnTo>
                <a:lnTo>
                  <a:pt x="1018911" y="910908"/>
                </a:lnTo>
                <a:lnTo>
                  <a:pt x="1019175" y="920660"/>
                </a:lnTo>
                <a:lnTo>
                  <a:pt x="1019175" y="930938"/>
                </a:lnTo>
                <a:lnTo>
                  <a:pt x="1019175" y="941480"/>
                </a:lnTo>
                <a:lnTo>
                  <a:pt x="1018911" y="951231"/>
                </a:lnTo>
                <a:lnTo>
                  <a:pt x="1018119" y="961246"/>
                </a:lnTo>
                <a:lnTo>
                  <a:pt x="1016800" y="970470"/>
                </a:lnTo>
                <a:lnTo>
                  <a:pt x="1015216" y="979167"/>
                </a:lnTo>
                <a:lnTo>
                  <a:pt x="1013104" y="987337"/>
                </a:lnTo>
                <a:lnTo>
                  <a:pt x="1011785" y="991554"/>
                </a:lnTo>
                <a:lnTo>
                  <a:pt x="1010465" y="995243"/>
                </a:lnTo>
                <a:lnTo>
                  <a:pt x="1009145" y="998933"/>
                </a:lnTo>
                <a:lnTo>
                  <a:pt x="1007298" y="1002359"/>
                </a:lnTo>
                <a:lnTo>
                  <a:pt x="1005186" y="1005785"/>
                </a:lnTo>
                <a:lnTo>
                  <a:pt x="1003075" y="1008684"/>
                </a:lnTo>
                <a:lnTo>
                  <a:pt x="1000963" y="1011847"/>
                </a:lnTo>
                <a:lnTo>
                  <a:pt x="998588" y="1014746"/>
                </a:lnTo>
                <a:lnTo>
                  <a:pt x="995948" y="1017381"/>
                </a:lnTo>
                <a:lnTo>
                  <a:pt x="993309" y="1020017"/>
                </a:lnTo>
                <a:lnTo>
                  <a:pt x="990141" y="1022125"/>
                </a:lnTo>
                <a:lnTo>
                  <a:pt x="986974" y="1023970"/>
                </a:lnTo>
                <a:lnTo>
                  <a:pt x="983543" y="1025815"/>
                </a:lnTo>
                <a:lnTo>
                  <a:pt x="979848" y="1027396"/>
                </a:lnTo>
                <a:lnTo>
                  <a:pt x="976153" y="1028977"/>
                </a:lnTo>
                <a:lnTo>
                  <a:pt x="971929" y="1029768"/>
                </a:lnTo>
                <a:lnTo>
                  <a:pt x="967442" y="1030822"/>
                </a:lnTo>
                <a:lnTo>
                  <a:pt x="962955" y="1031349"/>
                </a:lnTo>
                <a:lnTo>
                  <a:pt x="958204" y="1031876"/>
                </a:lnTo>
                <a:lnTo>
                  <a:pt x="952926" y="1031876"/>
                </a:lnTo>
                <a:lnTo>
                  <a:pt x="540912" y="1031876"/>
                </a:lnTo>
                <a:lnTo>
                  <a:pt x="535633" y="1031876"/>
                </a:lnTo>
                <a:lnTo>
                  <a:pt x="530882" y="1031349"/>
                </a:lnTo>
                <a:lnTo>
                  <a:pt x="526395" y="1030822"/>
                </a:lnTo>
                <a:lnTo>
                  <a:pt x="521908" y="1029768"/>
                </a:lnTo>
                <a:lnTo>
                  <a:pt x="517685" y="1028977"/>
                </a:lnTo>
                <a:lnTo>
                  <a:pt x="513990" y="1027396"/>
                </a:lnTo>
                <a:lnTo>
                  <a:pt x="510294" y="1025815"/>
                </a:lnTo>
                <a:lnTo>
                  <a:pt x="506863" y="1023970"/>
                </a:lnTo>
                <a:lnTo>
                  <a:pt x="503696" y="1022125"/>
                </a:lnTo>
                <a:lnTo>
                  <a:pt x="500792" y="1020017"/>
                </a:lnTo>
                <a:lnTo>
                  <a:pt x="497889" y="1017381"/>
                </a:lnTo>
                <a:lnTo>
                  <a:pt x="495514" y="1014746"/>
                </a:lnTo>
                <a:lnTo>
                  <a:pt x="492874" y="1011847"/>
                </a:lnTo>
                <a:lnTo>
                  <a:pt x="490763" y="1008684"/>
                </a:lnTo>
                <a:lnTo>
                  <a:pt x="488651" y="1005785"/>
                </a:lnTo>
                <a:lnTo>
                  <a:pt x="486803" y="1002359"/>
                </a:lnTo>
                <a:lnTo>
                  <a:pt x="485220" y="998933"/>
                </a:lnTo>
                <a:lnTo>
                  <a:pt x="483636" y="995243"/>
                </a:lnTo>
                <a:lnTo>
                  <a:pt x="482053" y="991554"/>
                </a:lnTo>
                <a:lnTo>
                  <a:pt x="480997" y="987337"/>
                </a:lnTo>
                <a:lnTo>
                  <a:pt x="478621" y="979167"/>
                </a:lnTo>
                <a:lnTo>
                  <a:pt x="477038" y="970470"/>
                </a:lnTo>
                <a:lnTo>
                  <a:pt x="475982" y="961246"/>
                </a:lnTo>
                <a:lnTo>
                  <a:pt x="475190" y="951231"/>
                </a:lnTo>
                <a:lnTo>
                  <a:pt x="474662" y="941480"/>
                </a:lnTo>
                <a:lnTo>
                  <a:pt x="474662" y="930938"/>
                </a:lnTo>
                <a:lnTo>
                  <a:pt x="474662" y="920660"/>
                </a:lnTo>
                <a:lnTo>
                  <a:pt x="475190" y="910908"/>
                </a:lnTo>
                <a:lnTo>
                  <a:pt x="475982" y="900894"/>
                </a:lnTo>
                <a:lnTo>
                  <a:pt x="477038" y="891669"/>
                </a:lnTo>
                <a:lnTo>
                  <a:pt x="478621" y="882972"/>
                </a:lnTo>
                <a:lnTo>
                  <a:pt x="480997" y="874802"/>
                </a:lnTo>
                <a:lnTo>
                  <a:pt x="482053" y="870586"/>
                </a:lnTo>
                <a:lnTo>
                  <a:pt x="483636" y="866896"/>
                </a:lnTo>
                <a:lnTo>
                  <a:pt x="485220" y="863206"/>
                </a:lnTo>
                <a:lnTo>
                  <a:pt x="486803" y="859780"/>
                </a:lnTo>
                <a:lnTo>
                  <a:pt x="488651" y="856354"/>
                </a:lnTo>
                <a:lnTo>
                  <a:pt x="490763" y="853455"/>
                </a:lnTo>
                <a:lnTo>
                  <a:pt x="492874" y="850293"/>
                </a:lnTo>
                <a:lnTo>
                  <a:pt x="495514" y="847394"/>
                </a:lnTo>
                <a:lnTo>
                  <a:pt x="497889" y="844758"/>
                </a:lnTo>
                <a:lnTo>
                  <a:pt x="500792" y="842386"/>
                </a:lnTo>
                <a:lnTo>
                  <a:pt x="503696" y="840014"/>
                </a:lnTo>
                <a:lnTo>
                  <a:pt x="506863" y="838170"/>
                </a:lnTo>
                <a:lnTo>
                  <a:pt x="510294" y="836325"/>
                </a:lnTo>
                <a:lnTo>
                  <a:pt x="513990" y="834743"/>
                </a:lnTo>
                <a:lnTo>
                  <a:pt x="517685" y="833426"/>
                </a:lnTo>
                <a:lnTo>
                  <a:pt x="521908" y="832371"/>
                </a:lnTo>
                <a:lnTo>
                  <a:pt x="526395" y="831317"/>
                </a:lnTo>
                <a:lnTo>
                  <a:pt x="530882" y="830790"/>
                </a:lnTo>
                <a:lnTo>
                  <a:pt x="535633" y="830263"/>
                </a:lnTo>
                <a:close/>
                <a:moveTo>
                  <a:pt x="591344" y="588963"/>
                </a:moveTo>
                <a:lnTo>
                  <a:pt x="596636" y="588963"/>
                </a:lnTo>
                <a:lnTo>
                  <a:pt x="905404" y="588963"/>
                </a:lnTo>
                <a:lnTo>
                  <a:pt x="910431" y="588963"/>
                </a:lnTo>
                <a:lnTo>
                  <a:pt x="915458" y="589759"/>
                </a:lnTo>
                <a:lnTo>
                  <a:pt x="919956" y="590289"/>
                </a:lnTo>
                <a:lnTo>
                  <a:pt x="924190" y="591351"/>
                </a:lnTo>
                <a:lnTo>
                  <a:pt x="928423" y="592146"/>
                </a:lnTo>
                <a:lnTo>
                  <a:pt x="932392" y="593738"/>
                </a:lnTo>
                <a:lnTo>
                  <a:pt x="936096" y="595330"/>
                </a:lnTo>
                <a:lnTo>
                  <a:pt x="939271" y="597187"/>
                </a:lnTo>
                <a:lnTo>
                  <a:pt x="942446" y="599044"/>
                </a:lnTo>
                <a:lnTo>
                  <a:pt x="945621" y="601166"/>
                </a:lnTo>
                <a:lnTo>
                  <a:pt x="948267" y="603818"/>
                </a:lnTo>
                <a:lnTo>
                  <a:pt x="950913" y="606471"/>
                </a:lnTo>
                <a:lnTo>
                  <a:pt x="953294" y="609389"/>
                </a:lnTo>
                <a:lnTo>
                  <a:pt x="955411" y="612307"/>
                </a:lnTo>
                <a:lnTo>
                  <a:pt x="957792" y="615491"/>
                </a:lnTo>
                <a:lnTo>
                  <a:pt x="959644" y="618939"/>
                </a:lnTo>
                <a:lnTo>
                  <a:pt x="961231" y="622388"/>
                </a:lnTo>
                <a:lnTo>
                  <a:pt x="962554" y="626102"/>
                </a:lnTo>
                <a:lnTo>
                  <a:pt x="964142" y="629815"/>
                </a:lnTo>
                <a:lnTo>
                  <a:pt x="965465" y="633794"/>
                </a:lnTo>
                <a:lnTo>
                  <a:pt x="967581" y="642283"/>
                </a:lnTo>
                <a:lnTo>
                  <a:pt x="969169" y="651037"/>
                </a:lnTo>
                <a:lnTo>
                  <a:pt x="970492" y="660322"/>
                </a:lnTo>
                <a:lnTo>
                  <a:pt x="971021" y="670137"/>
                </a:lnTo>
                <a:lnTo>
                  <a:pt x="971550" y="680217"/>
                </a:lnTo>
                <a:lnTo>
                  <a:pt x="971550" y="690828"/>
                </a:lnTo>
                <a:lnTo>
                  <a:pt x="971550" y="700909"/>
                </a:lnTo>
                <a:lnTo>
                  <a:pt x="971021" y="710989"/>
                </a:lnTo>
                <a:lnTo>
                  <a:pt x="970492" y="721070"/>
                </a:lnTo>
                <a:lnTo>
                  <a:pt x="969169" y="730354"/>
                </a:lnTo>
                <a:lnTo>
                  <a:pt x="967581" y="738843"/>
                </a:lnTo>
                <a:lnTo>
                  <a:pt x="965465" y="747332"/>
                </a:lnTo>
                <a:lnTo>
                  <a:pt x="964142" y="751311"/>
                </a:lnTo>
                <a:lnTo>
                  <a:pt x="962554" y="755025"/>
                </a:lnTo>
                <a:lnTo>
                  <a:pt x="961231" y="759004"/>
                </a:lnTo>
                <a:lnTo>
                  <a:pt x="959644" y="762187"/>
                </a:lnTo>
                <a:lnTo>
                  <a:pt x="957792" y="765636"/>
                </a:lnTo>
                <a:lnTo>
                  <a:pt x="955411" y="769084"/>
                </a:lnTo>
                <a:lnTo>
                  <a:pt x="953294" y="772002"/>
                </a:lnTo>
                <a:lnTo>
                  <a:pt x="950913" y="774655"/>
                </a:lnTo>
                <a:lnTo>
                  <a:pt x="948267" y="777573"/>
                </a:lnTo>
                <a:lnTo>
                  <a:pt x="945621" y="779961"/>
                </a:lnTo>
                <a:lnTo>
                  <a:pt x="942446" y="782083"/>
                </a:lnTo>
                <a:lnTo>
                  <a:pt x="939271" y="783940"/>
                </a:lnTo>
                <a:lnTo>
                  <a:pt x="936096" y="786062"/>
                </a:lnTo>
                <a:lnTo>
                  <a:pt x="932392" y="787388"/>
                </a:lnTo>
                <a:lnTo>
                  <a:pt x="928423" y="788980"/>
                </a:lnTo>
                <a:lnTo>
                  <a:pt x="924190" y="790041"/>
                </a:lnTo>
                <a:lnTo>
                  <a:pt x="919956" y="790837"/>
                </a:lnTo>
                <a:lnTo>
                  <a:pt x="915458" y="791633"/>
                </a:lnTo>
                <a:lnTo>
                  <a:pt x="910431" y="792163"/>
                </a:lnTo>
                <a:lnTo>
                  <a:pt x="905404" y="792163"/>
                </a:lnTo>
                <a:lnTo>
                  <a:pt x="596636" y="792163"/>
                </a:lnTo>
                <a:lnTo>
                  <a:pt x="591344" y="792163"/>
                </a:lnTo>
                <a:lnTo>
                  <a:pt x="586317" y="791633"/>
                </a:lnTo>
                <a:lnTo>
                  <a:pt x="582083" y="790837"/>
                </a:lnTo>
                <a:lnTo>
                  <a:pt x="577850" y="790041"/>
                </a:lnTo>
                <a:lnTo>
                  <a:pt x="573352" y="788980"/>
                </a:lnTo>
                <a:lnTo>
                  <a:pt x="569648" y="787388"/>
                </a:lnTo>
                <a:lnTo>
                  <a:pt x="565944" y="786062"/>
                </a:lnTo>
                <a:lnTo>
                  <a:pt x="562504" y="783940"/>
                </a:lnTo>
                <a:lnTo>
                  <a:pt x="559329" y="782083"/>
                </a:lnTo>
                <a:lnTo>
                  <a:pt x="556419" y="779961"/>
                </a:lnTo>
                <a:lnTo>
                  <a:pt x="553508" y="777573"/>
                </a:lnTo>
                <a:lnTo>
                  <a:pt x="551127" y="774655"/>
                </a:lnTo>
                <a:lnTo>
                  <a:pt x="548481" y="772002"/>
                </a:lnTo>
                <a:lnTo>
                  <a:pt x="546365" y="769084"/>
                </a:lnTo>
                <a:lnTo>
                  <a:pt x="544248" y="765636"/>
                </a:lnTo>
                <a:lnTo>
                  <a:pt x="542396" y="762187"/>
                </a:lnTo>
                <a:lnTo>
                  <a:pt x="540544" y="759004"/>
                </a:lnTo>
                <a:lnTo>
                  <a:pt x="538956" y="755025"/>
                </a:lnTo>
                <a:lnTo>
                  <a:pt x="537633" y="751311"/>
                </a:lnTo>
                <a:lnTo>
                  <a:pt x="536575" y="747332"/>
                </a:lnTo>
                <a:lnTo>
                  <a:pt x="534458" y="738843"/>
                </a:lnTo>
                <a:lnTo>
                  <a:pt x="532871" y="730354"/>
                </a:lnTo>
                <a:lnTo>
                  <a:pt x="531548" y="721070"/>
                </a:lnTo>
                <a:lnTo>
                  <a:pt x="530490" y="710989"/>
                </a:lnTo>
                <a:lnTo>
                  <a:pt x="530225" y="700909"/>
                </a:lnTo>
                <a:lnTo>
                  <a:pt x="530225" y="690828"/>
                </a:lnTo>
                <a:lnTo>
                  <a:pt x="530225" y="680217"/>
                </a:lnTo>
                <a:lnTo>
                  <a:pt x="530490" y="670137"/>
                </a:lnTo>
                <a:lnTo>
                  <a:pt x="531548" y="660322"/>
                </a:lnTo>
                <a:lnTo>
                  <a:pt x="532871" y="651037"/>
                </a:lnTo>
                <a:lnTo>
                  <a:pt x="534458" y="642283"/>
                </a:lnTo>
                <a:lnTo>
                  <a:pt x="536575" y="633794"/>
                </a:lnTo>
                <a:lnTo>
                  <a:pt x="537633" y="629815"/>
                </a:lnTo>
                <a:lnTo>
                  <a:pt x="538956" y="626102"/>
                </a:lnTo>
                <a:lnTo>
                  <a:pt x="540544" y="622388"/>
                </a:lnTo>
                <a:lnTo>
                  <a:pt x="542396" y="618939"/>
                </a:lnTo>
                <a:lnTo>
                  <a:pt x="544248" y="615491"/>
                </a:lnTo>
                <a:lnTo>
                  <a:pt x="546365" y="612307"/>
                </a:lnTo>
                <a:lnTo>
                  <a:pt x="548481" y="609389"/>
                </a:lnTo>
                <a:lnTo>
                  <a:pt x="551127" y="606471"/>
                </a:lnTo>
                <a:lnTo>
                  <a:pt x="553508" y="603818"/>
                </a:lnTo>
                <a:lnTo>
                  <a:pt x="556419" y="601166"/>
                </a:lnTo>
                <a:lnTo>
                  <a:pt x="559329" y="599044"/>
                </a:lnTo>
                <a:lnTo>
                  <a:pt x="562504" y="597187"/>
                </a:lnTo>
                <a:lnTo>
                  <a:pt x="565944" y="595330"/>
                </a:lnTo>
                <a:lnTo>
                  <a:pt x="569648" y="593738"/>
                </a:lnTo>
                <a:lnTo>
                  <a:pt x="573352" y="592146"/>
                </a:lnTo>
                <a:lnTo>
                  <a:pt x="577850" y="591351"/>
                </a:lnTo>
                <a:lnTo>
                  <a:pt x="582083" y="590289"/>
                </a:lnTo>
                <a:lnTo>
                  <a:pt x="586317" y="589759"/>
                </a:lnTo>
                <a:lnTo>
                  <a:pt x="591344" y="588963"/>
                </a:lnTo>
                <a:close/>
                <a:moveTo>
                  <a:pt x="573015" y="0"/>
                </a:moveTo>
                <a:lnTo>
                  <a:pt x="580426" y="0"/>
                </a:lnTo>
                <a:lnTo>
                  <a:pt x="588630" y="265"/>
                </a:lnTo>
                <a:lnTo>
                  <a:pt x="597365" y="1058"/>
                </a:lnTo>
                <a:lnTo>
                  <a:pt x="606628" y="1588"/>
                </a:lnTo>
                <a:lnTo>
                  <a:pt x="616421" y="2910"/>
                </a:lnTo>
                <a:lnTo>
                  <a:pt x="626743" y="4498"/>
                </a:lnTo>
                <a:lnTo>
                  <a:pt x="637595" y="6615"/>
                </a:lnTo>
                <a:lnTo>
                  <a:pt x="648446" y="8996"/>
                </a:lnTo>
                <a:lnTo>
                  <a:pt x="659563" y="12171"/>
                </a:lnTo>
                <a:lnTo>
                  <a:pt x="670679" y="15875"/>
                </a:lnTo>
                <a:lnTo>
                  <a:pt x="682060" y="20638"/>
                </a:lnTo>
                <a:lnTo>
                  <a:pt x="693176" y="25400"/>
                </a:lnTo>
                <a:lnTo>
                  <a:pt x="698734" y="28310"/>
                </a:lnTo>
                <a:lnTo>
                  <a:pt x="704027" y="31485"/>
                </a:lnTo>
                <a:lnTo>
                  <a:pt x="709586" y="34396"/>
                </a:lnTo>
                <a:lnTo>
                  <a:pt x="714879" y="38100"/>
                </a:lnTo>
                <a:lnTo>
                  <a:pt x="719908" y="41540"/>
                </a:lnTo>
                <a:lnTo>
                  <a:pt x="725201" y="45773"/>
                </a:lnTo>
                <a:lnTo>
                  <a:pt x="729965" y="49742"/>
                </a:lnTo>
                <a:lnTo>
                  <a:pt x="734994" y="53975"/>
                </a:lnTo>
                <a:lnTo>
                  <a:pt x="739758" y="58738"/>
                </a:lnTo>
                <a:lnTo>
                  <a:pt x="744258" y="63235"/>
                </a:lnTo>
                <a:lnTo>
                  <a:pt x="748757" y="68527"/>
                </a:lnTo>
                <a:lnTo>
                  <a:pt x="752992" y="73819"/>
                </a:lnTo>
                <a:lnTo>
                  <a:pt x="756962" y="79375"/>
                </a:lnTo>
                <a:lnTo>
                  <a:pt x="761197" y="85460"/>
                </a:lnTo>
                <a:lnTo>
                  <a:pt x="764902" y="91546"/>
                </a:lnTo>
                <a:lnTo>
                  <a:pt x="768343" y="98160"/>
                </a:lnTo>
                <a:lnTo>
                  <a:pt x="771519" y="104510"/>
                </a:lnTo>
                <a:lnTo>
                  <a:pt x="774695" y="111654"/>
                </a:lnTo>
                <a:lnTo>
                  <a:pt x="777606" y="119063"/>
                </a:lnTo>
                <a:lnTo>
                  <a:pt x="780253" y="126735"/>
                </a:lnTo>
                <a:lnTo>
                  <a:pt x="782370" y="134673"/>
                </a:lnTo>
                <a:lnTo>
                  <a:pt x="784752" y="143140"/>
                </a:lnTo>
                <a:lnTo>
                  <a:pt x="786340" y="151606"/>
                </a:lnTo>
                <a:lnTo>
                  <a:pt x="787664" y="160338"/>
                </a:lnTo>
                <a:lnTo>
                  <a:pt x="788987" y="169598"/>
                </a:lnTo>
                <a:lnTo>
                  <a:pt x="789516" y="179388"/>
                </a:lnTo>
                <a:lnTo>
                  <a:pt x="790310" y="189706"/>
                </a:lnTo>
                <a:lnTo>
                  <a:pt x="790575" y="199760"/>
                </a:lnTo>
                <a:lnTo>
                  <a:pt x="790310" y="209550"/>
                </a:lnTo>
                <a:lnTo>
                  <a:pt x="790046" y="218810"/>
                </a:lnTo>
                <a:lnTo>
                  <a:pt x="788987" y="237067"/>
                </a:lnTo>
                <a:lnTo>
                  <a:pt x="787134" y="254794"/>
                </a:lnTo>
                <a:lnTo>
                  <a:pt x="785017" y="271992"/>
                </a:lnTo>
                <a:lnTo>
                  <a:pt x="781841" y="288396"/>
                </a:lnTo>
                <a:lnTo>
                  <a:pt x="778400" y="304536"/>
                </a:lnTo>
                <a:lnTo>
                  <a:pt x="774430" y="320146"/>
                </a:lnTo>
                <a:lnTo>
                  <a:pt x="770195" y="334963"/>
                </a:lnTo>
                <a:lnTo>
                  <a:pt x="765167" y="349250"/>
                </a:lnTo>
                <a:lnTo>
                  <a:pt x="760138" y="363008"/>
                </a:lnTo>
                <a:lnTo>
                  <a:pt x="754580" y="376238"/>
                </a:lnTo>
                <a:lnTo>
                  <a:pt x="749022" y="389202"/>
                </a:lnTo>
                <a:lnTo>
                  <a:pt x="743199" y="401373"/>
                </a:lnTo>
                <a:lnTo>
                  <a:pt x="737111" y="413279"/>
                </a:lnTo>
                <a:lnTo>
                  <a:pt x="731024" y="424656"/>
                </a:lnTo>
                <a:lnTo>
                  <a:pt x="724672" y="435504"/>
                </a:lnTo>
                <a:lnTo>
                  <a:pt x="718584" y="445823"/>
                </a:lnTo>
                <a:lnTo>
                  <a:pt x="712497" y="455613"/>
                </a:lnTo>
                <a:lnTo>
                  <a:pt x="700057" y="474398"/>
                </a:lnTo>
                <a:lnTo>
                  <a:pt x="678354" y="506148"/>
                </a:lnTo>
                <a:lnTo>
                  <a:pt x="668826" y="519906"/>
                </a:lnTo>
                <a:lnTo>
                  <a:pt x="665121" y="525992"/>
                </a:lnTo>
                <a:lnTo>
                  <a:pt x="661680" y="532342"/>
                </a:lnTo>
                <a:lnTo>
                  <a:pt x="659033" y="537633"/>
                </a:lnTo>
                <a:lnTo>
                  <a:pt x="656651" y="542925"/>
                </a:lnTo>
                <a:lnTo>
                  <a:pt x="655063" y="547688"/>
                </a:lnTo>
                <a:lnTo>
                  <a:pt x="654004" y="552450"/>
                </a:lnTo>
                <a:lnTo>
                  <a:pt x="591013" y="552450"/>
                </a:lnTo>
                <a:lnTo>
                  <a:pt x="581749" y="552715"/>
                </a:lnTo>
                <a:lnTo>
                  <a:pt x="573280" y="553773"/>
                </a:lnTo>
                <a:lnTo>
                  <a:pt x="565339" y="554831"/>
                </a:lnTo>
                <a:lnTo>
                  <a:pt x="557929" y="556683"/>
                </a:lnTo>
                <a:lnTo>
                  <a:pt x="551047" y="559329"/>
                </a:lnTo>
                <a:lnTo>
                  <a:pt x="544430" y="561975"/>
                </a:lnTo>
                <a:lnTo>
                  <a:pt x="538607" y="565150"/>
                </a:lnTo>
                <a:lnTo>
                  <a:pt x="533049" y="568590"/>
                </a:lnTo>
                <a:lnTo>
                  <a:pt x="528021" y="572294"/>
                </a:lnTo>
                <a:lnTo>
                  <a:pt x="523521" y="576263"/>
                </a:lnTo>
                <a:lnTo>
                  <a:pt x="519286" y="580231"/>
                </a:lnTo>
                <a:lnTo>
                  <a:pt x="515581" y="584729"/>
                </a:lnTo>
                <a:lnTo>
                  <a:pt x="512140" y="588963"/>
                </a:lnTo>
                <a:lnTo>
                  <a:pt x="509229" y="593461"/>
                </a:lnTo>
                <a:lnTo>
                  <a:pt x="506318" y="597694"/>
                </a:lnTo>
                <a:lnTo>
                  <a:pt x="504200" y="601663"/>
                </a:lnTo>
                <a:lnTo>
                  <a:pt x="502083" y="606161"/>
                </a:lnTo>
                <a:lnTo>
                  <a:pt x="500230" y="610129"/>
                </a:lnTo>
                <a:lnTo>
                  <a:pt x="498377" y="614892"/>
                </a:lnTo>
                <a:lnTo>
                  <a:pt x="496789" y="619390"/>
                </a:lnTo>
                <a:lnTo>
                  <a:pt x="493878" y="629179"/>
                </a:lnTo>
                <a:lnTo>
                  <a:pt x="491496" y="639498"/>
                </a:lnTo>
                <a:lnTo>
                  <a:pt x="489908" y="650875"/>
                </a:lnTo>
                <a:lnTo>
                  <a:pt x="488584" y="663046"/>
                </a:lnTo>
                <a:lnTo>
                  <a:pt x="487790" y="676275"/>
                </a:lnTo>
                <a:lnTo>
                  <a:pt x="487790" y="690827"/>
                </a:lnTo>
                <a:lnTo>
                  <a:pt x="487790" y="705115"/>
                </a:lnTo>
                <a:lnTo>
                  <a:pt x="488584" y="718079"/>
                </a:lnTo>
                <a:lnTo>
                  <a:pt x="489908" y="730515"/>
                </a:lnTo>
                <a:lnTo>
                  <a:pt x="491496" y="741892"/>
                </a:lnTo>
                <a:lnTo>
                  <a:pt x="493878" y="752211"/>
                </a:lnTo>
                <a:lnTo>
                  <a:pt x="496789" y="762000"/>
                </a:lnTo>
                <a:lnTo>
                  <a:pt x="498377" y="766498"/>
                </a:lnTo>
                <a:lnTo>
                  <a:pt x="500230" y="770996"/>
                </a:lnTo>
                <a:lnTo>
                  <a:pt x="502083" y="775494"/>
                </a:lnTo>
                <a:lnTo>
                  <a:pt x="504200" y="779463"/>
                </a:lnTo>
                <a:lnTo>
                  <a:pt x="506053" y="783167"/>
                </a:lnTo>
                <a:lnTo>
                  <a:pt x="508170" y="786871"/>
                </a:lnTo>
                <a:lnTo>
                  <a:pt x="510817" y="790575"/>
                </a:lnTo>
                <a:lnTo>
                  <a:pt x="513464" y="794015"/>
                </a:lnTo>
                <a:lnTo>
                  <a:pt x="507112" y="795602"/>
                </a:lnTo>
                <a:lnTo>
                  <a:pt x="500759" y="797190"/>
                </a:lnTo>
                <a:lnTo>
                  <a:pt x="494937" y="799306"/>
                </a:lnTo>
                <a:lnTo>
                  <a:pt x="489379" y="801688"/>
                </a:lnTo>
                <a:lnTo>
                  <a:pt x="484350" y="804333"/>
                </a:lnTo>
                <a:lnTo>
                  <a:pt x="479321" y="806979"/>
                </a:lnTo>
                <a:lnTo>
                  <a:pt x="475086" y="810154"/>
                </a:lnTo>
                <a:lnTo>
                  <a:pt x="471116" y="813329"/>
                </a:lnTo>
                <a:lnTo>
                  <a:pt x="466881" y="816769"/>
                </a:lnTo>
                <a:lnTo>
                  <a:pt x="463441" y="820208"/>
                </a:lnTo>
                <a:lnTo>
                  <a:pt x="460529" y="823648"/>
                </a:lnTo>
                <a:lnTo>
                  <a:pt x="457353" y="827352"/>
                </a:lnTo>
                <a:lnTo>
                  <a:pt x="454442" y="831056"/>
                </a:lnTo>
                <a:lnTo>
                  <a:pt x="452060" y="834761"/>
                </a:lnTo>
                <a:lnTo>
                  <a:pt x="448090" y="841904"/>
                </a:lnTo>
                <a:lnTo>
                  <a:pt x="445972" y="846138"/>
                </a:lnTo>
                <a:lnTo>
                  <a:pt x="444120" y="850106"/>
                </a:lnTo>
                <a:lnTo>
                  <a:pt x="442267" y="854869"/>
                </a:lnTo>
                <a:lnTo>
                  <a:pt x="440679" y="859102"/>
                </a:lnTo>
                <a:lnTo>
                  <a:pt x="437767" y="869156"/>
                </a:lnTo>
                <a:lnTo>
                  <a:pt x="435650" y="879740"/>
                </a:lnTo>
                <a:lnTo>
                  <a:pt x="433797" y="890852"/>
                </a:lnTo>
                <a:lnTo>
                  <a:pt x="432474" y="903288"/>
                </a:lnTo>
                <a:lnTo>
                  <a:pt x="431945" y="916252"/>
                </a:lnTo>
                <a:lnTo>
                  <a:pt x="431680" y="930540"/>
                </a:lnTo>
                <a:lnTo>
                  <a:pt x="431945" y="945092"/>
                </a:lnTo>
                <a:lnTo>
                  <a:pt x="432474" y="958056"/>
                </a:lnTo>
                <a:lnTo>
                  <a:pt x="433797" y="970492"/>
                </a:lnTo>
                <a:lnTo>
                  <a:pt x="435650" y="981604"/>
                </a:lnTo>
                <a:lnTo>
                  <a:pt x="437767" y="992188"/>
                </a:lnTo>
                <a:lnTo>
                  <a:pt x="440679" y="1001977"/>
                </a:lnTo>
                <a:lnTo>
                  <a:pt x="442267" y="1006475"/>
                </a:lnTo>
                <a:lnTo>
                  <a:pt x="444120" y="1011238"/>
                </a:lnTo>
                <a:lnTo>
                  <a:pt x="445972" y="1015206"/>
                </a:lnTo>
                <a:lnTo>
                  <a:pt x="448090" y="1019440"/>
                </a:lnTo>
                <a:lnTo>
                  <a:pt x="449942" y="1023144"/>
                </a:lnTo>
                <a:lnTo>
                  <a:pt x="452324" y="1026848"/>
                </a:lnTo>
                <a:lnTo>
                  <a:pt x="454971" y="1030817"/>
                </a:lnTo>
                <a:lnTo>
                  <a:pt x="457618" y="1034521"/>
                </a:lnTo>
                <a:lnTo>
                  <a:pt x="460529" y="1038225"/>
                </a:lnTo>
                <a:lnTo>
                  <a:pt x="463970" y="1041665"/>
                </a:lnTo>
                <a:lnTo>
                  <a:pt x="467675" y="1045369"/>
                </a:lnTo>
                <a:lnTo>
                  <a:pt x="471645" y="1048809"/>
                </a:lnTo>
                <a:lnTo>
                  <a:pt x="475616" y="1051719"/>
                </a:lnTo>
                <a:lnTo>
                  <a:pt x="480380" y="1054894"/>
                </a:lnTo>
                <a:lnTo>
                  <a:pt x="485144" y="1057804"/>
                </a:lnTo>
                <a:lnTo>
                  <a:pt x="490437" y="1060186"/>
                </a:lnTo>
                <a:lnTo>
                  <a:pt x="496260" y="1062567"/>
                </a:lnTo>
                <a:lnTo>
                  <a:pt x="502347" y="1064419"/>
                </a:lnTo>
                <a:lnTo>
                  <a:pt x="508435" y="1066271"/>
                </a:lnTo>
                <a:lnTo>
                  <a:pt x="515316" y="1067594"/>
                </a:lnTo>
                <a:lnTo>
                  <a:pt x="511876" y="1071827"/>
                </a:lnTo>
                <a:lnTo>
                  <a:pt x="508435" y="1076590"/>
                </a:lnTo>
                <a:lnTo>
                  <a:pt x="505788" y="1080823"/>
                </a:lnTo>
                <a:lnTo>
                  <a:pt x="503141" y="1085586"/>
                </a:lnTo>
                <a:lnTo>
                  <a:pt x="501024" y="1089554"/>
                </a:lnTo>
                <a:lnTo>
                  <a:pt x="499171" y="1094052"/>
                </a:lnTo>
                <a:lnTo>
                  <a:pt x="497583" y="1098286"/>
                </a:lnTo>
                <a:lnTo>
                  <a:pt x="495731" y="1103048"/>
                </a:lnTo>
                <a:lnTo>
                  <a:pt x="493084" y="1112838"/>
                </a:lnTo>
                <a:lnTo>
                  <a:pt x="490967" y="1123156"/>
                </a:lnTo>
                <a:lnTo>
                  <a:pt x="489114" y="1134534"/>
                </a:lnTo>
                <a:lnTo>
                  <a:pt x="487790" y="1146704"/>
                </a:lnTo>
                <a:lnTo>
                  <a:pt x="487261" y="1159934"/>
                </a:lnTo>
                <a:lnTo>
                  <a:pt x="486732" y="1174221"/>
                </a:lnTo>
                <a:lnTo>
                  <a:pt x="487261" y="1188509"/>
                </a:lnTo>
                <a:lnTo>
                  <a:pt x="487790" y="1202002"/>
                </a:lnTo>
                <a:lnTo>
                  <a:pt x="489114" y="1214438"/>
                </a:lnTo>
                <a:lnTo>
                  <a:pt x="490967" y="1225550"/>
                </a:lnTo>
                <a:lnTo>
                  <a:pt x="493084" y="1236134"/>
                </a:lnTo>
                <a:lnTo>
                  <a:pt x="495731" y="1245659"/>
                </a:lnTo>
                <a:lnTo>
                  <a:pt x="497583" y="1250156"/>
                </a:lnTo>
                <a:lnTo>
                  <a:pt x="499171" y="1254654"/>
                </a:lnTo>
                <a:lnTo>
                  <a:pt x="501024" y="1258888"/>
                </a:lnTo>
                <a:lnTo>
                  <a:pt x="503141" y="1263121"/>
                </a:lnTo>
                <a:lnTo>
                  <a:pt x="505523" y="1267090"/>
                </a:lnTo>
                <a:lnTo>
                  <a:pt x="507641" y="1270794"/>
                </a:lnTo>
                <a:lnTo>
                  <a:pt x="510288" y="1274498"/>
                </a:lnTo>
                <a:lnTo>
                  <a:pt x="513199" y="1278467"/>
                </a:lnTo>
                <a:lnTo>
                  <a:pt x="516375" y="1282171"/>
                </a:lnTo>
                <a:lnTo>
                  <a:pt x="519816" y="1285875"/>
                </a:lnTo>
                <a:lnTo>
                  <a:pt x="523521" y="1289315"/>
                </a:lnTo>
                <a:lnTo>
                  <a:pt x="527756" y="1292754"/>
                </a:lnTo>
                <a:lnTo>
                  <a:pt x="531991" y="1296194"/>
                </a:lnTo>
                <a:lnTo>
                  <a:pt x="536755" y="1299369"/>
                </a:lnTo>
                <a:lnTo>
                  <a:pt x="542048" y="1302015"/>
                </a:lnTo>
                <a:lnTo>
                  <a:pt x="547606" y="1304661"/>
                </a:lnTo>
                <a:lnTo>
                  <a:pt x="553429" y="1307042"/>
                </a:lnTo>
                <a:lnTo>
                  <a:pt x="559781" y="1308894"/>
                </a:lnTo>
                <a:lnTo>
                  <a:pt x="566663" y="1310481"/>
                </a:lnTo>
                <a:lnTo>
                  <a:pt x="573809" y="1311804"/>
                </a:lnTo>
                <a:lnTo>
                  <a:pt x="568780" y="1317361"/>
                </a:lnTo>
                <a:lnTo>
                  <a:pt x="564016" y="1322917"/>
                </a:lnTo>
                <a:lnTo>
                  <a:pt x="560311" y="1328738"/>
                </a:lnTo>
                <a:lnTo>
                  <a:pt x="557135" y="1334294"/>
                </a:lnTo>
                <a:lnTo>
                  <a:pt x="555017" y="1338792"/>
                </a:lnTo>
                <a:lnTo>
                  <a:pt x="553164" y="1342761"/>
                </a:lnTo>
                <a:lnTo>
                  <a:pt x="551312" y="1347259"/>
                </a:lnTo>
                <a:lnTo>
                  <a:pt x="549724" y="1351756"/>
                </a:lnTo>
                <a:lnTo>
                  <a:pt x="547077" y="1361546"/>
                </a:lnTo>
                <a:lnTo>
                  <a:pt x="544430" y="1372129"/>
                </a:lnTo>
                <a:lnTo>
                  <a:pt x="543107" y="1383242"/>
                </a:lnTo>
                <a:lnTo>
                  <a:pt x="541784" y="1395677"/>
                </a:lnTo>
                <a:lnTo>
                  <a:pt x="540725" y="1408642"/>
                </a:lnTo>
                <a:lnTo>
                  <a:pt x="540725" y="1423459"/>
                </a:lnTo>
                <a:lnTo>
                  <a:pt x="540725" y="1437481"/>
                </a:lnTo>
                <a:lnTo>
                  <a:pt x="541784" y="1450711"/>
                </a:lnTo>
                <a:lnTo>
                  <a:pt x="543107" y="1463146"/>
                </a:lnTo>
                <a:lnTo>
                  <a:pt x="544430" y="1474259"/>
                </a:lnTo>
                <a:lnTo>
                  <a:pt x="547077" y="1484842"/>
                </a:lnTo>
                <a:lnTo>
                  <a:pt x="549724" y="1494367"/>
                </a:lnTo>
                <a:lnTo>
                  <a:pt x="551312" y="1499129"/>
                </a:lnTo>
                <a:lnTo>
                  <a:pt x="553164" y="1503627"/>
                </a:lnTo>
                <a:lnTo>
                  <a:pt x="555017" y="1507596"/>
                </a:lnTo>
                <a:lnTo>
                  <a:pt x="557135" y="1512094"/>
                </a:lnTo>
                <a:lnTo>
                  <a:pt x="559781" y="1516327"/>
                </a:lnTo>
                <a:lnTo>
                  <a:pt x="562428" y="1520825"/>
                </a:lnTo>
                <a:lnTo>
                  <a:pt x="321047" y="1520825"/>
                </a:lnTo>
                <a:lnTo>
                  <a:pt x="312842" y="1520825"/>
                </a:lnTo>
                <a:lnTo>
                  <a:pt x="304373" y="1520296"/>
                </a:lnTo>
                <a:lnTo>
                  <a:pt x="296433" y="1519767"/>
                </a:lnTo>
                <a:lnTo>
                  <a:pt x="288228" y="1519238"/>
                </a:lnTo>
                <a:lnTo>
                  <a:pt x="280288" y="1518179"/>
                </a:lnTo>
                <a:lnTo>
                  <a:pt x="272083" y="1517121"/>
                </a:lnTo>
                <a:lnTo>
                  <a:pt x="264407" y="1515798"/>
                </a:lnTo>
                <a:lnTo>
                  <a:pt x="256203" y="1514211"/>
                </a:lnTo>
                <a:lnTo>
                  <a:pt x="248527" y="1512623"/>
                </a:lnTo>
                <a:lnTo>
                  <a:pt x="240852" y="1510771"/>
                </a:lnTo>
                <a:lnTo>
                  <a:pt x="233441" y="1508654"/>
                </a:lnTo>
                <a:lnTo>
                  <a:pt x="225501" y="1506538"/>
                </a:lnTo>
                <a:lnTo>
                  <a:pt x="218090" y="1503892"/>
                </a:lnTo>
                <a:lnTo>
                  <a:pt x="210679" y="1501511"/>
                </a:lnTo>
                <a:lnTo>
                  <a:pt x="203268" y="1498600"/>
                </a:lnTo>
                <a:lnTo>
                  <a:pt x="196122" y="1495690"/>
                </a:lnTo>
                <a:lnTo>
                  <a:pt x="188976" y="1492515"/>
                </a:lnTo>
                <a:lnTo>
                  <a:pt x="181830" y="1489075"/>
                </a:lnTo>
                <a:lnTo>
                  <a:pt x="174948" y="1485636"/>
                </a:lnTo>
                <a:lnTo>
                  <a:pt x="168067" y="1482196"/>
                </a:lnTo>
                <a:lnTo>
                  <a:pt x="161450" y="1478227"/>
                </a:lnTo>
                <a:lnTo>
                  <a:pt x="154569" y="1474523"/>
                </a:lnTo>
                <a:lnTo>
                  <a:pt x="147952" y="1470290"/>
                </a:lnTo>
                <a:lnTo>
                  <a:pt x="141600" y="1466056"/>
                </a:lnTo>
                <a:lnTo>
                  <a:pt x="129160" y="1457061"/>
                </a:lnTo>
                <a:lnTo>
                  <a:pt x="116985" y="1447536"/>
                </a:lnTo>
                <a:lnTo>
                  <a:pt x="105075" y="1437481"/>
                </a:lnTo>
                <a:lnTo>
                  <a:pt x="93959" y="1426634"/>
                </a:lnTo>
                <a:lnTo>
                  <a:pt x="83372" y="1415521"/>
                </a:lnTo>
                <a:lnTo>
                  <a:pt x="73579" y="1404144"/>
                </a:lnTo>
                <a:lnTo>
                  <a:pt x="64051" y="1391973"/>
                </a:lnTo>
                <a:lnTo>
                  <a:pt x="55052" y="1379273"/>
                </a:lnTo>
                <a:lnTo>
                  <a:pt x="50552" y="1373188"/>
                </a:lnTo>
                <a:lnTo>
                  <a:pt x="46582" y="1366309"/>
                </a:lnTo>
                <a:lnTo>
                  <a:pt x="42612" y="1359694"/>
                </a:lnTo>
                <a:lnTo>
                  <a:pt x="38907" y="1352815"/>
                </a:lnTo>
                <a:lnTo>
                  <a:pt x="35466" y="1346200"/>
                </a:lnTo>
                <a:lnTo>
                  <a:pt x="31761" y="1339056"/>
                </a:lnTo>
                <a:lnTo>
                  <a:pt x="28585" y="1332177"/>
                </a:lnTo>
                <a:lnTo>
                  <a:pt x="25409" y="1325034"/>
                </a:lnTo>
                <a:lnTo>
                  <a:pt x="22497" y="1317625"/>
                </a:lnTo>
                <a:lnTo>
                  <a:pt x="19586" y="1310481"/>
                </a:lnTo>
                <a:lnTo>
                  <a:pt x="17204" y="1303073"/>
                </a:lnTo>
                <a:lnTo>
                  <a:pt x="14557" y="1295665"/>
                </a:lnTo>
                <a:lnTo>
                  <a:pt x="12440" y="1287727"/>
                </a:lnTo>
                <a:lnTo>
                  <a:pt x="10322" y="1280054"/>
                </a:lnTo>
                <a:lnTo>
                  <a:pt x="8470" y="1272646"/>
                </a:lnTo>
                <a:lnTo>
                  <a:pt x="6617" y="1264444"/>
                </a:lnTo>
                <a:lnTo>
                  <a:pt x="5294" y="1256771"/>
                </a:lnTo>
                <a:lnTo>
                  <a:pt x="3706" y="1248834"/>
                </a:lnTo>
                <a:lnTo>
                  <a:pt x="2912" y="1240896"/>
                </a:lnTo>
                <a:lnTo>
                  <a:pt x="1853" y="1232959"/>
                </a:lnTo>
                <a:lnTo>
                  <a:pt x="1059" y="1224756"/>
                </a:lnTo>
                <a:lnTo>
                  <a:pt x="529" y="1216554"/>
                </a:lnTo>
                <a:lnTo>
                  <a:pt x="265" y="1208352"/>
                </a:lnTo>
                <a:lnTo>
                  <a:pt x="0" y="1200150"/>
                </a:lnTo>
                <a:lnTo>
                  <a:pt x="0" y="857515"/>
                </a:lnTo>
                <a:lnTo>
                  <a:pt x="265" y="847196"/>
                </a:lnTo>
                <a:lnTo>
                  <a:pt x="1059" y="836348"/>
                </a:lnTo>
                <a:lnTo>
                  <a:pt x="1588" y="826029"/>
                </a:lnTo>
                <a:lnTo>
                  <a:pt x="2912" y="815711"/>
                </a:lnTo>
                <a:lnTo>
                  <a:pt x="4500" y="805656"/>
                </a:lnTo>
                <a:lnTo>
                  <a:pt x="6352" y="795602"/>
                </a:lnTo>
                <a:lnTo>
                  <a:pt x="8205" y="785813"/>
                </a:lnTo>
                <a:lnTo>
                  <a:pt x="10587" y="776023"/>
                </a:lnTo>
                <a:lnTo>
                  <a:pt x="13498" y="766498"/>
                </a:lnTo>
                <a:lnTo>
                  <a:pt x="16410" y="757238"/>
                </a:lnTo>
                <a:lnTo>
                  <a:pt x="19851" y="747713"/>
                </a:lnTo>
                <a:lnTo>
                  <a:pt x="23291" y="738717"/>
                </a:lnTo>
                <a:lnTo>
                  <a:pt x="27261" y="730250"/>
                </a:lnTo>
                <a:lnTo>
                  <a:pt x="31761" y="721519"/>
                </a:lnTo>
                <a:lnTo>
                  <a:pt x="35996" y="712788"/>
                </a:lnTo>
                <a:lnTo>
                  <a:pt x="41024" y="704850"/>
                </a:lnTo>
                <a:lnTo>
                  <a:pt x="46053" y="696648"/>
                </a:lnTo>
                <a:lnTo>
                  <a:pt x="51346" y="688711"/>
                </a:lnTo>
                <a:lnTo>
                  <a:pt x="56905" y="680773"/>
                </a:lnTo>
                <a:lnTo>
                  <a:pt x="62727" y="673365"/>
                </a:lnTo>
                <a:lnTo>
                  <a:pt x="68550" y="666221"/>
                </a:lnTo>
                <a:lnTo>
                  <a:pt x="75167" y="659077"/>
                </a:lnTo>
                <a:lnTo>
                  <a:pt x="81519" y="652198"/>
                </a:lnTo>
                <a:lnTo>
                  <a:pt x="88401" y="645848"/>
                </a:lnTo>
                <a:lnTo>
                  <a:pt x="95547" y="639498"/>
                </a:lnTo>
                <a:lnTo>
                  <a:pt x="102958" y="633413"/>
                </a:lnTo>
                <a:lnTo>
                  <a:pt x="110368" y="627592"/>
                </a:lnTo>
                <a:lnTo>
                  <a:pt x="118308" y="622036"/>
                </a:lnTo>
                <a:lnTo>
                  <a:pt x="126249" y="616744"/>
                </a:lnTo>
                <a:lnTo>
                  <a:pt x="134453" y="611452"/>
                </a:lnTo>
                <a:lnTo>
                  <a:pt x="143188" y="606690"/>
                </a:lnTo>
                <a:lnTo>
                  <a:pt x="151392" y="602192"/>
                </a:lnTo>
                <a:lnTo>
                  <a:pt x="168596" y="587904"/>
                </a:lnTo>
                <a:lnTo>
                  <a:pt x="189505" y="569913"/>
                </a:lnTo>
                <a:lnTo>
                  <a:pt x="214120" y="548481"/>
                </a:lnTo>
                <a:lnTo>
                  <a:pt x="241381" y="524140"/>
                </a:lnTo>
                <a:lnTo>
                  <a:pt x="270760" y="497152"/>
                </a:lnTo>
                <a:lnTo>
                  <a:pt x="301726" y="468048"/>
                </a:lnTo>
                <a:lnTo>
                  <a:pt x="317342" y="452967"/>
                </a:lnTo>
                <a:lnTo>
                  <a:pt x="333222" y="437356"/>
                </a:lnTo>
                <a:lnTo>
                  <a:pt x="349367" y="421217"/>
                </a:lnTo>
                <a:lnTo>
                  <a:pt x="365247" y="405077"/>
                </a:lnTo>
                <a:lnTo>
                  <a:pt x="381128" y="388408"/>
                </a:lnTo>
                <a:lnTo>
                  <a:pt x="396479" y="371740"/>
                </a:lnTo>
                <a:lnTo>
                  <a:pt x="412094" y="354542"/>
                </a:lnTo>
                <a:lnTo>
                  <a:pt x="426916" y="337608"/>
                </a:lnTo>
                <a:lnTo>
                  <a:pt x="441473" y="320411"/>
                </a:lnTo>
                <a:lnTo>
                  <a:pt x="455765" y="303477"/>
                </a:lnTo>
                <a:lnTo>
                  <a:pt x="469263" y="286015"/>
                </a:lnTo>
                <a:lnTo>
                  <a:pt x="482232" y="269081"/>
                </a:lnTo>
                <a:lnTo>
                  <a:pt x="494143" y="252148"/>
                </a:lnTo>
                <a:lnTo>
                  <a:pt x="505523" y="235215"/>
                </a:lnTo>
                <a:lnTo>
                  <a:pt x="515581" y="218810"/>
                </a:lnTo>
                <a:lnTo>
                  <a:pt x="520610" y="210344"/>
                </a:lnTo>
                <a:lnTo>
                  <a:pt x="525374" y="202406"/>
                </a:lnTo>
                <a:lnTo>
                  <a:pt x="529344" y="194204"/>
                </a:lnTo>
                <a:lnTo>
                  <a:pt x="533314" y="186267"/>
                </a:lnTo>
                <a:lnTo>
                  <a:pt x="537019" y="178329"/>
                </a:lnTo>
                <a:lnTo>
                  <a:pt x="540460" y="170656"/>
                </a:lnTo>
                <a:lnTo>
                  <a:pt x="543636" y="162983"/>
                </a:lnTo>
                <a:lnTo>
                  <a:pt x="546283" y="155575"/>
                </a:lnTo>
                <a:lnTo>
                  <a:pt x="548930" y="147902"/>
                </a:lnTo>
                <a:lnTo>
                  <a:pt x="551047" y="140494"/>
                </a:lnTo>
                <a:lnTo>
                  <a:pt x="551047" y="1058"/>
                </a:lnTo>
                <a:lnTo>
                  <a:pt x="553958" y="794"/>
                </a:lnTo>
                <a:lnTo>
                  <a:pt x="561369" y="265"/>
                </a:lnTo>
                <a:lnTo>
                  <a:pt x="573015"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693" name="KSO_Shape"/>
          <p:cNvSpPr>
            <a:spLocks noChangeArrowheads="1"/>
          </p:cNvSpPr>
          <p:nvPr/>
        </p:nvSpPr>
        <p:spPr bwMode="auto">
          <a:xfrm>
            <a:off x="6191250" y="3101975"/>
            <a:ext cx="820738" cy="700088"/>
          </a:xfrm>
          <a:custGeom>
            <a:avLst/>
            <a:gdLst>
              <a:gd name="T0" fmla="*/ 3102535 w 4999037"/>
              <a:gd name="T1" fmla="*/ 3590573 h 4260141"/>
              <a:gd name="T2" fmla="*/ 3119833 w 4999037"/>
              <a:gd name="T3" fmla="*/ 3691441 h 4260141"/>
              <a:gd name="T4" fmla="*/ 3140975 w 4999037"/>
              <a:gd name="T5" fmla="*/ 3769253 h 4260141"/>
              <a:gd name="T6" fmla="*/ 3166921 w 4999037"/>
              <a:gd name="T7" fmla="*/ 3846104 h 4260141"/>
              <a:gd name="T8" fmla="*/ 3200556 w 4999037"/>
              <a:gd name="T9" fmla="*/ 3919113 h 4260141"/>
              <a:gd name="T10" fmla="*/ 3240917 w 4999037"/>
              <a:gd name="T11" fmla="*/ 3984437 h 4260141"/>
              <a:gd name="T12" fmla="*/ 3288966 w 4999037"/>
              <a:gd name="T13" fmla="*/ 4042075 h 4260141"/>
              <a:gd name="T14" fmla="*/ 3331249 w 4999037"/>
              <a:gd name="T15" fmla="*/ 4079540 h 4260141"/>
              <a:gd name="T16" fmla="*/ 3372572 w 4999037"/>
              <a:gd name="T17" fmla="*/ 4106438 h 4260141"/>
              <a:gd name="T18" fmla="*/ 3417738 w 4999037"/>
              <a:gd name="T19" fmla="*/ 4127573 h 4260141"/>
              <a:gd name="T20" fmla="*/ 3467709 w 4999037"/>
              <a:gd name="T21" fmla="*/ 4142943 h 4260141"/>
              <a:gd name="T22" fmla="*/ 3523446 w 4999037"/>
              <a:gd name="T23" fmla="*/ 4151589 h 4260141"/>
              <a:gd name="T24" fmla="*/ 3564769 w 4999037"/>
              <a:gd name="T25" fmla="*/ 4260141 h 4260141"/>
              <a:gd name="T26" fmla="*/ 1455409 w 4999037"/>
              <a:gd name="T27" fmla="*/ 4152549 h 4260141"/>
              <a:gd name="T28" fmla="*/ 1513068 w 4999037"/>
              <a:gd name="T29" fmla="*/ 4145825 h 4260141"/>
              <a:gd name="T30" fmla="*/ 1564962 w 4999037"/>
              <a:gd name="T31" fmla="*/ 4133336 h 4260141"/>
              <a:gd name="T32" fmla="*/ 1612050 w 4999037"/>
              <a:gd name="T33" fmla="*/ 4114123 h 4260141"/>
              <a:gd name="T34" fmla="*/ 1653372 w 4999037"/>
              <a:gd name="T35" fmla="*/ 4089147 h 4260141"/>
              <a:gd name="T36" fmla="*/ 1691811 w 4999037"/>
              <a:gd name="T37" fmla="*/ 4058406 h 4260141"/>
              <a:gd name="T38" fmla="*/ 1726407 w 4999037"/>
              <a:gd name="T39" fmla="*/ 4024784 h 4260141"/>
              <a:gd name="T40" fmla="*/ 1776378 w 4999037"/>
              <a:gd name="T41" fmla="*/ 3956578 h 4260141"/>
              <a:gd name="T42" fmla="*/ 1824427 w 4999037"/>
              <a:gd name="T43" fmla="*/ 3863396 h 4260141"/>
              <a:gd name="T44" fmla="*/ 1859984 w 4999037"/>
              <a:gd name="T45" fmla="*/ 3761568 h 4260141"/>
              <a:gd name="T46" fmla="*/ 1884969 w 4999037"/>
              <a:gd name="T47" fmla="*/ 3657818 h 4260141"/>
              <a:gd name="T48" fmla="*/ 1900345 w 4999037"/>
              <a:gd name="T49" fmla="*/ 3557911 h 4260141"/>
              <a:gd name="T50" fmla="*/ 4655005 w 4999037"/>
              <a:gd name="T51" fmla="*/ 3036592 h 4260141"/>
              <a:gd name="T52" fmla="*/ 142226 w 4999037"/>
              <a:gd name="T53" fmla="*/ 0 h 4260141"/>
              <a:gd name="T54" fmla="*/ 4885641 w 4999037"/>
              <a:gd name="T55" fmla="*/ 2882 h 4260141"/>
              <a:gd name="T56" fmla="*/ 4925042 w 4999037"/>
              <a:gd name="T57" fmla="*/ 17292 h 4260141"/>
              <a:gd name="T58" fmla="*/ 4957715 w 4999037"/>
              <a:gd name="T59" fmla="*/ 42268 h 4260141"/>
              <a:gd name="T60" fmla="*/ 4982701 w 4999037"/>
              <a:gd name="T61" fmla="*/ 73970 h 4260141"/>
              <a:gd name="T62" fmla="*/ 4996154 w 4999037"/>
              <a:gd name="T63" fmla="*/ 113356 h 4260141"/>
              <a:gd name="T64" fmla="*/ 4999037 w 4999037"/>
              <a:gd name="T65" fmla="*/ 3238327 h 4260141"/>
              <a:gd name="T66" fmla="*/ 4993271 w 4999037"/>
              <a:gd name="T67" fmla="*/ 3281555 h 4260141"/>
              <a:gd name="T68" fmla="*/ 4975974 w 4999037"/>
              <a:gd name="T69" fmla="*/ 3319021 h 4260141"/>
              <a:gd name="T70" fmla="*/ 4947144 w 4999037"/>
              <a:gd name="T71" fmla="*/ 3349761 h 4260141"/>
              <a:gd name="T72" fmla="*/ 4913510 w 4999037"/>
              <a:gd name="T73" fmla="*/ 3369935 h 4260141"/>
              <a:gd name="T74" fmla="*/ 4872187 w 4999037"/>
              <a:gd name="T75" fmla="*/ 3380502 h 4260141"/>
              <a:gd name="T76" fmla="*/ 127811 w 4999037"/>
              <a:gd name="T77" fmla="*/ 3380502 h 4260141"/>
              <a:gd name="T78" fmla="*/ 86489 w 4999037"/>
              <a:gd name="T79" fmla="*/ 3369935 h 4260141"/>
              <a:gd name="T80" fmla="*/ 51893 w 4999037"/>
              <a:gd name="T81" fmla="*/ 3349761 h 4260141"/>
              <a:gd name="T82" fmla="*/ 24025 w 4999037"/>
              <a:gd name="T83" fmla="*/ 3319021 h 4260141"/>
              <a:gd name="T84" fmla="*/ 6727 w 4999037"/>
              <a:gd name="T85" fmla="*/ 3281555 h 4260141"/>
              <a:gd name="T86" fmla="*/ 0 w 4999037"/>
              <a:gd name="T87" fmla="*/ 3238327 h 4260141"/>
              <a:gd name="T88" fmla="*/ 2883 w 4999037"/>
              <a:gd name="T89" fmla="*/ 113356 h 4260141"/>
              <a:gd name="T90" fmla="*/ 17298 w 4999037"/>
              <a:gd name="T91" fmla="*/ 73970 h 4260141"/>
              <a:gd name="T92" fmla="*/ 42283 w 4999037"/>
              <a:gd name="T93" fmla="*/ 42268 h 4260141"/>
              <a:gd name="T94" fmla="*/ 73996 w 4999037"/>
              <a:gd name="T95" fmla="*/ 17292 h 4260141"/>
              <a:gd name="T96" fmla="*/ 113396 w 4999037"/>
              <a:gd name="T97" fmla="*/ 2882 h 4260141"/>
              <a:gd name="T98" fmla="*/ 0 w 4999037"/>
              <a:gd name="T99" fmla="*/ 0 h 4260141"/>
              <a:gd name="T100" fmla="*/ 4999037 w 4999037"/>
              <a:gd name="T101" fmla="*/ 4260141 h 4260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694" name="KSO_Shape"/>
          <p:cNvSpPr>
            <a:spLocks noChangeArrowheads="1"/>
          </p:cNvSpPr>
          <p:nvPr/>
        </p:nvSpPr>
        <p:spPr bwMode="auto">
          <a:xfrm>
            <a:off x="9896475" y="3057525"/>
            <a:ext cx="852488" cy="787400"/>
          </a:xfrm>
          <a:custGeom>
            <a:avLst/>
            <a:gdLst>
              <a:gd name="T0" fmla="*/ 293546826 w 4477"/>
              <a:gd name="T1" fmla="*/ 3160650 h 4133"/>
              <a:gd name="T2" fmla="*/ 288199211 w 4477"/>
              <a:gd name="T3" fmla="*/ 1458776 h 4133"/>
              <a:gd name="T4" fmla="*/ 283094756 w 4477"/>
              <a:gd name="T5" fmla="*/ 405226 h 4133"/>
              <a:gd name="T6" fmla="*/ 278233461 w 4477"/>
              <a:gd name="T7" fmla="*/ 0 h 4133"/>
              <a:gd name="T8" fmla="*/ 273534209 w 4477"/>
              <a:gd name="T9" fmla="*/ 243098 h 4133"/>
              <a:gd name="T10" fmla="*/ 269077926 w 4477"/>
              <a:gd name="T11" fmla="*/ 1053550 h 4133"/>
              <a:gd name="T12" fmla="*/ 264783687 w 4477"/>
              <a:gd name="T13" fmla="*/ 2431357 h 4133"/>
              <a:gd name="T14" fmla="*/ 260813534 w 4477"/>
              <a:gd name="T15" fmla="*/ 4376328 h 4133"/>
              <a:gd name="T16" fmla="*/ 256843381 w 4477"/>
              <a:gd name="T17" fmla="*/ 6888655 h 4133"/>
              <a:gd name="T18" fmla="*/ 253116197 w 4477"/>
              <a:gd name="T19" fmla="*/ 9806207 h 4133"/>
              <a:gd name="T20" fmla="*/ 248416945 w 4477"/>
              <a:gd name="T21" fmla="*/ 14506792 h 4133"/>
              <a:gd name="T22" fmla="*/ 250685550 w 4477"/>
              <a:gd name="T23" fmla="*/ 40035280 h 4133"/>
              <a:gd name="T24" fmla="*/ 255303876 w 4477"/>
              <a:gd name="T25" fmla="*/ 77315136 h 4133"/>
              <a:gd name="T26" fmla="*/ 261380590 w 4477"/>
              <a:gd name="T27" fmla="*/ 113298344 h 4133"/>
              <a:gd name="T28" fmla="*/ 268834766 w 4477"/>
              <a:gd name="T29" fmla="*/ 148065874 h 4133"/>
              <a:gd name="T30" fmla="*/ 276045783 w 4477"/>
              <a:gd name="T31" fmla="*/ 176025909 h 4133"/>
              <a:gd name="T32" fmla="*/ 280988195 w 4477"/>
              <a:gd name="T33" fmla="*/ 192396513 h 4133"/>
              <a:gd name="T34" fmla="*/ 284391292 w 4477"/>
              <a:gd name="T35" fmla="*/ 203094332 h 4133"/>
              <a:gd name="T36" fmla="*/ 344996581 w 4477"/>
              <a:gd name="T37" fmla="*/ 182914563 h 4133"/>
              <a:gd name="T38" fmla="*/ 342484817 w 4477"/>
              <a:gd name="T39" fmla="*/ 164193571 h 4133"/>
              <a:gd name="T40" fmla="*/ 339405996 w 4477"/>
              <a:gd name="T41" fmla="*/ 145715676 h 4133"/>
              <a:gd name="T42" fmla="*/ 335921973 w 4477"/>
              <a:gd name="T43" fmla="*/ 127562039 h 4133"/>
              <a:gd name="T44" fmla="*/ 331870703 w 4477"/>
              <a:gd name="T45" fmla="*/ 109732468 h 4133"/>
              <a:gd name="T46" fmla="*/ 327414421 w 4477"/>
              <a:gd name="T47" fmla="*/ 92227154 h 4133"/>
              <a:gd name="T48" fmla="*/ 322391082 w 4477"/>
              <a:gd name="T49" fmla="*/ 75045907 h 4133"/>
              <a:gd name="T50" fmla="*/ 316881424 w 4477"/>
              <a:gd name="T51" fmla="*/ 58107948 h 4133"/>
              <a:gd name="T52" fmla="*/ 311047870 w 4477"/>
              <a:gd name="T53" fmla="*/ 41494056 h 4133"/>
              <a:gd name="T54" fmla="*/ 304565952 w 4477"/>
              <a:gd name="T55" fmla="*/ 25123452 h 4133"/>
              <a:gd name="T56" fmla="*/ 297759949 w 4477"/>
              <a:gd name="T57" fmla="*/ 9157883 h 4133"/>
              <a:gd name="T58" fmla="*/ 67330176 w 4477"/>
              <a:gd name="T59" fmla="*/ 227245202 h 4133"/>
              <a:gd name="T60" fmla="*/ 67330176 w 4477"/>
              <a:gd name="T61" fmla="*/ 238996380 h 4133"/>
              <a:gd name="T62" fmla="*/ 284877421 w 4477"/>
              <a:gd name="T63" fmla="*/ 273115586 h 4133"/>
              <a:gd name="T64" fmla="*/ 15394482 w 4477"/>
              <a:gd name="T65" fmla="*/ 303912014 h 4133"/>
              <a:gd name="T66" fmla="*/ 0 w 4477"/>
              <a:gd name="T67" fmla="*/ 106977044 h 4133"/>
              <a:gd name="T68" fmla="*/ 61901635 w 4477"/>
              <a:gd name="T69" fmla="*/ 40764763 h 4133"/>
              <a:gd name="T70" fmla="*/ 229376587 w 4477"/>
              <a:gd name="T71" fmla="*/ 36388435 h 4133"/>
              <a:gd name="T72" fmla="*/ 230834975 w 4477"/>
              <a:gd name="T73" fmla="*/ 51867617 h 4133"/>
              <a:gd name="T74" fmla="*/ 87829114 w 4477"/>
              <a:gd name="T75" fmla="*/ 67184862 h 4133"/>
              <a:gd name="T76" fmla="*/ 84263974 w 4477"/>
              <a:gd name="T77" fmla="*/ 123347839 h 4133"/>
              <a:gd name="T78" fmla="*/ 30788774 w 4477"/>
              <a:gd name="T79" fmla="*/ 273115586 h 4133"/>
              <a:gd name="T80" fmla="*/ 38242951 w 4477"/>
              <a:gd name="T81" fmla="*/ 106328720 h 4133"/>
              <a:gd name="T82" fmla="*/ 38242951 w 4477"/>
              <a:gd name="T83" fmla="*/ 106328720 h 4133"/>
              <a:gd name="T84" fmla="*/ 67330176 w 4477"/>
              <a:gd name="T85" fmla="*/ 178781332 h 4133"/>
              <a:gd name="T86" fmla="*/ 227675038 w 4477"/>
              <a:gd name="T87" fmla="*/ 178781332 h 4133"/>
              <a:gd name="T88" fmla="*/ 131338563 w 4477"/>
              <a:gd name="T89" fmla="*/ 135018048 h 4133"/>
              <a:gd name="T90" fmla="*/ 227675038 w 4477"/>
              <a:gd name="T91" fmla="*/ 135018048 h 4133"/>
              <a:gd name="T92" fmla="*/ 131338563 w 4477"/>
              <a:gd name="T93" fmla="*/ 90120054 h 4133"/>
              <a:gd name="T94" fmla="*/ 227675038 w 4477"/>
              <a:gd name="T95" fmla="*/ 90120054 h 4133"/>
              <a:gd name="T96" fmla="*/ 324254674 w 4477"/>
              <a:gd name="T97" fmla="*/ 286892896 h 4133"/>
              <a:gd name="T98" fmla="*/ 343295032 w 4477"/>
              <a:gd name="T99" fmla="*/ 334951539 h 4133"/>
              <a:gd name="T100" fmla="*/ 349857876 w 4477"/>
              <a:gd name="T101" fmla="*/ 280652565 h 4133"/>
              <a:gd name="T102" fmla="*/ 346130883 w 4477"/>
              <a:gd name="T103" fmla="*/ 201878653 h 4133"/>
              <a:gd name="T104" fmla="*/ 313559634 w 4477"/>
              <a:gd name="T105" fmla="*/ 282435598 h 4133"/>
              <a:gd name="T106" fmla="*/ 290305963 w 4477"/>
              <a:gd name="T107" fmla="*/ 214602412 h 41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77"/>
              <a:gd name="T163" fmla="*/ 0 h 4133"/>
              <a:gd name="T164" fmla="*/ 4477 w 4477"/>
              <a:gd name="T165" fmla="*/ 4133 h 41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77" h="4133">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695" name="TextBox 15"/>
          <p:cNvSpPr>
            <a:spLocks noChangeArrowheads="1"/>
          </p:cNvSpPr>
          <p:nvPr/>
        </p:nvSpPr>
        <p:spPr bwMode="auto">
          <a:xfrm>
            <a:off x="1330325" y="1173163"/>
            <a:ext cx="5521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a:t>
            </a:r>
          </a:p>
        </p:txBody>
      </p:sp>
      <p:sp>
        <p:nvSpPr>
          <p:cNvPr id="28696" name="TextBox 15"/>
          <p:cNvSpPr>
            <a:spLocks noChangeArrowheads="1"/>
          </p:cNvSpPr>
          <p:nvPr/>
        </p:nvSpPr>
        <p:spPr bwMode="auto">
          <a:xfrm>
            <a:off x="1330325" y="2982913"/>
            <a:ext cx="39306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a:t>
            </a:r>
          </a:p>
        </p:txBody>
      </p:sp>
      <p:sp>
        <p:nvSpPr>
          <p:cNvPr id="28697" name="TextBox 15"/>
          <p:cNvSpPr>
            <a:spLocks noChangeArrowheads="1"/>
          </p:cNvSpPr>
          <p:nvPr/>
        </p:nvSpPr>
        <p:spPr bwMode="auto">
          <a:xfrm>
            <a:off x="1330325" y="4792663"/>
            <a:ext cx="2916238"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KSO_Shape"/>
          <p:cNvSpPr>
            <a:spLocks noChangeArrowheads="1"/>
          </p:cNvSpPr>
          <p:nvPr/>
        </p:nvSpPr>
        <p:spPr bwMode="auto">
          <a:xfrm>
            <a:off x="381000" y="1600200"/>
            <a:ext cx="4532313" cy="3392488"/>
          </a:xfrm>
          <a:custGeom>
            <a:avLst/>
            <a:gdLst>
              <a:gd name="T0" fmla="*/ 131995640 w 5185"/>
              <a:gd name="T1" fmla="*/ 931602561 h 3880"/>
              <a:gd name="T2" fmla="*/ 1637579319 w 5185"/>
              <a:gd name="T3" fmla="*/ 1134628104 h 3880"/>
              <a:gd name="T4" fmla="*/ 657087484 w 5185"/>
              <a:gd name="T5" fmla="*/ 1085799010 h 3880"/>
              <a:gd name="T6" fmla="*/ 968930723 w 5185"/>
              <a:gd name="T7" fmla="*/ 1003882666 h 3880"/>
              <a:gd name="T8" fmla="*/ 657087484 w 5185"/>
              <a:gd name="T9" fmla="*/ 1085799010 h 3880"/>
              <a:gd name="T10" fmla="*/ 1509437675 w 5185"/>
              <a:gd name="T11" fmla="*/ 885022302 h 3880"/>
              <a:gd name="T12" fmla="*/ 1508795197 w 5185"/>
              <a:gd name="T13" fmla="*/ 881167281 h 3880"/>
              <a:gd name="T14" fmla="*/ 1509437675 w 5185"/>
              <a:gd name="T15" fmla="*/ 38549331 h 3880"/>
              <a:gd name="T16" fmla="*/ 1509116873 w 5185"/>
              <a:gd name="T17" fmla="*/ 34694310 h 3880"/>
              <a:gd name="T18" fmla="*/ 1507511115 w 5185"/>
              <a:gd name="T19" fmla="*/ 26984269 h 3880"/>
              <a:gd name="T20" fmla="*/ 1504620399 w 5185"/>
              <a:gd name="T21" fmla="*/ 20238639 h 3880"/>
              <a:gd name="T22" fmla="*/ 1500766403 w 5185"/>
              <a:gd name="T23" fmla="*/ 13813022 h 3880"/>
              <a:gd name="T24" fmla="*/ 1495628325 w 5185"/>
              <a:gd name="T25" fmla="*/ 8673578 h 3880"/>
              <a:gd name="T26" fmla="*/ 1489205290 w 5185"/>
              <a:gd name="T27" fmla="*/ 4497670 h 3880"/>
              <a:gd name="T28" fmla="*/ 1482460579 w 5185"/>
              <a:gd name="T29" fmla="*/ 1606186 h 3880"/>
              <a:gd name="T30" fmla="*/ 1474752588 w 5185"/>
              <a:gd name="T31" fmla="*/ 320887 h 3880"/>
              <a:gd name="T32" fmla="*/ 194300302 w 5185"/>
              <a:gd name="T33" fmla="*/ 0 h 3880"/>
              <a:gd name="T34" fmla="*/ 190446306 w 5185"/>
              <a:gd name="T35" fmla="*/ 320887 h 3880"/>
              <a:gd name="T36" fmla="*/ 182738315 w 5185"/>
              <a:gd name="T37" fmla="*/ 1606186 h 3880"/>
              <a:gd name="T38" fmla="*/ 175993604 w 5185"/>
              <a:gd name="T39" fmla="*/ 4497670 h 3880"/>
              <a:gd name="T40" fmla="*/ 169892245 w 5185"/>
              <a:gd name="T41" fmla="*/ 8673578 h 3880"/>
              <a:gd name="T42" fmla="*/ 164432490 w 5185"/>
              <a:gd name="T43" fmla="*/ 13813022 h 3880"/>
              <a:gd name="T44" fmla="*/ 160257693 w 5185"/>
              <a:gd name="T45" fmla="*/ 20238639 h 3880"/>
              <a:gd name="T46" fmla="*/ 157366977 w 5185"/>
              <a:gd name="T47" fmla="*/ 26984269 h 3880"/>
              <a:gd name="T48" fmla="*/ 156082021 w 5185"/>
              <a:gd name="T49" fmla="*/ 34694310 h 3880"/>
              <a:gd name="T50" fmla="*/ 155761219 w 5185"/>
              <a:gd name="T51" fmla="*/ 877313135 h 3880"/>
              <a:gd name="T52" fmla="*/ 156082021 w 5185"/>
              <a:gd name="T53" fmla="*/ 881167281 h 3880"/>
              <a:gd name="T54" fmla="*/ 155761219 w 5185"/>
              <a:gd name="T55" fmla="*/ 885022302 h 3880"/>
              <a:gd name="T56" fmla="*/ 1509759352 w 5185"/>
              <a:gd name="T57" fmla="*/ 885344064 h 3880"/>
              <a:gd name="T58" fmla="*/ 1413412080 w 5185"/>
              <a:gd name="T59" fmla="*/ 819810464 h 3880"/>
              <a:gd name="T60" fmla="*/ 251786814 w 5185"/>
              <a:gd name="T61" fmla="*/ 96051128 h 3880"/>
              <a:gd name="T62" fmla="*/ 1413412080 w 5185"/>
              <a:gd name="T63" fmla="*/ 819810464 h 3880"/>
              <a:gd name="T64" fmla="*/ 3853996 w 5185"/>
              <a:gd name="T65" fmla="*/ 1180886601 h 3880"/>
              <a:gd name="T66" fmla="*/ 0 w 5185"/>
              <a:gd name="T67" fmla="*/ 1188596642 h 3880"/>
              <a:gd name="T68" fmla="*/ 642478 w 5185"/>
              <a:gd name="T69" fmla="*/ 1197270220 h 3880"/>
              <a:gd name="T70" fmla="*/ 2890715 w 5185"/>
              <a:gd name="T71" fmla="*/ 1206586447 h 3880"/>
              <a:gd name="T72" fmla="*/ 6423035 w 5185"/>
              <a:gd name="T73" fmla="*/ 1216223561 h 3880"/>
              <a:gd name="T74" fmla="*/ 11561987 w 5185"/>
              <a:gd name="T75" fmla="*/ 1225539787 h 3880"/>
              <a:gd name="T76" fmla="*/ 17021742 w 5185"/>
              <a:gd name="T77" fmla="*/ 1233891603 h 3880"/>
              <a:gd name="T78" fmla="*/ 23444777 w 5185"/>
              <a:gd name="T79" fmla="*/ 1240316346 h 3880"/>
              <a:gd name="T80" fmla="*/ 30831092 w 5185"/>
              <a:gd name="T81" fmla="*/ 1244814016 h 3880"/>
              <a:gd name="T82" fmla="*/ 36611649 w 5185"/>
              <a:gd name="T83" fmla="*/ 1246099314 h 3880"/>
              <a:gd name="T84" fmla="*/ 1626659810 w 5185"/>
              <a:gd name="T85" fmla="*/ 1246420201 h 3880"/>
              <a:gd name="T86" fmla="*/ 1628587245 w 5185"/>
              <a:gd name="T87" fmla="*/ 1246099314 h 3880"/>
              <a:gd name="T88" fmla="*/ 1634367802 w 5185"/>
              <a:gd name="T89" fmla="*/ 1244814016 h 3880"/>
              <a:gd name="T90" fmla="*/ 1641754117 w 5185"/>
              <a:gd name="T91" fmla="*/ 1240316346 h 3880"/>
              <a:gd name="T92" fmla="*/ 1648177152 w 5185"/>
              <a:gd name="T93" fmla="*/ 1233891603 h 3880"/>
              <a:gd name="T94" fmla="*/ 1653958583 w 5185"/>
              <a:gd name="T95" fmla="*/ 1225539787 h 3880"/>
              <a:gd name="T96" fmla="*/ 1658775859 w 5185"/>
              <a:gd name="T97" fmla="*/ 1216223561 h 3880"/>
              <a:gd name="T98" fmla="*/ 1662308179 w 5185"/>
              <a:gd name="T99" fmla="*/ 1206586447 h 3880"/>
              <a:gd name="T100" fmla="*/ 1664235614 w 5185"/>
              <a:gd name="T101" fmla="*/ 1197270220 h 3880"/>
              <a:gd name="T102" fmla="*/ 1665198894 w 5185"/>
              <a:gd name="T103" fmla="*/ 118859664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85"/>
              <a:gd name="T157" fmla="*/ 0 h 3880"/>
              <a:gd name="T158" fmla="*/ 5185 w 5185"/>
              <a:gd name="T159" fmla="*/ 3880 h 38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7D9D73"/>
          </a:solidFill>
          <a:ln>
            <a:noFill/>
          </a:ln>
          <a:extLst>
            <a:ext uri="{91240B29-F687-4F45-9708-019B960494DF}">
              <a14:hiddenLine xmlns:a14="http://schemas.microsoft.com/office/drawing/2010/main" w="9525">
                <a:solidFill>
                  <a:srgbClr val="000000"/>
                </a:solidFill>
                <a:bevel/>
              </a14:hiddenLine>
            </a:ext>
          </a:extLst>
        </p:spPr>
        <p:txBody>
          <a:bodyPr bIns="360000" anchor="ctr"/>
          <a:lstStyle/>
          <a:p>
            <a:endParaRPr lang="zh-CN" altLang="en-US"/>
          </a:p>
        </p:txBody>
      </p:sp>
      <p:sp>
        <p:nvSpPr>
          <p:cNvPr id="29700" name="TextBox 15"/>
          <p:cNvSpPr>
            <a:spLocks noChangeArrowheads="1"/>
          </p:cNvSpPr>
          <p:nvPr/>
        </p:nvSpPr>
        <p:spPr bwMode="auto">
          <a:xfrm>
            <a:off x="1560513" y="2547938"/>
            <a:ext cx="2243137"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01" name="TextBox 4"/>
          <p:cNvSpPr>
            <a:spLocks noChangeArrowheads="1"/>
          </p:cNvSpPr>
          <p:nvPr/>
        </p:nvSpPr>
        <p:spPr bwMode="auto">
          <a:xfrm>
            <a:off x="1849438" y="2039938"/>
            <a:ext cx="17160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2000" b="1">
                <a:solidFill>
                  <a:srgbClr val="FF0000"/>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sz="2000" b="1">
              <a:solidFill>
                <a:srgbClr val="FF0000"/>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29702" name="椭圆 2"/>
          <p:cNvSpPr>
            <a:spLocks noChangeArrowheads="1"/>
          </p:cNvSpPr>
          <p:nvPr/>
        </p:nvSpPr>
        <p:spPr bwMode="auto">
          <a:xfrm>
            <a:off x="6135688" y="1538288"/>
            <a:ext cx="738187" cy="738187"/>
          </a:xfrm>
          <a:prstGeom prst="ellipse">
            <a:avLst/>
          </a:prstGeom>
          <a:solidFill>
            <a:srgbClr val="7D9D73"/>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9703" name="椭圆 25"/>
          <p:cNvSpPr>
            <a:spLocks noChangeArrowheads="1"/>
          </p:cNvSpPr>
          <p:nvPr/>
        </p:nvSpPr>
        <p:spPr bwMode="auto">
          <a:xfrm>
            <a:off x="6135688" y="4394200"/>
            <a:ext cx="738187" cy="738188"/>
          </a:xfrm>
          <a:prstGeom prst="ellipse">
            <a:avLst/>
          </a:prstGeom>
          <a:solidFill>
            <a:srgbClr val="7D9D73"/>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9704" name="椭圆 26"/>
          <p:cNvSpPr>
            <a:spLocks noChangeArrowheads="1"/>
          </p:cNvSpPr>
          <p:nvPr/>
        </p:nvSpPr>
        <p:spPr bwMode="auto">
          <a:xfrm>
            <a:off x="6135688" y="2965450"/>
            <a:ext cx="738187" cy="738188"/>
          </a:xfrm>
          <a:prstGeom prst="ellipse">
            <a:avLst/>
          </a:prstGeom>
          <a:solidFill>
            <a:srgbClr val="7D9D73"/>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9705" name="矩形 27"/>
          <p:cNvSpPr>
            <a:spLocks noChangeArrowheads="1"/>
          </p:cNvSpPr>
          <p:nvPr/>
        </p:nvSpPr>
        <p:spPr bwMode="auto">
          <a:xfrm>
            <a:off x="7288213" y="1885950"/>
            <a:ext cx="4535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rgbClr val="000000"/>
              </a:solidFill>
              <a:latin typeface="Calibri" panose="020F0502020204030204" pitchFamily="34" charset="0"/>
              <a:sym typeface="宋体" panose="02010600030101010101" pitchFamily="2" charset="-122"/>
            </a:endParaRPr>
          </a:p>
        </p:txBody>
      </p:sp>
      <p:sp>
        <p:nvSpPr>
          <p:cNvPr id="29706" name="TextBox 4"/>
          <p:cNvSpPr>
            <a:spLocks noChangeArrowheads="1"/>
          </p:cNvSpPr>
          <p:nvPr/>
        </p:nvSpPr>
        <p:spPr bwMode="auto">
          <a:xfrm>
            <a:off x="7226300" y="1376363"/>
            <a:ext cx="17160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a:solidFill>
                  <a:srgbClr val="FF0000"/>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FF0000"/>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29707" name="矩形 29"/>
          <p:cNvSpPr>
            <a:spLocks noChangeArrowheads="1"/>
          </p:cNvSpPr>
          <p:nvPr/>
        </p:nvSpPr>
        <p:spPr bwMode="auto">
          <a:xfrm>
            <a:off x="7351713" y="3289300"/>
            <a:ext cx="4535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rgbClr val="000000"/>
              </a:solidFill>
              <a:latin typeface="Calibri" panose="020F0502020204030204" pitchFamily="34" charset="0"/>
              <a:sym typeface="宋体" panose="02010600030101010101" pitchFamily="2" charset="-122"/>
            </a:endParaRPr>
          </a:p>
        </p:txBody>
      </p:sp>
      <p:sp>
        <p:nvSpPr>
          <p:cNvPr id="29708" name="TextBox 4"/>
          <p:cNvSpPr>
            <a:spLocks noChangeArrowheads="1"/>
          </p:cNvSpPr>
          <p:nvPr/>
        </p:nvSpPr>
        <p:spPr bwMode="auto">
          <a:xfrm>
            <a:off x="7288213" y="2779713"/>
            <a:ext cx="17160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a:solidFill>
                  <a:srgbClr val="FF0000"/>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FF0000"/>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29709" name="矩形 31"/>
          <p:cNvSpPr>
            <a:spLocks noChangeArrowheads="1"/>
          </p:cNvSpPr>
          <p:nvPr/>
        </p:nvSpPr>
        <p:spPr bwMode="auto">
          <a:xfrm>
            <a:off x="7288213" y="4716463"/>
            <a:ext cx="4535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rgbClr val="000000"/>
              </a:solidFill>
              <a:latin typeface="Calibri" panose="020F0502020204030204" pitchFamily="34" charset="0"/>
              <a:sym typeface="宋体" panose="02010600030101010101" pitchFamily="2" charset="-122"/>
            </a:endParaRPr>
          </a:p>
        </p:txBody>
      </p:sp>
      <p:sp>
        <p:nvSpPr>
          <p:cNvPr id="29710" name="TextBox 4"/>
          <p:cNvSpPr>
            <a:spLocks noChangeArrowheads="1"/>
          </p:cNvSpPr>
          <p:nvPr/>
        </p:nvSpPr>
        <p:spPr bwMode="auto">
          <a:xfrm>
            <a:off x="7226300" y="4206875"/>
            <a:ext cx="17160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a:solidFill>
                  <a:srgbClr val="FF0000"/>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FF0000"/>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29711" name="KSO_Shape"/>
          <p:cNvSpPr>
            <a:spLocks noChangeArrowheads="1"/>
          </p:cNvSpPr>
          <p:nvPr/>
        </p:nvSpPr>
        <p:spPr bwMode="auto">
          <a:xfrm>
            <a:off x="6294438" y="1644650"/>
            <a:ext cx="420687" cy="481013"/>
          </a:xfrm>
          <a:custGeom>
            <a:avLst/>
            <a:gdLst>
              <a:gd name="T0" fmla="*/ 2147483647 w 4250"/>
              <a:gd name="T1" fmla="*/ 2147483647 h 4850"/>
              <a:gd name="T2" fmla="*/ 2147483647 w 4250"/>
              <a:gd name="T3" fmla="*/ 2147483647 h 4850"/>
              <a:gd name="T4" fmla="*/ 2147483647 w 4250"/>
              <a:gd name="T5" fmla="*/ 2147483647 h 4850"/>
              <a:gd name="T6" fmla="*/ 2147483647 w 4250"/>
              <a:gd name="T7" fmla="*/ 2147483647 h 4850"/>
              <a:gd name="T8" fmla="*/ 2147483647 w 4250"/>
              <a:gd name="T9" fmla="*/ 2147483647 h 4850"/>
              <a:gd name="T10" fmla="*/ 2147483647 w 4250"/>
              <a:gd name="T11" fmla="*/ 2147483647 h 4850"/>
              <a:gd name="T12" fmla="*/ 2147483647 w 4250"/>
              <a:gd name="T13" fmla="*/ 2147483647 h 4850"/>
              <a:gd name="T14" fmla="*/ 2147483647 w 4250"/>
              <a:gd name="T15" fmla="*/ 2147483647 h 4850"/>
              <a:gd name="T16" fmla="*/ 2147483647 w 4250"/>
              <a:gd name="T17" fmla="*/ 2147483647 h 4850"/>
              <a:gd name="T18" fmla="*/ 2147483647 w 4250"/>
              <a:gd name="T19" fmla="*/ 2147483647 h 4850"/>
              <a:gd name="T20" fmla="*/ 2147483647 w 4250"/>
              <a:gd name="T21" fmla="*/ 2147483647 h 4850"/>
              <a:gd name="T22" fmla="*/ 2147483647 w 4250"/>
              <a:gd name="T23" fmla="*/ 2147483647 h 4850"/>
              <a:gd name="T24" fmla="*/ 2147483647 w 4250"/>
              <a:gd name="T25" fmla="*/ 2147483647 h 4850"/>
              <a:gd name="T26" fmla="*/ 2147483647 w 4250"/>
              <a:gd name="T27" fmla="*/ 2147483647 h 4850"/>
              <a:gd name="T28" fmla="*/ 2147483647 w 4250"/>
              <a:gd name="T29" fmla="*/ 2147483647 h 4850"/>
              <a:gd name="T30" fmla="*/ 2147483647 w 4250"/>
              <a:gd name="T31" fmla="*/ 2147483647 h 4850"/>
              <a:gd name="T32" fmla="*/ 2147483647 w 4250"/>
              <a:gd name="T33" fmla="*/ 2147483647 h 4850"/>
              <a:gd name="T34" fmla="*/ 2147483647 w 4250"/>
              <a:gd name="T35" fmla="*/ 2147483647 h 4850"/>
              <a:gd name="T36" fmla="*/ 2147483647 w 4250"/>
              <a:gd name="T37" fmla="*/ 2147483647 h 4850"/>
              <a:gd name="T38" fmla="*/ 2147483647 w 4250"/>
              <a:gd name="T39" fmla="*/ 2147483647 h 4850"/>
              <a:gd name="T40" fmla="*/ 2147483647 w 4250"/>
              <a:gd name="T41" fmla="*/ 2147483647 h 4850"/>
              <a:gd name="T42" fmla="*/ 2147483647 w 4250"/>
              <a:gd name="T43" fmla="*/ 2147483647 h 4850"/>
              <a:gd name="T44" fmla="*/ 2147483647 w 4250"/>
              <a:gd name="T45" fmla="*/ 2147483647 h 4850"/>
              <a:gd name="T46" fmla="*/ 2147483647 w 4250"/>
              <a:gd name="T47" fmla="*/ 2147483647 h 4850"/>
              <a:gd name="T48" fmla="*/ 2147483647 w 4250"/>
              <a:gd name="T49" fmla="*/ 2147483647 h 4850"/>
              <a:gd name="T50" fmla="*/ 2147483647 w 4250"/>
              <a:gd name="T51" fmla="*/ 2147483647 h 4850"/>
              <a:gd name="T52" fmla="*/ 2147483647 w 4250"/>
              <a:gd name="T53" fmla="*/ 2147483647 h 4850"/>
              <a:gd name="T54" fmla="*/ 2147483647 w 4250"/>
              <a:gd name="T55" fmla="*/ 2147483647 h 4850"/>
              <a:gd name="T56" fmla="*/ 0 w 4250"/>
              <a:gd name="T57" fmla="*/ 2147483647 h 4850"/>
              <a:gd name="T58" fmla="*/ 0 w 4250"/>
              <a:gd name="T59" fmla="*/ 2147483647 h 4850"/>
              <a:gd name="T60" fmla="*/ 2147483647 w 4250"/>
              <a:gd name="T61" fmla="*/ 0 h 4850"/>
              <a:gd name="T62" fmla="*/ 2147483647 w 4250"/>
              <a:gd name="T63" fmla="*/ 0 h 4850"/>
              <a:gd name="T64" fmla="*/ 2147483647 w 4250"/>
              <a:gd name="T65" fmla="*/ 2147483647 h 4850"/>
              <a:gd name="T66" fmla="*/ 2147483647 w 4250"/>
              <a:gd name="T67" fmla="*/ 2147483647 h 4850"/>
              <a:gd name="T68" fmla="*/ 2147483647 w 4250"/>
              <a:gd name="T69" fmla="*/ 2147483647 h 4850"/>
              <a:gd name="T70" fmla="*/ 2147483647 w 4250"/>
              <a:gd name="T71" fmla="*/ 2147483647 h 4850"/>
              <a:gd name="T72" fmla="*/ 2147483647 w 4250"/>
              <a:gd name="T73" fmla="*/ 2147483647 h 4850"/>
              <a:gd name="T74" fmla="*/ 2147483647 w 4250"/>
              <a:gd name="T75" fmla="*/ 2147483647 h 4850"/>
              <a:gd name="T76" fmla="*/ 2147483647 w 4250"/>
              <a:gd name="T77" fmla="*/ 2147483647 h 4850"/>
              <a:gd name="T78" fmla="*/ 2147483647 w 4250"/>
              <a:gd name="T79" fmla="*/ 2147483647 h 4850"/>
              <a:gd name="T80" fmla="*/ 2147483647 w 4250"/>
              <a:gd name="T81" fmla="*/ 2147483647 h 4850"/>
              <a:gd name="T82" fmla="*/ 2147483647 w 4250"/>
              <a:gd name="T83" fmla="*/ 2147483647 h 4850"/>
              <a:gd name="T84" fmla="*/ 2147483647 w 4250"/>
              <a:gd name="T85" fmla="*/ 2147483647 h 4850"/>
              <a:gd name="T86" fmla="*/ 2147483647 w 4250"/>
              <a:gd name="T87" fmla="*/ 2147483647 h 4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0"/>
              <a:gd name="T133" fmla="*/ 0 h 4850"/>
              <a:gd name="T134" fmla="*/ 4250 w 4250"/>
              <a:gd name="T135" fmla="*/ 4850 h 48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29712" name="KSO_Shape"/>
          <p:cNvSpPr>
            <a:spLocks noChangeArrowheads="1"/>
          </p:cNvSpPr>
          <p:nvPr/>
        </p:nvSpPr>
        <p:spPr bwMode="auto">
          <a:xfrm>
            <a:off x="6299200" y="3078163"/>
            <a:ext cx="422275" cy="481012"/>
          </a:xfrm>
          <a:custGeom>
            <a:avLst/>
            <a:gdLst>
              <a:gd name="T0" fmla="*/ 2147483647 w 4250"/>
              <a:gd name="T1" fmla="*/ 2147483647 h 4850"/>
              <a:gd name="T2" fmla="*/ 2147483647 w 4250"/>
              <a:gd name="T3" fmla="*/ 2147483647 h 4850"/>
              <a:gd name="T4" fmla="*/ 2147483647 w 4250"/>
              <a:gd name="T5" fmla="*/ 2147483647 h 4850"/>
              <a:gd name="T6" fmla="*/ 2147483647 w 4250"/>
              <a:gd name="T7" fmla="*/ 2147483647 h 4850"/>
              <a:gd name="T8" fmla="*/ 2147483647 w 4250"/>
              <a:gd name="T9" fmla="*/ 2147483647 h 4850"/>
              <a:gd name="T10" fmla="*/ 2147483647 w 4250"/>
              <a:gd name="T11" fmla="*/ 2147483647 h 4850"/>
              <a:gd name="T12" fmla="*/ 2147483647 w 4250"/>
              <a:gd name="T13" fmla="*/ 2147483647 h 4850"/>
              <a:gd name="T14" fmla="*/ 2147483647 w 4250"/>
              <a:gd name="T15" fmla="*/ 2147483647 h 4850"/>
              <a:gd name="T16" fmla="*/ 2147483647 w 4250"/>
              <a:gd name="T17" fmla="*/ 2147483647 h 4850"/>
              <a:gd name="T18" fmla="*/ 2147483647 w 4250"/>
              <a:gd name="T19" fmla="*/ 2147483647 h 4850"/>
              <a:gd name="T20" fmla="*/ 2147483647 w 4250"/>
              <a:gd name="T21" fmla="*/ 2147483647 h 4850"/>
              <a:gd name="T22" fmla="*/ 2147483647 w 4250"/>
              <a:gd name="T23" fmla="*/ 2147483647 h 4850"/>
              <a:gd name="T24" fmla="*/ 2147483647 w 4250"/>
              <a:gd name="T25" fmla="*/ 2147483647 h 4850"/>
              <a:gd name="T26" fmla="*/ 2147483647 w 4250"/>
              <a:gd name="T27" fmla="*/ 2147483647 h 4850"/>
              <a:gd name="T28" fmla="*/ 2147483647 w 4250"/>
              <a:gd name="T29" fmla="*/ 2147483647 h 4850"/>
              <a:gd name="T30" fmla="*/ 2147483647 w 4250"/>
              <a:gd name="T31" fmla="*/ 2147483647 h 4850"/>
              <a:gd name="T32" fmla="*/ 2147483647 w 4250"/>
              <a:gd name="T33" fmla="*/ 2147483647 h 4850"/>
              <a:gd name="T34" fmla="*/ 2147483647 w 4250"/>
              <a:gd name="T35" fmla="*/ 2147483647 h 4850"/>
              <a:gd name="T36" fmla="*/ 2147483647 w 4250"/>
              <a:gd name="T37" fmla="*/ 2147483647 h 4850"/>
              <a:gd name="T38" fmla="*/ 2147483647 w 4250"/>
              <a:gd name="T39" fmla="*/ 2147483647 h 4850"/>
              <a:gd name="T40" fmla="*/ 2147483647 w 4250"/>
              <a:gd name="T41" fmla="*/ 2147483647 h 4850"/>
              <a:gd name="T42" fmla="*/ 2147483647 w 4250"/>
              <a:gd name="T43" fmla="*/ 2147483647 h 4850"/>
              <a:gd name="T44" fmla="*/ 2147483647 w 4250"/>
              <a:gd name="T45" fmla="*/ 2147483647 h 4850"/>
              <a:gd name="T46" fmla="*/ 2147483647 w 4250"/>
              <a:gd name="T47" fmla="*/ 2147483647 h 4850"/>
              <a:gd name="T48" fmla="*/ 2147483647 w 4250"/>
              <a:gd name="T49" fmla="*/ 2147483647 h 4850"/>
              <a:gd name="T50" fmla="*/ 2147483647 w 4250"/>
              <a:gd name="T51" fmla="*/ 2147483647 h 4850"/>
              <a:gd name="T52" fmla="*/ 2147483647 w 4250"/>
              <a:gd name="T53" fmla="*/ 2147483647 h 4850"/>
              <a:gd name="T54" fmla="*/ 2147483647 w 4250"/>
              <a:gd name="T55" fmla="*/ 2147483647 h 4850"/>
              <a:gd name="T56" fmla="*/ 0 w 4250"/>
              <a:gd name="T57" fmla="*/ 2147483647 h 4850"/>
              <a:gd name="T58" fmla="*/ 0 w 4250"/>
              <a:gd name="T59" fmla="*/ 2147483647 h 4850"/>
              <a:gd name="T60" fmla="*/ 2147483647 w 4250"/>
              <a:gd name="T61" fmla="*/ 0 h 4850"/>
              <a:gd name="T62" fmla="*/ 2147483647 w 4250"/>
              <a:gd name="T63" fmla="*/ 0 h 4850"/>
              <a:gd name="T64" fmla="*/ 2147483647 w 4250"/>
              <a:gd name="T65" fmla="*/ 2147483647 h 4850"/>
              <a:gd name="T66" fmla="*/ 2147483647 w 4250"/>
              <a:gd name="T67" fmla="*/ 2147483647 h 4850"/>
              <a:gd name="T68" fmla="*/ 2147483647 w 4250"/>
              <a:gd name="T69" fmla="*/ 2147483647 h 4850"/>
              <a:gd name="T70" fmla="*/ 2147483647 w 4250"/>
              <a:gd name="T71" fmla="*/ 2147483647 h 4850"/>
              <a:gd name="T72" fmla="*/ 2147483647 w 4250"/>
              <a:gd name="T73" fmla="*/ 2147483647 h 4850"/>
              <a:gd name="T74" fmla="*/ 2147483647 w 4250"/>
              <a:gd name="T75" fmla="*/ 2147483647 h 4850"/>
              <a:gd name="T76" fmla="*/ 2147483647 w 4250"/>
              <a:gd name="T77" fmla="*/ 2147483647 h 4850"/>
              <a:gd name="T78" fmla="*/ 2147483647 w 4250"/>
              <a:gd name="T79" fmla="*/ 2147483647 h 4850"/>
              <a:gd name="T80" fmla="*/ 2147483647 w 4250"/>
              <a:gd name="T81" fmla="*/ 2147483647 h 4850"/>
              <a:gd name="T82" fmla="*/ 2147483647 w 4250"/>
              <a:gd name="T83" fmla="*/ 2147483647 h 4850"/>
              <a:gd name="T84" fmla="*/ 2147483647 w 4250"/>
              <a:gd name="T85" fmla="*/ 2147483647 h 4850"/>
              <a:gd name="T86" fmla="*/ 2147483647 w 4250"/>
              <a:gd name="T87" fmla="*/ 2147483647 h 4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0"/>
              <a:gd name="T133" fmla="*/ 0 h 4850"/>
              <a:gd name="T134" fmla="*/ 4250 w 4250"/>
              <a:gd name="T135" fmla="*/ 4850 h 48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29713" name="KSO_Shape"/>
          <p:cNvSpPr>
            <a:spLocks noChangeArrowheads="1"/>
          </p:cNvSpPr>
          <p:nvPr/>
        </p:nvSpPr>
        <p:spPr bwMode="auto">
          <a:xfrm>
            <a:off x="6294438" y="4495800"/>
            <a:ext cx="420687" cy="481013"/>
          </a:xfrm>
          <a:custGeom>
            <a:avLst/>
            <a:gdLst>
              <a:gd name="T0" fmla="*/ 2147483647 w 4250"/>
              <a:gd name="T1" fmla="*/ 2147483647 h 4850"/>
              <a:gd name="T2" fmla="*/ 2147483647 w 4250"/>
              <a:gd name="T3" fmla="*/ 2147483647 h 4850"/>
              <a:gd name="T4" fmla="*/ 2147483647 w 4250"/>
              <a:gd name="T5" fmla="*/ 2147483647 h 4850"/>
              <a:gd name="T6" fmla="*/ 2147483647 w 4250"/>
              <a:gd name="T7" fmla="*/ 2147483647 h 4850"/>
              <a:gd name="T8" fmla="*/ 2147483647 w 4250"/>
              <a:gd name="T9" fmla="*/ 2147483647 h 4850"/>
              <a:gd name="T10" fmla="*/ 2147483647 w 4250"/>
              <a:gd name="T11" fmla="*/ 2147483647 h 4850"/>
              <a:gd name="T12" fmla="*/ 2147483647 w 4250"/>
              <a:gd name="T13" fmla="*/ 2147483647 h 4850"/>
              <a:gd name="T14" fmla="*/ 2147483647 w 4250"/>
              <a:gd name="T15" fmla="*/ 2147483647 h 4850"/>
              <a:gd name="T16" fmla="*/ 2147483647 w 4250"/>
              <a:gd name="T17" fmla="*/ 2147483647 h 4850"/>
              <a:gd name="T18" fmla="*/ 2147483647 w 4250"/>
              <a:gd name="T19" fmla="*/ 2147483647 h 4850"/>
              <a:gd name="T20" fmla="*/ 2147483647 w 4250"/>
              <a:gd name="T21" fmla="*/ 2147483647 h 4850"/>
              <a:gd name="T22" fmla="*/ 2147483647 w 4250"/>
              <a:gd name="T23" fmla="*/ 2147483647 h 4850"/>
              <a:gd name="T24" fmla="*/ 2147483647 w 4250"/>
              <a:gd name="T25" fmla="*/ 2147483647 h 4850"/>
              <a:gd name="T26" fmla="*/ 2147483647 w 4250"/>
              <a:gd name="T27" fmla="*/ 2147483647 h 4850"/>
              <a:gd name="T28" fmla="*/ 2147483647 w 4250"/>
              <a:gd name="T29" fmla="*/ 2147483647 h 4850"/>
              <a:gd name="T30" fmla="*/ 2147483647 w 4250"/>
              <a:gd name="T31" fmla="*/ 2147483647 h 4850"/>
              <a:gd name="T32" fmla="*/ 2147483647 w 4250"/>
              <a:gd name="T33" fmla="*/ 2147483647 h 4850"/>
              <a:gd name="T34" fmla="*/ 2147483647 w 4250"/>
              <a:gd name="T35" fmla="*/ 2147483647 h 4850"/>
              <a:gd name="T36" fmla="*/ 2147483647 w 4250"/>
              <a:gd name="T37" fmla="*/ 2147483647 h 4850"/>
              <a:gd name="T38" fmla="*/ 2147483647 w 4250"/>
              <a:gd name="T39" fmla="*/ 2147483647 h 4850"/>
              <a:gd name="T40" fmla="*/ 2147483647 w 4250"/>
              <a:gd name="T41" fmla="*/ 2147483647 h 4850"/>
              <a:gd name="T42" fmla="*/ 2147483647 w 4250"/>
              <a:gd name="T43" fmla="*/ 2147483647 h 4850"/>
              <a:gd name="T44" fmla="*/ 2147483647 w 4250"/>
              <a:gd name="T45" fmla="*/ 2147483647 h 4850"/>
              <a:gd name="T46" fmla="*/ 2147483647 w 4250"/>
              <a:gd name="T47" fmla="*/ 2147483647 h 4850"/>
              <a:gd name="T48" fmla="*/ 2147483647 w 4250"/>
              <a:gd name="T49" fmla="*/ 2147483647 h 4850"/>
              <a:gd name="T50" fmla="*/ 2147483647 w 4250"/>
              <a:gd name="T51" fmla="*/ 2147483647 h 4850"/>
              <a:gd name="T52" fmla="*/ 2147483647 w 4250"/>
              <a:gd name="T53" fmla="*/ 2147483647 h 4850"/>
              <a:gd name="T54" fmla="*/ 2147483647 w 4250"/>
              <a:gd name="T55" fmla="*/ 2147483647 h 4850"/>
              <a:gd name="T56" fmla="*/ 0 w 4250"/>
              <a:gd name="T57" fmla="*/ 2147483647 h 4850"/>
              <a:gd name="T58" fmla="*/ 0 w 4250"/>
              <a:gd name="T59" fmla="*/ 2147483647 h 4850"/>
              <a:gd name="T60" fmla="*/ 2147483647 w 4250"/>
              <a:gd name="T61" fmla="*/ 0 h 4850"/>
              <a:gd name="T62" fmla="*/ 2147483647 w 4250"/>
              <a:gd name="T63" fmla="*/ 0 h 4850"/>
              <a:gd name="T64" fmla="*/ 2147483647 w 4250"/>
              <a:gd name="T65" fmla="*/ 2147483647 h 4850"/>
              <a:gd name="T66" fmla="*/ 2147483647 w 4250"/>
              <a:gd name="T67" fmla="*/ 2147483647 h 4850"/>
              <a:gd name="T68" fmla="*/ 2147483647 w 4250"/>
              <a:gd name="T69" fmla="*/ 2147483647 h 4850"/>
              <a:gd name="T70" fmla="*/ 2147483647 w 4250"/>
              <a:gd name="T71" fmla="*/ 2147483647 h 4850"/>
              <a:gd name="T72" fmla="*/ 2147483647 w 4250"/>
              <a:gd name="T73" fmla="*/ 2147483647 h 4850"/>
              <a:gd name="T74" fmla="*/ 2147483647 w 4250"/>
              <a:gd name="T75" fmla="*/ 2147483647 h 4850"/>
              <a:gd name="T76" fmla="*/ 2147483647 w 4250"/>
              <a:gd name="T77" fmla="*/ 2147483647 h 4850"/>
              <a:gd name="T78" fmla="*/ 2147483647 w 4250"/>
              <a:gd name="T79" fmla="*/ 2147483647 h 4850"/>
              <a:gd name="T80" fmla="*/ 2147483647 w 4250"/>
              <a:gd name="T81" fmla="*/ 2147483647 h 4850"/>
              <a:gd name="T82" fmla="*/ 2147483647 w 4250"/>
              <a:gd name="T83" fmla="*/ 2147483647 h 4850"/>
              <a:gd name="T84" fmla="*/ 2147483647 w 4250"/>
              <a:gd name="T85" fmla="*/ 2147483647 h 4850"/>
              <a:gd name="T86" fmla="*/ 2147483647 w 4250"/>
              <a:gd name="T87" fmla="*/ 2147483647 h 4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0"/>
              <a:gd name="T133" fmla="*/ 0 h 4850"/>
              <a:gd name="T134" fmla="*/ 4250 w 4250"/>
              <a:gd name="T135" fmla="*/ 4850 h 48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矩形 2"/>
          <p:cNvSpPr>
            <a:spLocks noChangeArrowheads="1"/>
          </p:cNvSpPr>
          <p:nvPr/>
        </p:nvSpPr>
        <p:spPr bwMode="auto">
          <a:xfrm>
            <a:off x="6543675" y="2425700"/>
            <a:ext cx="469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rgbClr val="000000"/>
              </a:solidFill>
              <a:latin typeface="Calibri" panose="020F0502020204030204" pitchFamily="34" charset="0"/>
              <a:sym typeface="宋体" panose="02010600030101010101" pitchFamily="2" charset="-122"/>
            </a:endParaRPr>
          </a:p>
        </p:txBody>
      </p:sp>
      <p:sp>
        <p:nvSpPr>
          <p:cNvPr id="3076" name="矩形 3"/>
          <p:cNvSpPr>
            <a:spLocks noChangeArrowheads="1"/>
          </p:cNvSpPr>
          <p:nvPr/>
        </p:nvSpPr>
        <p:spPr bwMode="auto">
          <a:xfrm>
            <a:off x="6557963" y="3519488"/>
            <a:ext cx="4535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rgbClr val="000000"/>
              </a:solidFill>
              <a:latin typeface="Calibri" panose="020F0502020204030204" pitchFamily="34" charset="0"/>
              <a:sym typeface="宋体" panose="02010600030101010101" pitchFamily="2" charset="-122"/>
            </a:endParaRPr>
          </a:p>
        </p:txBody>
      </p:sp>
      <p:sp>
        <p:nvSpPr>
          <p:cNvPr id="3077" name="TextBox 4"/>
          <p:cNvSpPr>
            <a:spLocks noChangeArrowheads="1"/>
          </p:cNvSpPr>
          <p:nvPr/>
        </p:nvSpPr>
        <p:spPr bwMode="auto">
          <a:xfrm>
            <a:off x="6470650" y="2962275"/>
            <a:ext cx="171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3078" name="矩形 9"/>
          <p:cNvSpPr>
            <a:spLocks noChangeArrowheads="1"/>
          </p:cNvSpPr>
          <p:nvPr/>
        </p:nvSpPr>
        <p:spPr bwMode="auto">
          <a:xfrm>
            <a:off x="1304925" y="2473325"/>
            <a:ext cx="21971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9600">
                <a:solidFill>
                  <a:schemeClr val="bg1"/>
                </a:solidFill>
                <a:latin typeface="Impact" panose="020B0806030902050204" pitchFamily="34" charset="0"/>
                <a:sym typeface="Impact" panose="020B0806030902050204" pitchFamily="34" charset="0"/>
              </a:rPr>
              <a:t>01</a:t>
            </a:r>
            <a:endParaRPr lang="zh-CN" altLang="en-US" sz="9600">
              <a:solidFill>
                <a:schemeClr val="bg1"/>
              </a:solidFill>
              <a:latin typeface="Impact" panose="020B0806030902050204" pitchFamily="34" charset="0"/>
              <a:sym typeface="Impact" panose="020B0806030902050204" pitchFamily="34" charset="0"/>
            </a:endParaRPr>
          </a:p>
        </p:txBody>
      </p:sp>
      <p:sp>
        <p:nvSpPr>
          <p:cNvPr id="3079" name="KSO_Shape"/>
          <p:cNvSpPr>
            <a:spLocks noChangeArrowheads="1"/>
          </p:cNvSpPr>
          <p:nvPr/>
        </p:nvSpPr>
        <p:spPr bwMode="auto">
          <a:xfrm rot="5400000">
            <a:off x="4429126" y="3192462"/>
            <a:ext cx="247650" cy="282575"/>
          </a:xfrm>
          <a:custGeom>
            <a:avLst/>
            <a:gdLst>
              <a:gd name="T0" fmla="*/ 2147483647 w 4250"/>
              <a:gd name="T1" fmla="*/ 2147483647 h 4850"/>
              <a:gd name="T2" fmla="*/ 2147483647 w 4250"/>
              <a:gd name="T3" fmla="*/ 2147483647 h 4850"/>
              <a:gd name="T4" fmla="*/ 2147483647 w 4250"/>
              <a:gd name="T5" fmla="*/ 2147483647 h 4850"/>
              <a:gd name="T6" fmla="*/ 2147483647 w 4250"/>
              <a:gd name="T7" fmla="*/ 2147483647 h 4850"/>
              <a:gd name="T8" fmla="*/ 2147483647 w 4250"/>
              <a:gd name="T9" fmla="*/ 2147483647 h 4850"/>
              <a:gd name="T10" fmla="*/ 2147483647 w 4250"/>
              <a:gd name="T11" fmla="*/ 2147483647 h 4850"/>
              <a:gd name="T12" fmla="*/ 2147483647 w 4250"/>
              <a:gd name="T13" fmla="*/ 2147483647 h 4850"/>
              <a:gd name="T14" fmla="*/ 2147483647 w 4250"/>
              <a:gd name="T15" fmla="*/ 2147483647 h 4850"/>
              <a:gd name="T16" fmla="*/ 2147483647 w 4250"/>
              <a:gd name="T17" fmla="*/ 2147483647 h 4850"/>
              <a:gd name="T18" fmla="*/ 2147483647 w 4250"/>
              <a:gd name="T19" fmla="*/ 2147483647 h 4850"/>
              <a:gd name="T20" fmla="*/ 2147483647 w 4250"/>
              <a:gd name="T21" fmla="*/ 2147483647 h 4850"/>
              <a:gd name="T22" fmla="*/ 2147483647 w 4250"/>
              <a:gd name="T23" fmla="*/ 2147483647 h 4850"/>
              <a:gd name="T24" fmla="*/ 2147483647 w 4250"/>
              <a:gd name="T25" fmla="*/ 2147483647 h 4850"/>
              <a:gd name="T26" fmla="*/ 2147483647 w 4250"/>
              <a:gd name="T27" fmla="*/ 2147483647 h 4850"/>
              <a:gd name="T28" fmla="*/ 2147483647 w 4250"/>
              <a:gd name="T29" fmla="*/ 2147483647 h 4850"/>
              <a:gd name="T30" fmla="*/ 2147483647 w 4250"/>
              <a:gd name="T31" fmla="*/ 2147483647 h 4850"/>
              <a:gd name="T32" fmla="*/ 2147483647 w 4250"/>
              <a:gd name="T33" fmla="*/ 2147483647 h 4850"/>
              <a:gd name="T34" fmla="*/ 2147483647 w 4250"/>
              <a:gd name="T35" fmla="*/ 2147483647 h 4850"/>
              <a:gd name="T36" fmla="*/ 2147483647 w 4250"/>
              <a:gd name="T37" fmla="*/ 2147483647 h 4850"/>
              <a:gd name="T38" fmla="*/ 2147483647 w 4250"/>
              <a:gd name="T39" fmla="*/ 2147483647 h 4850"/>
              <a:gd name="T40" fmla="*/ 2147483647 w 4250"/>
              <a:gd name="T41" fmla="*/ 2147483647 h 4850"/>
              <a:gd name="T42" fmla="*/ 2147483647 w 4250"/>
              <a:gd name="T43" fmla="*/ 2147483647 h 4850"/>
              <a:gd name="T44" fmla="*/ 2147483647 w 4250"/>
              <a:gd name="T45" fmla="*/ 2147483647 h 4850"/>
              <a:gd name="T46" fmla="*/ 2147483647 w 4250"/>
              <a:gd name="T47" fmla="*/ 2147483647 h 4850"/>
              <a:gd name="T48" fmla="*/ 2147483647 w 4250"/>
              <a:gd name="T49" fmla="*/ 2147483647 h 4850"/>
              <a:gd name="T50" fmla="*/ 2147483647 w 4250"/>
              <a:gd name="T51" fmla="*/ 2147483647 h 4850"/>
              <a:gd name="T52" fmla="*/ 2147483647 w 4250"/>
              <a:gd name="T53" fmla="*/ 2147483647 h 4850"/>
              <a:gd name="T54" fmla="*/ 2147483647 w 4250"/>
              <a:gd name="T55" fmla="*/ 2147483647 h 4850"/>
              <a:gd name="T56" fmla="*/ 0 w 4250"/>
              <a:gd name="T57" fmla="*/ 2147483647 h 4850"/>
              <a:gd name="T58" fmla="*/ 0 w 4250"/>
              <a:gd name="T59" fmla="*/ 2147483647 h 4850"/>
              <a:gd name="T60" fmla="*/ 2147483647 w 4250"/>
              <a:gd name="T61" fmla="*/ 0 h 4850"/>
              <a:gd name="T62" fmla="*/ 2147483647 w 4250"/>
              <a:gd name="T63" fmla="*/ 0 h 4850"/>
              <a:gd name="T64" fmla="*/ 2147483647 w 4250"/>
              <a:gd name="T65" fmla="*/ 2147483647 h 4850"/>
              <a:gd name="T66" fmla="*/ 2147483647 w 4250"/>
              <a:gd name="T67" fmla="*/ 2147483647 h 4850"/>
              <a:gd name="T68" fmla="*/ 2147483647 w 4250"/>
              <a:gd name="T69" fmla="*/ 2147483647 h 4850"/>
              <a:gd name="T70" fmla="*/ 2147483647 w 4250"/>
              <a:gd name="T71" fmla="*/ 2147483647 h 4850"/>
              <a:gd name="T72" fmla="*/ 2147483647 w 4250"/>
              <a:gd name="T73" fmla="*/ 2147483647 h 4850"/>
              <a:gd name="T74" fmla="*/ 2147483647 w 4250"/>
              <a:gd name="T75" fmla="*/ 2147483647 h 4850"/>
              <a:gd name="T76" fmla="*/ 2147483647 w 4250"/>
              <a:gd name="T77" fmla="*/ 2147483647 h 4850"/>
              <a:gd name="T78" fmla="*/ 2147483647 w 4250"/>
              <a:gd name="T79" fmla="*/ 2147483647 h 4850"/>
              <a:gd name="T80" fmla="*/ 2147483647 w 4250"/>
              <a:gd name="T81" fmla="*/ 2147483647 h 4850"/>
              <a:gd name="T82" fmla="*/ 2147483647 w 4250"/>
              <a:gd name="T83" fmla="*/ 2147483647 h 4850"/>
              <a:gd name="T84" fmla="*/ 2147483647 w 4250"/>
              <a:gd name="T85" fmla="*/ 2147483647 h 4850"/>
              <a:gd name="T86" fmla="*/ 2147483647 w 4250"/>
              <a:gd name="T87" fmla="*/ 2147483647 h 4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0"/>
              <a:gd name="T133" fmla="*/ 0 h 4850"/>
              <a:gd name="T134" fmla="*/ 4250 w 4250"/>
              <a:gd name="T135" fmla="*/ 4850 h 48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rgbClr val="FF0000"/>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3080" name="KSO_Shape"/>
          <p:cNvSpPr>
            <a:spLocks noChangeArrowheads="1"/>
          </p:cNvSpPr>
          <p:nvPr/>
        </p:nvSpPr>
        <p:spPr bwMode="auto">
          <a:xfrm rot="5400000">
            <a:off x="5383213" y="3195637"/>
            <a:ext cx="247650" cy="282575"/>
          </a:xfrm>
          <a:custGeom>
            <a:avLst/>
            <a:gdLst>
              <a:gd name="T0" fmla="*/ 2147483647 w 4250"/>
              <a:gd name="T1" fmla="*/ 2147483647 h 4850"/>
              <a:gd name="T2" fmla="*/ 2147483647 w 4250"/>
              <a:gd name="T3" fmla="*/ 2147483647 h 4850"/>
              <a:gd name="T4" fmla="*/ 2147483647 w 4250"/>
              <a:gd name="T5" fmla="*/ 2147483647 h 4850"/>
              <a:gd name="T6" fmla="*/ 2147483647 w 4250"/>
              <a:gd name="T7" fmla="*/ 2147483647 h 4850"/>
              <a:gd name="T8" fmla="*/ 2147483647 w 4250"/>
              <a:gd name="T9" fmla="*/ 2147483647 h 4850"/>
              <a:gd name="T10" fmla="*/ 2147483647 w 4250"/>
              <a:gd name="T11" fmla="*/ 2147483647 h 4850"/>
              <a:gd name="T12" fmla="*/ 2147483647 w 4250"/>
              <a:gd name="T13" fmla="*/ 2147483647 h 4850"/>
              <a:gd name="T14" fmla="*/ 2147483647 w 4250"/>
              <a:gd name="T15" fmla="*/ 2147483647 h 4850"/>
              <a:gd name="T16" fmla="*/ 2147483647 w 4250"/>
              <a:gd name="T17" fmla="*/ 2147483647 h 4850"/>
              <a:gd name="T18" fmla="*/ 2147483647 w 4250"/>
              <a:gd name="T19" fmla="*/ 2147483647 h 4850"/>
              <a:gd name="T20" fmla="*/ 2147483647 w 4250"/>
              <a:gd name="T21" fmla="*/ 2147483647 h 4850"/>
              <a:gd name="T22" fmla="*/ 2147483647 w 4250"/>
              <a:gd name="T23" fmla="*/ 2147483647 h 4850"/>
              <a:gd name="T24" fmla="*/ 2147483647 w 4250"/>
              <a:gd name="T25" fmla="*/ 2147483647 h 4850"/>
              <a:gd name="T26" fmla="*/ 2147483647 w 4250"/>
              <a:gd name="T27" fmla="*/ 2147483647 h 4850"/>
              <a:gd name="T28" fmla="*/ 2147483647 w 4250"/>
              <a:gd name="T29" fmla="*/ 2147483647 h 4850"/>
              <a:gd name="T30" fmla="*/ 2147483647 w 4250"/>
              <a:gd name="T31" fmla="*/ 2147483647 h 4850"/>
              <a:gd name="T32" fmla="*/ 2147483647 w 4250"/>
              <a:gd name="T33" fmla="*/ 2147483647 h 4850"/>
              <a:gd name="T34" fmla="*/ 2147483647 w 4250"/>
              <a:gd name="T35" fmla="*/ 2147483647 h 4850"/>
              <a:gd name="T36" fmla="*/ 2147483647 w 4250"/>
              <a:gd name="T37" fmla="*/ 2147483647 h 4850"/>
              <a:gd name="T38" fmla="*/ 2147483647 w 4250"/>
              <a:gd name="T39" fmla="*/ 2147483647 h 4850"/>
              <a:gd name="T40" fmla="*/ 2147483647 w 4250"/>
              <a:gd name="T41" fmla="*/ 2147483647 h 4850"/>
              <a:gd name="T42" fmla="*/ 2147483647 w 4250"/>
              <a:gd name="T43" fmla="*/ 2147483647 h 4850"/>
              <a:gd name="T44" fmla="*/ 2147483647 w 4250"/>
              <a:gd name="T45" fmla="*/ 2147483647 h 4850"/>
              <a:gd name="T46" fmla="*/ 2147483647 w 4250"/>
              <a:gd name="T47" fmla="*/ 2147483647 h 4850"/>
              <a:gd name="T48" fmla="*/ 2147483647 w 4250"/>
              <a:gd name="T49" fmla="*/ 2147483647 h 4850"/>
              <a:gd name="T50" fmla="*/ 2147483647 w 4250"/>
              <a:gd name="T51" fmla="*/ 2147483647 h 4850"/>
              <a:gd name="T52" fmla="*/ 2147483647 w 4250"/>
              <a:gd name="T53" fmla="*/ 2147483647 h 4850"/>
              <a:gd name="T54" fmla="*/ 2147483647 w 4250"/>
              <a:gd name="T55" fmla="*/ 2147483647 h 4850"/>
              <a:gd name="T56" fmla="*/ 0 w 4250"/>
              <a:gd name="T57" fmla="*/ 2147483647 h 4850"/>
              <a:gd name="T58" fmla="*/ 0 w 4250"/>
              <a:gd name="T59" fmla="*/ 2147483647 h 4850"/>
              <a:gd name="T60" fmla="*/ 2147483647 w 4250"/>
              <a:gd name="T61" fmla="*/ 0 h 4850"/>
              <a:gd name="T62" fmla="*/ 2147483647 w 4250"/>
              <a:gd name="T63" fmla="*/ 0 h 4850"/>
              <a:gd name="T64" fmla="*/ 2147483647 w 4250"/>
              <a:gd name="T65" fmla="*/ 2147483647 h 4850"/>
              <a:gd name="T66" fmla="*/ 2147483647 w 4250"/>
              <a:gd name="T67" fmla="*/ 2147483647 h 4850"/>
              <a:gd name="T68" fmla="*/ 2147483647 w 4250"/>
              <a:gd name="T69" fmla="*/ 2147483647 h 4850"/>
              <a:gd name="T70" fmla="*/ 2147483647 w 4250"/>
              <a:gd name="T71" fmla="*/ 2147483647 h 4850"/>
              <a:gd name="T72" fmla="*/ 2147483647 w 4250"/>
              <a:gd name="T73" fmla="*/ 2147483647 h 4850"/>
              <a:gd name="T74" fmla="*/ 2147483647 w 4250"/>
              <a:gd name="T75" fmla="*/ 2147483647 h 4850"/>
              <a:gd name="T76" fmla="*/ 2147483647 w 4250"/>
              <a:gd name="T77" fmla="*/ 2147483647 h 4850"/>
              <a:gd name="T78" fmla="*/ 2147483647 w 4250"/>
              <a:gd name="T79" fmla="*/ 2147483647 h 4850"/>
              <a:gd name="T80" fmla="*/ 2147483647 w 4250"/>
              <a:gd name="T81" fmla="*/ 2147483647 h 4850"/>
              <a:gd name="T82" fmla="*/ 2147483647 w 4250"/>
              <a:gd name="T83" fmla="*/ 2147483647 h 4850"/>
              <a:gd name="T84" fmla="*/ 2147483647 w 4250"/>
              <a:gd name="T85" fmla="*/ 2147483647 h 4850"/>
              <a:gd name="T86" fmla="*/ 2147483647 w 4250"/>
              <a:gd name="T87" fmla="*/ 2147483647 h 4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0"/>
              <a:gd name="T133" fmla="*/ 0 h 4850"/>
              <a:gd name="T134" fmla="*/ 4250 w 4250"/>
              <a:gd name="T135" fmla="*/ 4850 h 48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rgbClr val="FF0000"/>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3081" name="KSO_Shape"/>
          <p:cNvSpPr>
            <a:spLocks noChangeArrowheads="1"/>
          </p:cNvSpPr>
          <p:nvPr/>
        </p:nvSpPr>
        <p:spPr bwMode="auto">
          <a:xfrm rot="5400000">
            <a:off x="4911726" y="3192462"/>
            <a:ext cx="247650" cy="282575"/>
          </a:xfrm>
          <a:custGeom>
            <a:avLst/>
            <a:gdLst>
              <a:gd name="T0" fmla="*/ 2147483647 w 4250"/>
              <a:gd name="T1" fmla="*/ 2147483647 h 4850"/>
              <a:gd name="T2" fmla="*/ 2147483647 w 4250"/>
              <a:gd name="T3" fmla="*/ 2147483647 h 4850"/>
              <a:gd name="T4" fmla="*/ 2147483647 w 4250"/>
              <a:gd name="T5" fmla="*/ 2147483647 h 4850"/>
              <a:gd name="T6" fmla="*/ 2147483647 w 4250"/>
              <a:gd name="T7" fmla="*/ 2147483647 h 4850"/>
              <a:gd name="T8" fmla="*/ 2147483647 w 4250"/>
              <a:gd name="T9" fmla="*/ 2147483647 h 4850"/>
              <a:gd name="T10" fmla="*/ 2147483647 w 4250"/>
              <a:gd name="T11" fmla="*/ 2147483647 h 4850"/>
              <a:gd name="T12" fmla="*/ 2147483647 w 4250"/>
              <a:gd name="T13" fmla="*/ 2147483647 h 4850"/>
              <a:gd name="T14" fmla="*/ 2147483647 w 4250"/>
              <a:gd name="T15" fmla="*/ 2147483647 h 4850"/>
              <a:gd name="T16" fmla="*/ 2147483647 w 4250"/>
              <a:gd name="T17" fmla="*/ 2147483647 h 4850"/>
              <a:gd name="T18" fmla="*/ 2147483647 w 4250"/>
              <a:gd name="T19" fmla="*/ 2147483647 h 4850"/>
              <a:gd name="T20" fmla="*/ 2147483647 w 4250"/>
              <a:gd name="T21" fmla="*/ 2147483647 h 4850"/>
              <a:gd name="T22" fmla="*/ 2147483647 w 4250"/>
              <a:gd name="T23" fmla="*/ 2147483647 h 4850"/>
              <a:gd name="T24" fmla="*/ 2147483647 w 4250"/>
              <a:gd name="T25" fmla="*/ 2147483647 h 4850"/>
              <a:gd name="T26" fmla="*/ 2147483647 w 4250"/>
              <a:gd name="T27" fmla="*/ 2147483647 h 4850"/>
              <a:gd name="T28" fmla="*/ 2147483647 w 4250"/>
              <a:gd name="T29" fmla="*/ 2147483647 h 4850"/>
              <a:gd name="T30" fmla="*/ 2147483647 w 4250"/>
              <a:gd name="T31" fmla="*/ 2147483647 h 4850"/>
              <a:gd name="T32" fmla="*/ 2147483647 w 4250"/>
              <a:gd name="T33" fmla="*/ 2147483647 h 4850"/>
              <a:gd name="T34" fmla="*/ 2147483647 w 4250"/>
              <a:gd name="T35" fmla="*/ 2147483647 h 4850"/>
              <a:gd name="T36" fmla="*/ 2147483647 w 4250"/>
              <a:gd name="T37" fmla="*/ 2147483647 h 4850"/>
              <a:gd name="T38" fmla="*/ 2147483647 w 4250"/>
              <a:gd name="T39" fmla="*/ 2147483647 h 4850"/>
              <a:gd name="T40" fmla="*/ 2147483647 w 4250"/>
              <a:gd name="T41" fmla="*/ 2147483647 h 4850"/>
              <a:gd name="T42" fmla="*/ 2147483647 w 4250"/>
              <a:gd name="T43" fmla="*/ 2147483647 h 4850"/>
              <a:gd name="T44" fmla="*/ 2147483647 w 4250"/>
              <a:gd name="T45" fmla="*/ 2147483647 h 4850"/>
              <a:gd name="T46" fmla="*/ 2147483647 w 4250"/>
              <a:gd name="T47" fmla="*/ 2147483647 h 4850"/>
              <a:gd name="T48" fmla="*/ 2147483647 w 4250"/>
              <a:gd name="T49" fmla="*/ 2147483647 h 4850"/>
              <a:gd name="T50" fmla="*/ 2147483647 w 4250"/>
              <a:gd name="T51" fmla="*/ 2147483647 h 4850"/>
              <a:gd name="T52" fmla="*/ 2147483647 w 4250"/>
              <a:gd name="T53" fmla="*/ 2147483647 h 4850"/>
              <a:gd name="T54" fmla="*/ 2147483647 w 4250"/>
              <a:gd name="T55" fmla="*/ 2147483647 h 4850"/>
              <a:gd name="T56" fmla="*/ 0 w 4250"/>
              <a:gd name="T57" fmla="*/ 2147483647 h 4850"/>
              <a:gd name="T58" fmla="*/ 0 w 4250"/>
              <a:gd name="T59" fmla="*/ 2147483647 h 4850"/>
              <a:gd name="T60" fmla="*/ 2147483647 w 4250"/>
              <a:gd name="T61" fmla="*/ 0 h 4850"/>
              <a:gd name="T62" fmla="*/ 2147483647 w 4250"/>
              <a:gd name="T63" fmla="*/ 0 h 4850"/>
              <a:gd name="T64" fmla="*/ 2147483647 w 4250"/>
              <a:gd name="T65" fmla="*/ 2147483647 h 4850"/>
              <a:gd name="T66" fmla="*/ 2147483647 w 4250"/>
              <a:gd name="T67" fmla="*/ 2147483647 h 4850"/>
              <a:gd name="T68" fmla="*/ 2147483647 w 4250"/>
              <a:gd name="T69" fmla="*/ 2147483647 h 4850"/>
              <a:gd name="T70" fmla="*/ 2147483647 w 4250"/>
              <a:gd name="T71" fmla="*/ 2147483647 h 4850"/>
              <a:gd name="T72" fmla="*/ 2147483647 w 4250"/>
              <a:gd name="T73" fmla="*/ 2147483647 h 4850"/>
              <a:gd name="T74" fmla="*/ 2147483647 w 4250"/>
              <a:gd name="T75" fmla="*/ 2147483647 h 4850"/>
              <a:gd name="T76" fmla="*/ 2147483647 w 4250"/>
              <a:gd name="T77" fmla="*/ 2147483647 h 4850"/>
              <a:gd name="T78" fmla="*/ 2147483647 w 4250"/>
              <a:gd name="T79" fmla="*/ 2147483647 h 4850"/>
              <a:gd name="T80" fmla="*/ 2147483647 w 4250"/>
              <a:gd name="T81" fmla="*/ 2147483647 h 4850"/>
              <a:gd name="T82" fmla="*/ 2147483647 w 4250"/>
              <a:gd name="T83" fmla="*/ 2147483647 h 4850"/>
              <a:gd name="T84" fmla="*/ 2147483647 w 4250"/>
              <a:gd name="T85" fmla="*/ 2147483647 h 4850"/>
              <a:gd name="T86" fmla="*/ 2147483647 w 4250"/>
              <a:gd name="T87" fmla="*/ 2147483647 h 4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0"/>
              <a:gd name="T133" fmla="*/ 0 h 4850"/>
              <a:gd name="T134" fmla="*/ 4250 w 4250"/>
              <a:gd name="T135" fmla="*/ 4850 h 48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rgbClr val="FF0000"/>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3082" name="矩形 1"/>
          <p:cNvSpPr>
            <a:spLocks noChangeArrowheads="1"/>
          </p:cNvSpPr>
          <p:nvPr/>
        </p:nvSpPr>
        <p:spPr bwMode="auto">
          <a:xfrm>
            <a:off x="6188075" y="2149475"/>
            <a:ext cx="5745163" cy="2087563"/>
          </a:xfrm>
          <a:prstGeom prst="rect">
            <a:avLst/>
          </a:prstGeom>
          <a:noFill/>
          <a:ln w="12700">
            <a:solidFill>
              <a:srgbClr val="FF0000"/>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椭圆 6"/>
          <p:cNvSpPr>
            <a:spLocks noChangeArrowheads="1"/>
          </p:cNvSpPr>
          <p:nvPr/>
        </p:nvSpPr>
        <p:spPr bwMode="auto">
          <a:xfrm>
            <a:off x="5653088" y="1485900"/>
            <a:ext cx="658812" cy="658813"/>
          </a:xfrm>
          <a:prstGeom prst="ellipse">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5D5D"/>
              </a:solidFill>
              <a:latin typeface="宋体" panose="02010600030101010101" pitchFamily="2" charset="-122"/>
              <a:sym typeface="宋体" panose="02010600030101010101" pitchFamily="2" charset="-122"/>
            </a:endParaRPr>
          </a:p>
        </p:txBody>
      </p:sp>
      <p:sp>
        <p:nvSpPr>
          <p:cNvPr id="4100" name="椭圆 7"/>
          <p:cNvSpPr>
            <a:spLocks noChangeArrowheads="1"/>
          </p:cNvSpPr>
          <p:nvPr/>
        </p:nvSpPr>
        <p:spPr bwMode="auto">
          <a:xfrm>
            <a:off x="5653088" y="2876550"/>
            <a:ext cx="658812" cy="658813"/>
          </a:xfrm>
          <a:prstGeom prst="ellipse">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5D5D"/>
              </a:solidFill>
              <a:latin typeface="宋体" panose="02010600030101010101" pitchFamily="2" charset="-122"/>
              <a:sym typeface="宋体" panose="02010600030101010101" pitchFamily="2" charset="-122"/>
            </a:endParaRPr>
          </a:p>
        </p:txBody>
      </p:sp>
      <p:sp>
        <p:nvSpPr>
          <p:cNvPr id="4101" name="椭圆 8"/>
          <p:cNvSpPr>
            <a:spLocks noChangeArrowheads="1"/>
          </p:cNvSpPr>
          <p:nvPr/>
        </p:nvSpPr>
        <p:spPr bwMode="auto">
          <a:xfrm>
            <a:off x="5653088" y="4267200"/>
            <a:ext cx="658812" cy="658813"/>
          </a:xfrm>
          <a:prstGeom prst="ellipse">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5D5D"/>
              </a:solidFill>
              <a:latin typeface="宋体" panose="02010600030101010101" pitchFamily="2" charset="-122"/>
              <a:sym typeface="宋体" panose="02010600030101010101" pitchFamily="2" charset="-122"/>
            </a:endParaRPr>
          </a:p>
        </p:txBody>
      </p:sp>
      <p:pic>
        <p:nvPicPr>
          <p:cNvPr id="4102" name="图片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6900" y="1174750"/>
            <a:ext cx="154622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4"/>
          <p:cNvSpPr>
            <a:spLocks noChangeArrowheads="1"/>
          </p:cNvSpPr>
          <p:nvPr/>
        </p:nvSpPr>
        <p:spPr bwMode="auto">
          <a:xfrm>
            <a:off x="1781175" y="4114800"/>
            <a:ext cx="1716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a:solidFill>
                  <a:srgbClr val="FF0000"/>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FF0000"/>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4104" name="TextBox 15"/>
          <p:cNvSpPr>
            <a:spLocks noChangeArrowheads="1"/>
          </p:cNvSpPr>
          <p:nvPr/>
        </p:nvSpPr>
        <p:spPr bwMode="auto">
          <a:xfrm>
            <a:off x="468313" y="4622800"/>
            <a:ext cx="434181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a:t>
            </a:r>
          </a:p>
        </p:txBody>
      </p:sp>
      <p:sp>
        <p:nvSpPr>
          <p:cNvPr id="4105" name="矩形 10"/>
          <p:cNvSpPr>
            <a:spLocks noChangeArrowheads="1"/>
          </p:cNvSpPr>
          <p:nvPr/>
        </p:nvSpPr>
        <p:spPr bwMode="auto">
          <a:xfrm>
            <a:off x="6731000" y="1801813"/>
            <a:ext cx="4533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200">
              <a:solidFill>
                <a:srgbClr val="000000"/>
              </a:solidFill>
              <a:latin typeface="Calibri" panose="020F0502020204030204" pitchFamily="34" charset="0"/>
              <a:sym typeface="宋体" panose="02010600030101010101" pitchFamily="2" charset="-122"/>
            </a:endParaRPr>
          </a:p>
        </p:txBody>
      </p:sp>
      <p:sp>
        <p:nvSpPr>
          <p:cNvPr id="4106" name="矩形 11"/>
          <p:cNvSpPr>
            <a:spLocks noChangeArrowheads="1"/>
          </p:cNvSpPr>
          <p:nvPr/>
        </p:nvSpPr>
        <p:spPr bwMode="auto">
          <a:xfrm>
            <a:off x="6731000" y="3192463"/>
            <a:ext cx="4533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200">
              <a:solidFill>
                <a:srgbClr val="000000"/>
              </a:solidFill>
              <a:latin typeface="Calibri" panose="020F0502020204030204" pitchFamily="34" charset="0"/>
              <a:sym typeface="宋体" panose="02010600030101010101" pitchFamily="2" charset="-122"/>
            </a:endParaRPr>
          </a:p>
        </p:txBody>
      </p:sp>
      <p:sp>
        <p:nvSpPr>
          <p:cNvPr id="4107" name="矩形 12"/>
          <p:cNvSpPr>
            <a:spLocks noChangeArrowheads="1"/>
          </p:cNvSpPr>
          <p:nvPr/>
        </p:nvSpPr>
        <p:spPr bwMode="auto">
          <a:xfrm>
            <a:off x="6731000" y="4583113"/>
            <a:ext cx="4533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200">
              <a:solidFill>
                <a:srgbClr val="000000"/>
              </a:solidFill>
              <a:latin typeface="Calibri" panose="020F0502020204030204" pitchFamily="34" charset="0"/>
              <a:sym typeface="宋体" panose="02010600030101010101" pitchFamily="2" charset="-122"/>
            </a:endParaRPr>
          </a:p>
        </p:txBody>
      </p:sp>
      <p:sp>
        <p:nvSpPr>
          <p:cNvPr id="4108" name="TextBox 4"/>
          <p:cNvSpPr>
            <a:spLocks noChangeArrowheads="1"/>
          </p:cNvSpPr>
          <p:nvPr/>
        </p:nvSpPr>
        <p:spPr bwMode="auto">
          <a:xfrm>
            <a:off x="6667500" y="1292225"/>
            <a:ext cx="17160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a:solidFill>
                  <a:srgbClr val="FF0000"/>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FF0000"/>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4109" name="TextBox 4"/>
          <p:cNvSpPr>
            <a:spLocks noChangeArrowheads="1"/>
          </p:cNvSpPr>
          <p:nvPr/>
        </p:nvSpPr>
        <p:spPr bwMode="auto">
          <a:xfrm>
            <a:off x="6667500" y="2654300"/>
            <a:ext cx="17160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a:solidFill>
                  <a:srgbClr val="FF0000"/>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FF0000"/>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4110" name="TextBox 4"/>
          <p:cNvSpPr>
            <a:spLocks noChangeArrowheads="1"/>
          </p:cNvSpPr>
          <p:nvPr/>
        </p:nvSpPr>
        <p:spPr bwMode="auto">
          <a:xfrm>
            <a:off x="6731000" y="4041775"/>
            <a:ext cx="1716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a:solidFill>
                  <a:srgbClr val="FF0000"/>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FF0000"/>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4111" name="矩形 20"/>
          <p:cNvSpPr>
            <a:spLocks noChangeArrowheads="1"/>
          </p:cNvSpPr>
          <p:nvPr/>
        </p:nvSpPr>
        <p:spPr bwMode="auto">
          <a:xfrm>
            <a:off x="5702300" y="1549400"/>
            <a:ext cx="561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solidFill>
                  <a:schemeClr val="bg1"/>
                </a:solidFill>
                <a:latin typeface="Impact" panose="020B0806030902050204" pitchFamily="34" charset="0"/>
                <a:sym typeface="Impact" panose="020B0806030902050204" pitchFamily="34" charset="0"/>
              </a:rPr>
              <a:t>01</a:t>
            </a:r>
            <a:endParaRPr lang="zh-CN" altLang="en-US" sz="3200">
              <a:solidFill>
                <a:schemeClr val="bg1"/>
              </a:solidFill>
              <a:latin typeface="Calibri" panose="020F0502020204030204" pitchFamily="34" charset="0"/>
              <a:sym typeface="宋体" panose="02010600030101010101" pitchFamily="2" charset="-122"/>
            </a:endParaRPr>
          </a:p>
        </p:txBody>
      </p:sp>
      <p:sp>
        <p:nvSpPr>
          <p:cNvPr id="4112" name="矩形 21"/>
          <p:cNvSpPr>
            <a:spLocks noChangeArrowheads="1"/>
          </p:cNvSpPr>
          <p:nvPr/>
        </p:nvSpPr>
        <p:spPr bwMode="auto">
          <a:xfrm>
            <a:off x="5676900" y="2940050"/>
            <a:ext cx="611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solidFill>
                  <a:schemeClr val="bg1"/>
                </a:solidFill>
                <a:latin typeface="Impact" panose="020B0806030902050204" pitchFamily="34" charset="0"/>
                <a:sym typeface="Impact" panose="020B0806030902050204" pitchFamily="34" charset="0"/>
              </a:rPr>
              <a:t>02</a:t>
            </a:r>
            <a:endParaRPr lang="zh-CN" altLang="en-US" sz="3200">
              <a:solidFill>
                <a:schemeClr val="bg1"/>
              </a:solidFill>
              <a:latin typeface="Calibri" panose="020F0502020204030204" pitchFamily="34" charset="0"/>
              <a:sym typeface="宋体" panose="02010600030101010101" pitchFamily="2" charset="-122"/>
            </a:endParaRPr>
          </a:p>
        </p:txBody>
      </p:sp>
      <p:sp>
        <p:nvSpPr>
          <p:cNvPr id="4113" name="矩形 22"/>
          <p:cNvSpPr>
            <a:spLocks noChangeArrowheads="1"/>
          </p:cNvSpPr>
          <p:nvPr/>
        </p:nvSpPr>
        <p:spPr bwMode="auto">
          <a:xfrm>
            <a:off x="5676900" y="4357688"/>
            <a:ext cx="62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solidFill>
                  <a:schemeClr val="bg1"/>
                </a:solidFill>
                <a:latin typeface="Impact" panose="020B0806030902050204" pitchFamily="34" charset="0"/>
                <a:sym typeface="Impact" panose="020B0806030902050204" pitchFamily="34" charset="0"/>
              </a:rPr>
              <a:t>03</a:t>
            </a:r>
            <a:endParaRPr lang="zh-CN" altLang="en-US" sz="3200">
              <a:solidFill>
                <a:schemeClr val="bg1"/>
              </a:solidFill>
              <a:latin typeface="Calibri" panose="020F0502020204030204" pitchFamily="34" charset="0"/>
              <a:sym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椭圆 1135"/>
          <p:cNvSpPr>
            <a:spLocks noChangeArrowheads="1"/>
          </p:cNvSpPr>
          <p:nvPr/>
        </p:nvSpPr>
        <p:spPr bwMode="auto">
          <a:xfrm>
            <a:off x="1304925" y="1416050"/>
            <a:ext cx="1473200" cy="1474788"/>
          </a:xfrm>
          <a:prstGeom prst="ellipse">
            <a:avLst/>
          </a:prstGeom>
          <a:solidFill>
            <a:schemeClr val="bg1"/>
          </a:solidFill>
          <a:ln w="9525">
            <a:solidFill>
              <a:srgbClr val="FF0000"/>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5124" name="椭圆 1137"/>
          <p:cNvSpPr>
            <a:spLocks noChangeArrowheads="1"/>
          </p:cNvSpPr>
          <p:nvPr/>
        </p:nvSpPr>
        <p:spPr bwMode="auto">
          <a:xfrm>
            <a:off x="1377950" y="1490663"/>
            <a:ext cx="1327150" cy="1325562"/>
          </a:xfrm>
          <a:prstGeom prst="ellipse">
            <a:avLst/>
          </a:prstGeom>
          <a:solidFill>
            <a:schemeClr val="bg1"/>
          </a:solidFill>
          <a:ln w="9525">
            <a:solidFill>
              <a:srgbClr val="FF0000"/>
            </a:solidFill>
            <a:bevel/>
          </a:ln>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a:solidFill>
                  <a:srgbClr val="E31C4E"/>
                </a:solidFill>
                <a:latin typeface="Impact" panose="020B0806030902050204" pitchFamily="34" charset="0"/>
                <a:sym typeface="Impact" panose="020B0806030902050204" pitchFamily="34" charset="0"/>
              </a:rPr>
              <a:t>55 </a:t>
            </a:r>
            <a:r>
              <a:rPr lang="en-US" altLang="zh-CN" sz="2000">
                <a:solidFill>
                  <a:srgbClr val="E31C4E"/>
                </a:solidFill>
                <a:latin typeface="Impact" panose="020B0806030902050204" pitchFamily="34" charset="0"/>
                <a:sym typeface="Impact" panose="020B0806030902050204" pitchFamily="34" charset="0"/>
              </a:rPr>
              <a:t>%</a:t>
            </a:r>
            <a:endParaRPr lang="zh-CN" altLang="en-US" sz="2000">
              <a:solidFill>
                <a:srgbClr val="E31C4E"/>
              </a:solidFill>
              <a:latin typeface="Impact" panose="020B0806030902050204" pitchFamily="34" charset="0"/>
              <a:sym typeface="Impact" panose="020B0806030902050204" pitchFamily="34" charset="0"/>
            </a:endParaRPr>
          </a:p>
        </p:txBody>
      </p:sp>
      <p:sp>
        <p:nvSpPr>
          <p:cNvPr id="5125" name="椭圆 1138"/>
          <p:cNvSpPr>
            <a:spLocks noChangeArrowheads="1"/>
          </p:cNvSpPr>
          <p:nvPr/>
        </p:nvSpPr>
        <p:spPr bwMode="auto">
          <a:xfrm>
            <a:off x="3957638" y="1416050"/>
            <a:ext cx="1474787" cy="1474788"/>
          </a:xfrm>
          <a:prstGeom prst="ellipse">
            <a:avLst/>
          </a:prstGeom>
          <a:solidFill>
            <a:schemeClr val="bg1"/>
          </a:solidFill>
          <a:ln w="9525">
            <a:solidFill>
              <a:srgbClr val="FF0000"/>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5126" name="椭圆 1140"/>
          <p:cNvSpPr>
            <a:spLocks noChangeArrowheads="1"/>
          </p:cNvSpPr>
          <p:nvPr/>
        </p:nvSpPr>
        <p:spPr bwMode="auto">
          <a:xfrm>
            <a:off x="4032250" y="1490663"/>
            <a:ext cx="1325563" cy="1325562"/>
          </a:xfrm>
          <a:prstGeom prst="ellipse">
            <a:avLst/>
          </a:prstGeom>
          <a:solidFill>
            <a:schemeClr val="bg1"/>
          </a:solidFill>
          <a:ln w="9525">
            <a:solidFill>
              <a:srgbClr val="FF0000"/>
            </a:solidFill>
            <a:bevel/>
          </a:ln>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a:solidFill>
                  <a:srgbClr val="E31C4E"/>
                </a:solidFill>
                <a:latin typeface="Impact" panose="020B0806030902050204" pitchFamily="34" charset="0"/>
                <a:sym typeface="Impact" panose="020B0806030902050204" pitchFamily="34" charset="0"/>
              </a:rPr>
              <a:t>38 </a:t>
            </a:r>
            <a:r>
              <a:rPr lang="en-US" altLang="zh-CN" sz="2000">
                <a:solidFill>
                  <a:srgbClr val="E31C4E"/>
                </a:solidFill>
                <a:latin typeface="Impact" panose="020B0806030902050204" pitchFamily="34" charset="0"/>
                <a:sym typeface="Impact" panose="020B0806030902050204" pitchFamily="34" charset="0"/>
              </a:rPr>
              <a:t>%</a:t>
            </a:r>
            <a:endParaRPr lang="zh-CN" altLang="en-US" sz="2000">
              <a:solidFill>
                <a:srgbClr val="E31C4E"/>
              </a:solidFill>
              <a:latin typeface="Impact" panose="020B0806030902050204" pitchFamily="34" charset="0"/>
              <a:sym typeface="Impact" panose="020B0806030902050204" pitchFamily="34" charset="0"/>
            </a:endParaRPr>
          </a:p>
        </p:txBody>
      </p:sp>
      <p:sp>
        <p:nvSpPr>
          <p:cNvPr id="5127" name="椭圆 1141"/>
          <p:cNvSpPr>
            <a:spLocks noChangeArrowheads="1"/>
          </p:cNvSpPr>
          <p:nvPr/>
        </p:nvSpPr>
        <p:spPr bwMode="auto">
          <a:xfrm>
            <a:off x="6611938" y="1416050"/>
            <a:ext cx="1474787" cy="1474788"/>
          </a:xfrm>
          <a:prstGeom prst="ellipse">
            <a:avLst/>
          </a:prstGeom>
          <a:solidFill>
            <a:schemeClr val="bg1"/>
          </a:solidFill>
          <a:ln w="9525">
            <a:solidFill>
              <a:srgbClr val="FF0000"/>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5128" name="椭圆 1143"/>
          <p:cNvSpPr>
            <a:spLocks noChangeArrowheads="1"/>
          </p:cNvSpPr>
          <p:nvPr/>
        </p:nvSpPr>
        <p:spPr bwMode="auto">
          <a:xfrm>
            <a:off x="6686550" y="1490663"/>
            <a:ext cx="1325563" cy="1325562"/>
          </a:xfrm>
          <a:prstGeom prst="ellipse">
            <a:avLst/>
          </a:prstGeom>
          <a:solidFill>
            <a:schemeClr val="bg1"/>
          </a:solidFill>
          <a:ln w="9525">
            <a:solidFill>
              <a:srgbClr val="FF0000"/>
            </a:solidFill>
            <a:bevel/>
          </a:ln>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a:solidFill>
                  <a:srgbClr val="E31C4E"/>
                </a:solidFill>
                <a:latin typeface="Impact" panose="020B0806030902050204" pitchFamily="34" charset="0"/>
                <a:sym typeface="Impact" panose="020B0806030902050204" pitchFamily="34" charset="0"/>
              </a:rPr>
              <a:t>15 </a:t>
            </a:r>
            <a:r>
              <a:rPr lang="en-US" altLang="zh-CN" sz="2000">
                <a:solidFill>
                  <a:srgbClr val="E31C4E"/>
                </a:solidFill>
                <a:latin typeface="Impact" panose="020B0806030902050204" pitchFamily="34" charset="0"/>
                <a:sym typeface="Impact" panose="020B0806030902050204" pitchFamily="34" charset="0"/>
              </a:rPr>
              <a:t>%</a:t>
            </a:r>
            <a:endParaRPr lang="zh-CN" altLang="en-US" sz="2000">
              <a:solidFill>
                <a:srgbClr val="E31C4E"/>
              </a:solidFill>
              <a:latin typeface="Impact" panose="020B0806030902050204" pitchFamily="34" charset="0"/>
              <a:sym typeface="Impact" panose="020B0806030902050204" pitchFamily="34" charset="0"/>
            </a:endParaRPr>
          </a:p>
        </p:txBody>
      </p:sp>
      <p:sp>
        <p:nvSpPr>
          <p:cNvPr id="5129" name="文本框 1144"/>
          <p:cNvSpPr>
            <a:spLocks noChangeArrowheads="1"/>
          </p:cNvSpPr>
          <p:nvPr/>
        </p:nvSpPr>
        <p:spPr bwMode="auto">
          <a:xfrm>
            <a:off x="1304925" y="3173413"/>
            <a:ext cx="1473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添加文字</a:t>
            </a:r>
            <a:endParaRPr lang="zh-CN" altLang="en-US"/>
          </a:p>
        </p:txBody>
      </p:sp>
      <p:sp>
        <p:nvSpPr>
          <p:cNvPr id="5130" name="文本框 1146"/>
          <p:cNvSpPr>
            <a:spLocks noChangeArrowheads="1"/>
          </p:cNvSpPr>
          <p:nvPr/>
        </p:nvSpPr>
        <p:spPr bwMode="auto">
          <a:xfrm>
            <a:off x="3957638" y="3173413"/>
            <a:ext cx="14747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添加文字</a:t>
            </a:r>
          </a:p>
        </p:txBody>
      </p:sp>
      <p:sp>
        <p:nvSpPr>
          <p:cNvPr id="5131" name="文本框 1147"/>
          <p:cNvSpPr>
            <a:spLocks noChangeArrowheads="1"/>
          </p:cNvSpPr>
          <p:nvPr/>
        </p:nvSpPr>
        <p:spPr bwMode="auto">
          <a:xfrm>
            <a:off x="6611938" y="3173413"/>
            <a:ext cx="14747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添加文字</a:t>
            </a:r>
          </a:p>
        </p:txBody>
      </p:sp>
      <p:sp>
        <p:nvSpPr>
          <p:cNvPr id="5132" name="椭圆 1148"/>
          <p:cNvSpPr>
            <a:spLocks noChangeArrowheads="1"/>
          </p:cNvSpPr>
          <p:nvPr/>
        </p:nvSpPr>
        <p:spPr bwMode="auto">
          <a:xfrm>
            <a:off x="9266238" y="1416050"/>
            <a:ext cx="1474787" cy="1474788"/>
          </a:xfrm>
          <a:prstGeom prst="ellipse">
            <a:avLst/>
          </a:prstGeom>
          <a:solidFill>
            <a:schemeClr val="bg1"/>
          </a:solidFill>
          <a:ln w="9525">
            <a:solidFill>
              <a:srgbClr val="FF0000"/>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5133" name="椭圆 1150"/>
          <p:cNvSpPr>
            <a:spLocks noChangeArrowheads="1"/>
          </p:cNvSpPr>
          <p:nvPr/>
        </p:nvSpPr>
        <p:spPr bwMode="auto">
          <a:xfrm>
            <a:off x="9340850" y="1490663"/>
            <a:ext cx="1325563" cy="1325562"/>
          </a:xfrm>
          <a:prstGeom prst="ellipse">
            <a:avLst/>
          </a:prstGeom>
          <a:solidFill>
            <a:schemeClr val="bg1"/>
          </a:solidFill>
          <a:ln w="9525">
            <a:solidFill>
              <a:srgbClr val="FF0000"/>
            </a:solidFill>
            <a:bevel/>
          </a:ln>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a:solidFill>
                  <a:srgbClr val="E31C4E"/>
                </a:solidFill>
                <a:latin typeface="Impact" panose="020B0806030902050204" pitchFamily="34" charset="0"/>
                <a:sym typeface="Impact" panose="020B0806030902050204" pitchFamily="34" charset="0"/>
              </a:rPr>
              <a:t>7 </a:t>
            </a:r>
            <a:r>
              <a:rPr lang="en-US" altLang="zh-CN" sz="2000">
                <a:solidFill>
                  <a:srgbClr val="E31C4E"/>
                </a:solidFill>
                <a:latin typeface="Impact" panose="020B0806030902050204" pitchFamily="34" charset="0"/>
                <a:sym typeface="Impact" panose="020B0806030902050204" pitchFamily="34" charset="0"/>
              </a:rPr>
              <a:t>%</a:t>
            </a:r>
            <a:endParaRPr lang="zh-CN" altLang="en-US" sz="2000">
              <a:solidFill>
                <a:srgbClr val="E31C4E"/>
              </a:solidFill>
              <a:latin typeface="Impact" panose="020B0806030902050204" pitchFamily="34" charset="0"/>
              <a:sym typeface="Impact" panose="020B0806030902050204" pitchFamily="34" charset="0"/>
            </a:endParaRPr>
          </a:p>
        </p:txBody>
      </p:sp>
      <p:sp>
        <p:nvSpPr>
          <p:cNvPr id="5134" name="文本框 1151"/>
          <p:cNvSpPr>
            <a:spLocks noChangeArrowheads="1"/>
          </p:cNvSpPr>
          <p:nvPr/>
        </p:nvSpPr>
        <p:spPr bwMode="auto">
          <a:xfrm>
            <a:off x="9266238" y="3173413"/>
            <a:ext cx="14747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添加文字</a:t>
            </a:r>
          </a:p>
        </p:txBody>
      </p:sp>
      <p:sp>
        <p:nvSpPr>
          <p:cNvPr id="5135" name="TextBox 15"/>
          <p:cNvSpPr>
            <a:spLocks noChangeArrowheads="1"/>
          </p:cNvSpPr>
          <p:nvPr/>
        </p:nvSpPr>
        <p:spPr bwMode="auto">
          <a:xfrm>
            <a:off x="2041525" y="4772025"/>
            <a:ext cx="80422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5136" name="矩形 1154"/>
          <p:cNvSpPr>
            <a:spLocks noChangeArrowheads="1"/>
          </p:cNvSpPr>
          <p:nvPr/>
        </p:nvSpPr>
        <p:spPr bwMode="auto">
          <a:xfrm>
            <a:off x="4254500" y="4073525"/>
            <a:ext cx="3568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2400" b="1">
              <a:solidFill>
                <a:srgbClr val="FF0000"/>
              </a:solidFill>
              <a:latin typeface="Calibri" panose="020F0502020204030204" pitchFamily="34" charset="0"/>
              <a:sym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图片 1"/>
          <p:cNvPicPr>
            <a:picLocks noChangeAspect="1" noChangeArrowheads="1"/>
          </p:cNvPicPr>
          <p:nvPr/>
        </p:nvPicPr>
        <p:blipFill>
          <a:blip r:embed="rId3">
            <a:extLst>
              <a:ext uri="{28A0092B-C50C-407E-A947-70E740481C1C}">
                <a14:useLocalDpi xmlns:a14="http://schemas.microsoft.com/office/drawing/2010/main" val="0"/>
              </a:ext>
            </a:extLst>
          </a:blip>
          <a:srcRect r="795" b="4871"/>
          <a:stretch>
            <a:fillRect/>
          </a:stretch>
        </p:blipFill>
        <p:spPr bwMode="auto">
          <a:xfrm>
            <a:off x="2160588" y="1600200"/>
            <a:ext cx="25527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图片 2"/>
          <p:cNvPicPr>
            <a:picLocks noChangeAspect="1" noChangeArrowheads="1"/>
          </p:cNvPicPr>
          <p:nvPr/>
        </p:nvPicPr>
        <p:blipFill>
          <a:blip r:embed="rId4">
            <a:extLst>
              <a:ext uri="{28A0092B-C50C-407E-A947-70E740481C1C}">
                <a14:useLocalDpi xmlns:a14="http://schemas.microsoft.com/office/drawing/2010/main" val="0"/>
              </a:ext>
            </a:extLst>
          </a:blip>
          <a:srcRect r="728" b="4532"/>
          <a:stretch>
            <a:fillRect/>
          </a:stretch>
        </p:blipFill>
        <p:spPr bwMode="auto">
          <a:xfrm>
            <a:off x="7478713" y="1600200"/>
            <a:ext cx="25527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图片 3"/>
          <p:cNvPicPr>
            <a:picLocks noChangeAspect="1" noChangeArrowheads="1"/>
          </p:cNvPicPr>
          <p:nvPr/>
        </p:nvPicPr>
        <p:blipFill>
          <a:blip r:embed="rId5">
            <a:extLst>
              <a:ext uri="{28A0092B-C50C-407E-A947-70E740481C1C}">
                <a14:useLocalDpi xmlns:a14="http://schemas.microsoft.com/office/drawing/2010/main" val="0"/>
              </a:ext>
            </a:extLst>
          </a:blip>
          <a:srcRect r="645" b="5499"/>
          <a:stretch>
            <a:fillRect/>
          </a:stretch>
        </p:blipFill>
        <p:spPr bwMode="auto">
          <a:xfrm>
            <a:off x="4827588" y="1600200"/>
            <a:ext cx="25368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矩形 4"/>
          <p:cNvSpPr>
            <a:spLocks noChangeArrowheads="1"/>
          </p:cNvSpPr>
          <p:nvPr/>
        </p:nvSpPr>
        <p:spPr bwMode="auto">
          <a:xfrm>
            <a:off x="2160588" y="3209925"/>
            <a:ext cx="2552700" cy="293688"/>
          </a:xfrm>
          <a:prstGeom prst="rect">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6151" name="矩形 6"/>
          <p:cNvSpPr>
            <a:spLocks noChangeArrowheads="1"/>
          </p:cNvSpPr>
          <p:nvPr/>
        </p:nvSpPr>
        <p:spPr bwMode="auto">
          <a:xfrm>
            <a:off x="4827588" y="3209925"/>
            <a:ext cx="2536825" cy="293688"/>
          </a:xfrm>
          <a:prstGeom prst="rect">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6152" name="矩形 7"/>
          <p:cNvSpPr>
            <a:spLocks noChangeArrowheads="1"/>
          </p:cNvSpPr>
          <p:nvPr/>
        </p:nvSpPr>
        <p:spPr bwMode="auto">
          <a:xfrm>
            <a:off x="7478713" y="3209925"/>
            <a:ext cx="2552700" cy="293688"/>
          </a:xfrm>
          <a:prstGeom prst="rect">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6153" name="TextBox 15"/>
          <p:cNvSpPr>
            <a:spLocks noChangeArrowheads="1"/>
          </p:cNvSpPr>
          <p:nvPr/>
        </p:nvSpPr>
        <p:spPr bwMode="auto">
          <a:xfrm>
            <a:off x="2474913" y="3781425"/>
            <a:ext cx="19256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p>
        </p:txBody>
      </p:sp>
      <p:sp>
        <p:nvSpPr>
          <p:cNvPr id="6154" name="矩形 9"/>
          <p:cNvSpPr>
            <a:spLocks noChangeArrowheads="1"/>
          </p:cNvSpPr>
          <p:nvPr/>
        </p:nvSpPr>
        <p:spPr bwMode="auto">
          <a:xfrm>
            <a:off x="2625725" y="3173413"/>
            <a:ext cx="16224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b="1">
              <a:solidFill>
                <a:schemeClr val="bg1"/>
              </a:solidFill>
              <a:latin typeface="Calibri" panose="020F0502020204030204" pitchFamily="34" charset="0"/>
              <a:sym typeface="宋体" panose="02010600030101010101" pitchFamily="2" charset="-122"/>
            </a:endParaRPr>
          </a:p>
        </p:txBody>
      </p:sp>
      <p:sp>
        <p:nvSpPr>
          <p:cNvPr id="6155" name="矩形 14"/>
          <p:cNvSpPr>
            <a:spLocks noChangeArrowheads="1"/>
          </p:cNvSpPr>
          <p:nvPr/>
        </p:nvSpPr>
        <p:spPr bwMode="auto">
          <a:xfrm>
            <a:off x="5292725" y="3182938"/>
            <a:ext cx="16224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b="1">
              <a:solidFill>
                <a:schemeClr val="bg1"/>
              </a:solidFill>
              <a:latin typeface="Calibri" panose="020F0502020204030204" pitchFamily="34" charset="0"/>
              <a:sym typeface="宋体" panose="02010600030101010101" pitchFamily="2" charset="-122"/>
            </a:endParaRPr>
          </a:p>
        </p:txBody>
      </p:sp>
      <p:sp>
        <p:nvSpPr>
          <p:cNvPr id="6156" name="矩形 15"/>
          <p:cNvSpPr>
            <a:spLocks noChangeArrowheads="1"/>
          </p:cNvSpPr>
          <p:nvPr/>
        </p:nvSpPr>
        <p:spPr bwMode="auto">
          <a:xfrm>
            <a:off x="7947025" y="3187700"/>
            <a:ext cx="1620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b="1">
              <a:solidFill>
                <a:schemeClr val="bg1"/>
              </a:solidFill>
              <a:latin typeface="Calibri" panose="020F0502020204030204" pitchFamily="34" charset="0"/>
              <a:sym typeface="宋体" panose="02010600030101010101" pitchFamily="2" charset="-122"/>
            </a:endParaRPr>
          </a:p>
        </p:txBody>
      </p:sp>
      <p:sp>
        <p:nvSpPr>
          <p:cNvPr id="6157" name="TextBox 15"/>
          <p:cNvSpPr>
            <a:spLocks noChangeArrowheads="1"/>
          </p:cNvSpPr>
          <p:nvPr/>
        </p:nvSpPr>
        <p:spPr bwMode="auto">
          <a:xfrm>
            <a:off x="5149850" y="3781425"/>
            <a:ext cx="19256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p>
        </p:txBody>
      </p:sp>
      <p:sp>
        <p:nvSpPr>
          <p:cNvPr id="6158" name="TextBox 15"/>
          <p:cNvSpPr>
            <a:spLocks noChangeArrowheads="1"/>
          </p:cNvSpPr>
          <p:nvPr/>
        </p:nvSpPr>
        <p:spPr bwMode="auto">
          <a:xfrm>
            <a:off x="7824788" y="3781425"/>
            <a:ext cx="19256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椭圆 2302"/>
          <p:cNvSpPr>
            <a:spLocks noChangeArrowheads="1"/>
          </p:cNvSpPr>
          <p:nvPr/>
        </p:nvSpPr>
        <p:spPr bwMode="auto">
          <a:xfrm>
            <a:off x="3827463" y="1216025"/>
            <a:ext cx="1830387" cy="584200"/>
          </a:xfrm>
          <a:prstGeom prst="ellipse">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7172" name="椭圆 2304"/>
          <p:cNvSpPr>
            <a:spLocks noChangeArrowheads="1"/>
          </p:cNvSpPr>
          <p:nvPr/>
        </p:nvSpPr>
        <p:spPr bwMode="auto">
          <a:xfrm>
            <a:off x="9240838" y="1216025"/>
            <a:ext cx="1830387" cy="584200"/>
          </a:xfrm>
          <a:prstGeom prst="ellipse">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7173" name="椭圆 2305"/>
          <p:cNvSpPr>
            <a:spLocks noChangeArrowheads="1"/>
          </p:cNvSpPr>
          <p:nvPr/>
        </p:nvSpPr>
        <p:spPr bwMode="auto">
          <a:xfrm>
            <a:off x="1120775" y="1216025"/>
            <a:ext cx="1830388" cy="584200"/>
          </a:xfrm>
          <a:prstGeom prst="ellipse">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7174" name="椭圆 2306"/>
          <p:cNvSpPr>
            <a:spLocks noChangeArrowheads="1"/>
          </p:cNvSpPr>
          <p:nvPr/>
        </p:nvSpPr>
        <p:spPr bwMode="auto">
          <a:xfrm>
            <a:off x="6534150" y="1216025"/>
            <a:ext cx="1831975" cy="584200"/>
          </a:xfrm>
          <a:prstGeom prst="ellipse">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7175" name="TextBox 4"/>
          <p:cNvSpPr>
            <a:spLocks noChangeArrowheads="1"/>
          </p:cNvSpPr>
          <p:nvPr/>
        </p:nvSpPr>
        <p:spPr bwMode="auto">
          <a:xfrm>
            <a:off x="1177925" y="1266825"/>
            <a:ext cx="17160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600" b="1">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a:t>
            </a:r>
            <a:endParaRPr lang="en-US" altLang="zh-CN" sz="1600" b="1">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7176" name="TextBox 4"/>
          <p:cNvSpPr>
            <a:spLocks noChangeArrowheads="1"/>
          </p:cNvSpPr>
          <p:nvPr/>
        </p:nvSpPr>
        <p:spPr bwMode="auto">
          <a:xfrm>
            <a:off x="3900488" y="1247775"/>
            <a:ext cx="171608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600" b="1">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a:t>
            </a:r>
            <a:endParaRPr lang="en-US" altLang="zh-CN" sz="1600" b="1">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7177" name="TextBox 4"/>
          <p:cNvSpPr>
            <a:spLocks noChangeArrowheads="1"/>
          </p:cNvSpPr>
          <p:nvPr/>
        </p:nvSpPr>
        <p:spPr bwMode="auto">
          <a:xfrm>
            <a:off x="6596063" y="1247775"/>
            <a:ext cx="171608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600" b="1">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a:t>
            </a:r>
            <a:endParaRPr lang="en-US" altLang="zh-CN" sz="1600" b="1">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7178" name="TextBox 4"/>
          <p:cNvSpPr>
            <a:spLocks noChangeArrowheads="1"/>
          </p:cNvSpPr>
          <p:nvPr/>
        </p:nvSpPr>
        <p:spPr bwMode="auto">
          <a:xfrm>
            <a:off x="9297988" y="1247775"/>
            <a:ext cx="171608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600" b="1">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a:t>
            </a:r>
            <a:endParaRPr lang="en-US" altLang="zh-CN" sz="1600" b="1">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7179" name="矩形 2321"/>
          <p:cNvSpPr>
            <a:spLocks noChangeArrowheads="1"/>
          </p:cNvSpPr>
          <p:nvPr/>
        </p:nvSpPr>
        <p:spPr bwMode="auto">
          <a:xfrm>
            <a:off x="947738" y="2255838"/>
            <a:ext cx="2784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这里输入简单文字概述这里输入</a:t>
            </a:r>
            <a:endPar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200">
              <a:solidFill>
                <a:srgbClr val="000000"/>
              </a:solidFill>
              <a:latin typeface="Calibri" panose="020F0502020204030204" pitchFamily="34" charset="0"/>
              <a:sym typeface="宋体" panose="02010600030101010101" pitchFamily="2" charset="-122"/>
            </a:endParaRPr>
          </a:p>
        </p:txBody>
      </p:sp>
      <p:sp>
        <p:nvSpPr>
          <p:cNvPr id="7180" name="矩形 2326"/>
          <p:cNvSpPr>
            <a:spLocks noChangeArrowheads="1"/>
          </p:cNvSpPr>
          <p:nvPr/>
        </p:nvSpPr>
        <p:spPr bwMode="auto">
          <a:xfrm>
            <a:off x="3670300" y="2255838"/>
            <a:ext cx="2784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这里输入简单文字概述这里输入</a:t>
            </a:r>
            <a:endPar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200">
              <a:solidFill>
                <a:srgbClr val="000000"/>
              </a:solidFill>
              <a:latin typeface="Calibri" panose="020F0502020204030204" pitchFamily="34" charset="0"/>
              <a:sym typeface="宋体" panose="02010600030101010101" pitchFamily="2" charset="-122"/>
            </a:endParaRPr>
          </a:p>
        </p:txBody>
      </p:sp>
      <p:sp>
        <p:nvSpPr>
          <p:cNvPr id="7181" name="矩形 2327"/>
          <p:cNvSpPr>
            <a:spLocks noChangeArrowheads="1"/>
          </p:cNvSpPr>
          <p:nvPr/>
        </p:nvSpPr>
        <p:spPr bwMode="auto">
          <a:xfrm>
            <a:off x="6362700" y="2241550"/>
            <a:ext cx="2784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这里输入简单文字概述这里输入</a:t>
            </a:r>
            <a:endPar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200">
              <a:solidFill>
                <a:srgbClr val="000000"/>
              </a:solidFill>
              <a:latin typeface="Calibri" panose="020F0502020204030204" pitchFamily="34" charset="0"/>
              <a:sym typeface="宋体" panose="02010600030101010101" pitchFamily="2" charset="-122"/>
            </a:endParaRPr>
          </a:p>
        </p:txBody>
      </p:sp>
      <p:sp>
        <p:nvSpPr>
          <p:cNvPr id="7182" name="矩形 2328"/>
          <p:cNvSpPr>
            <a:spLocks noChangeArrowheads="1"/>
          </p:cNvSpPr>
          <p:nvPr/>
        </p:nvSpPr>
        <p:spPr bwMode="auto">
          <a:xfrm>
            <a:off x="9178925" y="2241550"/>
            <a:ext cx="2784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这里输入简单文字概述这里输入</a:t>
            </a:r>
            <a:endPar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200">
              <a:solidFill>
                <a:srgbClr val="000000"/>
              </a:solidFill>
              <a:latin typeface="Calibri" panose="020F0502020204030204" pitchFamily="34" charset="0"/>
              <a:sym typeface="宋体" panose="02010600030101010101" pitchFamily="2" charset="-122"/>
            </a:endParaRPr>
          </a:p>
        </p:txBody>
      </p:sp>
      <p:sp>
        <p:nvSpPr>
          <p:cNvPr id="7183" name="TextBox 15"/>
          <p:cNvSpPr>
            <a:spLocks noChangeArrowheads="1"/>
          </p:cNvSpPr>
          <p:nvPr/>
        </p:nvSpPr>
        <p:spPr bwMode="auto">
          <a:xfrm>
            <a:off x="2189163" y="4298950"/>
            <a:ext cx="8043862"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7184" name="矩形 2330"/>
          <p:cNvSpPr>
            <a:spLocks noChangeArrowheads="1"/>
          </p:cNvSpPr>
          <p:nvPr/>
        </p:nvSpPr>
        <p:spPr bwMode="auto">
          <a:xfrm>
            <a:off x="3827463" y="3635375"/>
            <a:ext cx="4699000" cy="5857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chemeClr val="bg1"/>
              </a:solidFill>
              <a:latin typeface="Calibri" panose="020F0502020204030204" pitchFamily="34" charset="0"/>
              <a:sym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圆角矩形 6"/>
          <p:cNvSpPr>
            <a:spLocks noChangeArrowheads="1"/>
          </p:cNvSpPr>
          <p:nvPr/>
        </p:nvSpPr>
        <p:spPr bwMode="auto">
          <a:xfrm>
            <a:off x="1681163" y="1155700"/>
            <a:ext cx="8724900" cy="1365250"/>
          </a:xfrm>
          <a:prstGeom prst="roundRect">
            <a:avLst>
              <a:gd name="adj" fmla="val 16667"/>
            </a:avLst>
          </a:prstGeom>
          <a:solidFill>
            <a:srgbClr val="FF0000"/>
          </a:solidFill>
          <a:ln w="12700">
            <a:solidFill>
              <a:srgbClr val="FF0000"/>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8196" name="圆角矩形 25"/>
          <p:cNvSpPr>
            <a:spLocks noChangeArrowheads="1"/>
          </p:cNvSpPr>
          <p:nvPr/>
        </p:nvSpPr>
        <p:spPr bwMode="auto">
          <a:xfrm>
            <a:off x="1681163" y="2746375"/>
            <a:ext cx="8724900" cy="1365250"/>
          </a:xfrm>
          <a:prstGeom prst="roundRect">
            <a:avLst>
              <a:gd name="adj" fmla="val 16667"/>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8197" name="圆角矩形 26"/>
          <p:cNvSpPr>
            <a:spLocks noChangeArrowheads="1"/>
          </p:cNvSpPr>
          <p:nvPr/>
        </p:nvSpPr>
        <p:spPr bwMode="auto">
          <a:xfrm>
            <a:off x="1681163" y="4337050"/>
            <a:ext cx="8724900" cy="1365250"/>
          </a:xfrm>
          <a:prstGeom prst="roundRect">
            <a:avLst>
              <a:gd name="adj" fmla="val 16667"/>
            </a:avLst>
          </a:prstGeom>
          <a:solidFill>
            <a:srgbClr val="FF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8198" name="矩形 27"/>
          <p:cNvSpPr>
            <a:spLocks noChangeArrowheads="1"/>
          </p:cNvSpPr>
          <p:nvPr/>
        </p:nvSpPr>
        <p:spPr bwMode="auto">
          <a:xfrm>
            <a:off x="3181350" y="2746375"/>
            <a:ext cx="6937375" cy="1365250"/>
          </a:xfrm>
          <a:prstGeom prst="rect">
            <a:avLst/>
          </a:prstGeom>
          <a:solidFill>
            <a:srgbClr val="FFFFFF">
              <a:alpha val="50195"/>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8199" name="矩形 28"/>
          <p:cNvSpPr>
            <a:spLocks noChangeArrowheads="1"/>
          </p:cNvSpPr>
          <p:nvPr/>
        </p:nvSpPr>
        <p:spPr bwMode="auto">
          <a:xfrm>
            <a:off x="3181350" y="1163638"/>
            <a:ext cx="6937375" cy="1365250"/>
          </a:xfrm>
          <a:prstGeom prst="rect">
            <a:avLst/>
          </a:prstGeom>
          <a:solidFill>
            <a:srgbClr val="FFFFFF">
              <a:alpha val="50195"/>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8200" name="矩形 29"/>
          <p:cNvSpPr>
            <a:spLocks noChangeArrowheads="1"/>
          </p:cNvSpPr>
          <p:nvPr/>
        </p:nvSpPr>
        <p:spPr bwMode="auto">
          <a:xfrm>
            <a:off x="3181350" y="4329113"/>
            <a:ext cx="6937375" cy="1365250"/>
          </a:xfrm>
          <a:prstGeom prst="rect">
            <a:avLst/>
          </a:prstGeom>
          <a:solidFill>
            <a:srgbClr val="FFFFFF">
              <a:alpha val="50195"/>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8201" name="KSO_Shape"/>
          <p:cNvSpPr>
            <a:spLocks noChangeArrowheads="1"/>
          </p:cNvSpPr>
          <p:nvPr/>
        </p:nvSpPr>
        <p:spPr bwMode="auto">
          <a:xfrm>
            <a:off x="2149475" y="1335088"/>
            <a:ext cx="563563" cy="979487"/>
          </a:xfrm>
          <a:custGeom>
            <a:avLst/>
            <a:gdLst>
              <a:gd name="T0" fmla="*/ 122367 w 3238500"/>
              <a:gd name="T1" fmla="*/ 770539 h 5638341"/>
              <a:gd name="T2" fmla="*/ 441195 w 3238500"/>
              <a:gd name="T3" fmla="*/ 770539 h 5638341"/>
              <a:gd name="T4" fmla="*/ 441195 w 3238500"/>
              <a:gd name="T5" fmla="*/ 840521 h 5638341"/>
              <a:gd name="T6" fmla="*/ 122367 w 3238500"/>
              <a:gd name="T7" fmla="*/ 840521 h 5638341"/>
              <a:gd name="T8" fmla="*/ 122367 w 3238500"/>
              <a:gd name="T9" fmla="*/ 638422 h 5638341"/>
              <a:gd name="T10" fmla="*/ 441195 w 3238500"/>
              <a:gd name="T11" fmla="*/ 638422 h 5638341"/>
              <a:gd name="T12" fmla="*/ 441195 w 3238500"/>
              <a:gd name="T13" fmla="*/ 708404 h 5638341"/>
              <a:gd name="T14" fmla="*/ 122367 w 3238500"/>
              <a:gd name="T15" fmla="*/ 708404 h 5638341"/>
              <a:gd name="T16" fmla="*/ 122367 w 3238500"/>
              <a:gd name="T17" fmla="*/ 506304 h 5638341"/>
              <a:gd name="T18" fmla="*/ 441195 w 3238500"/>
              <a:gd name="T19" fmla="*/ 506304 h 5638341"/>
              <a:gd name="T20" fmla="*/ 441195 w 3238500"/>
              <a:gd name="T21" fmla="*/ 576286 h 5638341"/>
              <a:gd name="T22" fmla="*/ 122367 w 3238500"/>
              <a:gd name="T23" fmla="*/ 576286 h 5638341"/>
              <a:gd name="T24" fmla="*/ 122367 w 3238500"/>
              <a:gd name="T25" fmla="*/ 374187 h 5638341"/>
              <a:gd name="T26" fmla="*/ 441195 w 3238500"/>
              <a:gd name="T27" fmla="*/ 374187 h 5638341"/>
              <a:gd name="T28" fmla="*/ 441195 w 3238500"/>
              <a:gd name="T29" fmla="*/ 444169 h 5638341"/>
              <a:gd name="T30" fmla="*/ 122367 w 3238500"/>
              <a:gd name="T31" fmla="*/ 444169 h 5638341"/>
              <a:gd name="T32" fmla="*/ 122367 w 3238500"/>
              <a:gd name="T33" fmla="*/ 242070 h 5638341"/>
              <a:gd name="T34" fmla="*/ 441195 w 3238500"/>
              <a:gd name="T35" fmla="*/ 242070 h 5638341"/>
              <a:gd name="T36" fmla="*/ 441195 w 3238500"/>
              <a:gd name="T37" fmla="*/ 312052 h 5638341"/>
              <a:gd name="T38" fmla="*/ 122367 w 3238500"/>
              <a:gd name="T39" fmla="*/ 312052 h 5638341"/>
              <a:gd name="T40" fmla="*/ 94994 w 3238500"/>
              <a:gd name="T41" fmla="*/ 148489 h 5638341"/>
              <a:gd name="T42" fmla="*/ 61814 w 3238500"/>
              <a:gd name="T43" fmla="*/ 181612 h 5638341"/>
              <a:gd name="T44" fmla="*/ 61814 w 3238500"/>
              <a:gd name="T45" fmla="*/ 888650 h 5638341"/>
              <a:gd name="T46" fmla="*/ 94994 w 3238500"/>
              <a:gd name="T47" fmla="*/ 921773 h 5638341"/>
              <a:gd name="T48" fmla="*/ 468569 w 3238500"/>
              <a:gd name="T49" fmla="*/ 921773 h 5638341"/>
              <a:gd name="T50" fmla="*/ 501749 w 3238500"/>
              <a:gd name="T51" fmla="*/ 888650 h 5638341"/>
              <a:gd name="T52" fmla="*/ 501749 w 3238500"/>
              <a:gd name="T53" fmla="*/ 181612 h 5638341"/>
              <a:gd name="T54" fmla="*/ 468569 w 3238500"/>
              <a:gd name="T55" fmla="*/ 148489 h 5638341"/>
              <a:gd name="T56" fmla="*/ 183636 w 3238500"/>
              <a:gd name="T57" fmla="*/ 0 h 5638341"/>
              <a:gd name="T58" fmla="*/ 382414 w 3238500"/>
              <a:gd name="T59" fmla="*/ 0 h 5638341"/>
              <a:gd name="T60" fmla="*/ 405683 w 3238500"/>
              <a:gd name="T61" fmla="*/ 23228 h 5638341"/>
              <a:gd name="T62" fmla="*/ 405683 w 3238500"/>
              <a:gd name="T63" fmla="*/ 90775 h 5638341"/>
              <a:gd name="T64" fmla="*/ 473004 w 3238500"/>
              <a:gd name="T65" fmla="*/ 90775 h 5638341"/>
              <a:gd name="T66" fmla="*/ 563563 w 3238500"/>
              <a:gd name="T67" fmla="*/ 181178 h 5638341"/>
              <a:gd name="T68" fmla="*/ 563563 w 3238500"/>
              <a:gd name="T69" fmla="*/ 889084 h 5638341"/>
              <a:gd name="T70" fmla="*/ 473004 w 3238500"/>
              <a:gd name="T71" fmla="*/ 979487 h 5638341"/>
              <a:gd name="T72" fmla="*/ 90559 w 3238500"/>
              <a:gd name="T73" fmla="*/ 979487 h 5638341"/>
              <a:gd name="T74" fmla="*/ 0 w 3238500"/>
              <a:gd name="T75" fmla="*/ 889084 h 5638341"/>
              <a:gd name="T76" fmla="*/ 0 w 3238500"/>
              <a:gd name="T77" fmla="*/ 181178 h 5638341"/>
              <a:gd name="T78" fmla="*/ 90559 w 3238500"/>
              <a:gd name="T79" fmla="*/ 90775 h 5638341"/>
              <a:gd name="T80" fmla="*/ 160367 w 3238500"/>
              <a:gd name="T81" fmla="*/ 90775 h 5638341"/>
              <a:gd name="T82" fmla="*/ 160367 w 3238500"/>
              <a:gd name="T83" fmla="*/ 23228 h 5638341"/>
              <a:gd name="T84" fmla="*/ 183636 w 3238500"/>
              <a:gd name="T85" fmla="*/ 0 h 5638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38500"/>
              <a:gd name="T130" fmla="*/ 0 h 5638341"/>
              <a:gd name="T131" fmla="*/ 3238500 w 3238500"/>
              <a:gd name="T132" fmla="*/ 5638341 h 5638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38500" h="5638341">
                <a:moveTo>
                  <a:pt x="703180" y="4435548"/>
                </a:moveTo>
                <a:lnTo>
                  <a:pt x="2535317" y="4435548"/>
                </a:lnTo>
                <a:lnTo>
                  <a:pt x="2535317" y="4838393"/>
                </a:lnTo>
                <a:lnTo>
                  <a:pt x="703180" y="4838393"/>
                </a:lnTo>
                <a:lnTo>
                  <a:pt x="703180" y="4435548"/>
                </a:lnTo>
                <a:close/>
                <a:moveTo>
                  <a:pt x="703181" y="3675025"/>
                </a:moveTo>
                <a:lnTo>
                  <a:pt x="2535318" y="3675025"/>
                </a:lnTo>
                <a:lnTo>
                  <a:pt x="2535318" y="4077870"/>
                </a:lnTo>
                <a:lnTo>
                  <a:pt x="703181" y="4077870"/>
                </a:lnTo>
                <a:lnTo>
                  <a:pt x="703181" y="3675025"/>
                </a:lnTo>
                <a:close/>
                <a:moveTo>
                  <a:pt x="703181" y="2914502"/>
                </a:moveTo>
                <a:lnTo>
                  <a:pt x="2535318" y="2914502"/>
                </a:lnTo>
                <a:lnTo>
                  <a:pt x="2535318" y="3317347"/>
                </a:lnTo>
                <a:lnTo>
                  <a:pt x="703181" y="3317347"/>
                </a:lnTo>
                <a:lnTo>
                  <a:pt x="703181" y="2914502"/>
                </a:lnTo>
                <a:close/>
                <a:moveTo>
                  <a:pt x="703181" y="2153979"/>
                </a:moveTo>
                <a:lnTo>
                  <a:pt x="2535318" y="2153979"/>
                </a:lnTo>
                <a:lnTo>
                  <a:pt x="2535318" y="2556824"/>
                </a:lnTo>
                <a:lnTo>
                  <a:pt x="703181" y="2556824"/>
                </a:lnTo>
                <a:lnTo>
                  <a:pt x="703181" y="2153979"/>
                </a:lnTo>
                <a:close/>
                <a:moveTo>
                  <a:pt x="703181" y="1393456"/>
                </a:moveTo>
                <a:lnTo>
                  <a:pt x="2535318" y="1393456"/>
                </a:lnTo>
                <a:lnTo>
                  <a:pt x="2535318" y="1796301"/>
                </a:lnTo>
                <a:lnTo>
                  <a:pt x="703181" y="1796301"/>
                </a:lnTo>
                <a:lnTo>
                  <a:pt x="703181" y="1393456"/>
                </a:lnTo>
                <a:close/>
                <a:moveTo>
                  <a:pt x="545879" y="854765"/>
                </a:moveTo>
                <a:cubicBezTo>
                  <a:pt x="440576" y="854765"/>
                  <a:pt x="355211" y="940130"/>
                  <a:pt x="355211" y="1045433"/>
                </a:cubicBezTo>
                <a:lnTo>
                  <a:pt x="355211" y="5115447"/>
                </a:lnTo>
                <a:cubicBezTo>
                  <a:pt x="355211" y="5220750"/>
                  <a:pt x="440576" y="5306115"/>
                  <a:pt x="545879" y="5306115"/>
                </a:cubicBezTo>
                <a:lnTo>
                  <a:pt x="2692622" y="5306115"/>
                </a:lnTo>
                <a:cubicBezTo>
                  <a:pt x="2797925" y="5306115"/>
                  <a:pt x="2883290" y="5220750"/>
                  <a:pt x="2883290" y="5115447"/>
                </a:cubicBezTo>
                <a:lnTo>
                  <a:pt x="2883290" y="1045433"/>
                </a:lnTo>
                <a:cubicBezTo>
                  <a:pt x="2883290" y="940130"/>
                  <a:pt x="2797925" y="854765"/>
                  <a:pt x="2692622" y="854765"/>
                </a:cubicBezTo>
                <a:lnTo>
                  <a:pt x="545879" y="854765"/>
                </a:lnTo>
                <a:close/>
                <a:moveTo>
                  <a:pt x="1055257" y="0"/>
                </a:moveTo>
                <a:lnTo>
                  <a:pt x="2197532" y="0"/>
                </a:lnTo>
                <a:cubicBezTo>
                  <a:pt x="2271379" y="0"/>
                  <a:pt x="2331244" y="59865"/>
                  <a:pt x="2331244" y="133712"/>
                </a:cubicBezTo>
                <a:lnTo>
                  <a:pt x="2331244" y="522540"/>
                </a:lnTo>
                <a:lnTo>
                  <a:pt x="2718105" y="522540"/>
                </a:lnTo>
                <a:cubicBezTo>
                  <a:pt x="3005511" y="522540"/>
                  <a:pt x="3238500" y="755529"/>
                  <a:pt x="3238500" y="1042935"/>
                </a:cubicBezTo>
                <a:lnTo>
                  <a:pt x="3238500" y="5117946"/>
                </a:lnTo>
                <a:cubicBezTo>
                  <a:pt x="3238500" y="5405352"/>
                  <a:pt x="3005511" y="5638341"/>
                  <a:pt x="2718105" y="5638341"/>
                </a:cubicBezTo>
                <a:lnTo>
                  <a:pt x="520395" y="5638341"/>
                </a:lnTo>
                <a:cubicBezTo>
                  <a:pt x="232989" y="5638341"/>
                  <a:pt x="0" y="5405352"/>
                  <a:pt x="0" y="5117946"/>
                </a:cubicBezTo>
                <a:lnTo>
                  <a:pt x="0" y="1042935"/>
                </a:lnTo>
                <a:cubicBezTo>
                  <a:pt x="0" y="755529"/>
                  <a:pt x="232989" y="522540"/>
                  <a:pt x="520395" y="522540"/>
                </a:cubicBezTo>
                <a:lnTo>
                  <a:pt x="921545" y="522540"/>
                </a:lnTo>
                <a:lnTo>
                  <a:pt x="921545" y="133712"/>
                </a:lnTo>
                <a:cubicBezTo>
                  <a:pt x="921545" y="59865"/>
                  <a:pt x="981410" y="0"/>
                  <a:pt x="1055257" y="0"/>
                </a:cubicBezTo>
                <a:close/>
              </a:path>
            </a:pathLst>
          </a:cu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8202" name="KSO_Shape"/>
          <p:cNvSpPr>
            <a:spLocks noChangeArrowheads="1"/>
          </p:cNvSpPr>
          <p:nvPr/>
        </p:nvSpPr>
        <p:spPr bwMode="auto">
          <a:xfrm>
            <a:off x="2100263" y="2987675"/>
            <a:ext cx="795337" cy="779463"/>
          </a:xfrm>
          <a:custGeom>
            <a:avLst/>
            <a:gdLst>
              <a:gd name="T0" fmla="*/ 455715 w 2787650"/>
              <a:gd name="T1" fmla="*/ 467578 h 2727325"/>
              <a:gd name="T2" fmla="*/ 464279 w 2787650"/>
              <a:gd name="T3" fmla="*/ 633059 h 2727325"/>
              <a:gd name="T4" fmla="*/ 537414 w 2787650"/>
              <a:gd name="T5" fmla="*/ 599587 h 2727325"/>
              <a:gd name="T6" fmla="*/ 595596 w 2787650"/>
              <a:gd name="T7" fmla="*/ 545706 h 2727325"/>
              <a:gd name="T8" fmla="*/ 634475 w 2787650"/>
              <a:gd name="T9" fmla="*/ 475860 h 2727325"/>
              <a:gd name="T10" fmla="*/ 150984 w 2787650"/>
              <a:gd name="T11" fmla="*/ 441481 h 2727325"/>
              <a:gd name="T12" fmla="*/ 179984 w 2787650"/>
              <a:gd name="T13" fmla="*/ 516860 h 2727325"/>
              <a:gd name="T14" fmla="*/ 230372 w 2787650"/>
              <a:gd name="T15" fmla="*/ 578361 h 2727325"/>
              <a:gd name="T16" fmla="*/ 297526 w 2787650"/>
              <a:gd name="T17" fmla="*/ 621176 h 2727325"/>
              <a:gd name="T18" fmla="*/ 368894 w 2787650"/>
              <a:gd name="T19" fmla="*/ 482376 h 2727325"/>
              <a:gd name="T20" fmla="*/ 312434 w 2787650"/>
              <a:gd name="T21" fmla="*/ 435985 h 2727325"/>
              <a:gd name="T22" fmla="*/ 370072 w 2787650"/>
              <a:gd name="T23" fmla="*/ 338484 h 2727325"/>
              <a:gd name="T24" fmla="*/ 342250 w 2787650"/>
              <a:gd name="T25" fmla="*/ 372346 h 2727325"/>
              <a:gd name="T26" fmla="*/ 346600 w 2787650"/>
              <a:gd name="T27" fmla="*/ 417375 h 2727325"/>
              <a:gd name="T28" fmla="*/ 380495 w 2787650"/>
              <a:gd name="T29" fmla="*/ 445245 h 2727325"/>
              <a:gd name="T30" fmla="*/ 425446 w 2787650"/>
              <a:gd name="T31" fmla="*/ 440888 h 2727325"/>
              <a:gd name="T32" fmla="*/ 453178 w 2787650"/>
              <a:gd name="T33" fmla="*/ 407026 h 2727325"/>
              <a:gd name="T34" fmla="*/ 448737 w 2787650"/>
              <a:gd name="T35" fmla="*/ 361906 h 2727325"/>
              <a:gd name="T36" fmla="*/ 415024 w 2787650"/>
              <a:gd name="T37" fmla="*/ 334036 h 2727325"/>
              <a:gd name="T38" fmla="*/ 448012 w 2787650"/>
              <a:gd name="T39" fmla="*/ 306710 h 2727325"/>
              <a:gd name="T40" fmla="*/ 491604 w 2787650"/>
              <a:gd name="T41" fmla="*/ 365447 h 2727325"/>
              <a:gd name="T42" fmla="*/ 626863 w 2787650"/>
              <a:gd name="T43" fmla="*/ 284826 h 2727325"/>
              <a:gd name="T44" fmla="*/ 582637 w 2787650"/>
              <a:gd name="T45" fmla="*/ 218518 h 2727325"/>
              <a:gd name="T46" fmla="*/ 520377 w 2787650"/>
              <a:gd name="T47" fmla="*/ 169354 h 2727325"/>
              <a:gd name="T48" fmla="*/ 444251 w 2787650"/>
              <a:gd name="T49" fmla="*/ 141869 h 2727325"/>
              <a:gd name="T50" fmla="*/ 297526 w 2787650"/>
              <a:gd name="T51" fmla="*/ 158197 h 2727325"/>
              <a:gd name="T52" fmla="*/ 230372 w 2787650"/>
              <a:gd name="T53" fmla="*/ 201102 h 2727325"/>
              <a:gd name="T54" fmla="*/ 179984 w 2787650"/>
              <a:gd name="T55" fmla="*/ 262603 h 2727325"/>
              <a:gd name="T56" fmla="*/ 150984 w 2787650"/>
              <a:gd name="T57" fmla="*/ 338073 h 2727325"/>
              <a:gd name="T58" fmla="*/ 329109 w 2787650"/>
              <a:gd name="T59" fmla="*/ 321054 h 2727325"/>
              <a:gd name="T60" fmla="*/ 316014 w 2787650"/>
              <a:gd name="T61" fmla="*/ 272 h 2727325"/>
              <a:gd name="T62" fmla="*/ 374287 w 2787650"/>
              <a:gd name="T63" fmla="*/ 73565 h 2727325"/>
              <a:gd name="T64" fmla="*/ 466998 w 2787650"/>
              <a:gd name="T65" fmla="*/ 8254 h 2727325"/>
              <a:gd name="T66" fmla="*/ 555721 w 2787650"/>
              <a:gd name="T67" fmla="*/ 23040 h 2727325"/>
              <a:gd name="T68" fmla="*/ 549468 w 2787650"/>
              <a:gd name="T69" fmla="*/ 111572 h 2727325"/>
              <a:gd name="T70" fmla="*/ 672538 w 2787650"/>
              <a:gd name="T71" fmla="*/ 124543 h 2727325"/>
              <a:gd name="T72" fmla="*/ 699817 w 2787650"/>
              <a:gd name="T73" fmla="*/ 128988 h 2727325"/>
              <a:gd name="T74" fmla="*/ 736158 w 2787650"/>
              <a:gd name="T75" fmla="*/ 208812 h 2727325"/>
              <a:gd name="T76" fmla="*/ 707792 w 2787650"/>
              <a:gd name="T77" fmla="*/ 325283 h 2727325"/>
              <a:gd name="T78" fmla="*/ 794431 w 2787650"/>
              <a:gd name="T79" fmla="*/ 350591 h 2727325"/>
              <a:gd name="T80" fmla="*/ 783284 w 2787650"/>
              <a:gd name="T81" fmla="*/ 441027 h 2727325"/>
              <a:gd name="T82" fmla="*/ 692929 w 2787650"/>
              <a:gd name="T83" fmla="*/ 504342 h 2727325"/>
              <a:gd name="T84" fmla="*/ 742593 w 2787650"/>
              <a:gd name="T85" fmla="*/ 585981 h 2727325"/>
              <a:gd name="T86" fmla="*/ 685226 w 2787650"/>
              <a:gd name="T87" fmla="*/ 658548 h 2727325"/>
              <a:gd name="T88" fmla="*/ 583906 w 2787650"/>
              <a:gd name="T89" fmla="*/ 646030 h 2727325"/>
              <a:gd name="T90" fmla="*/ 564240 w 2787650"/>
              <a:gd name="T91" fmla="*/ 746536 h 2727325"/>
              <a:gd name="T92" fmla="*/ 477510 w 2787650"/>
              <a:gd name="T93" fmla="*/ 778737 h 2727325"/>
              <a:gd name="T94" fmla="*/ 415250 w 2787650"/>
              <a:gd name="T95" fmla="*/ 706170 h 2727325"/>
              <a:gd name="T96" fmla="*/ 327252 w 2787650"/>
              <a:gd name="T97" fmla="*/ 772660 h 2727325"/>
              <a:gd name="T98" fmla="*/ 237985 w 2787650"/>
              <a:gd name="T99" fmla="*/ 755335 h 2727325"/>
              <a:gd name="T100" fmla="*/ 240794 w 2787650"/>
              <a:gd name="T101" fmla="*/ 665079 h 2727325"/>
              <a:gd name="T102" fmla="*/ 121167 w 2787650"/>
              <a:gd name="T103" fmla="*/ 655917 h 2727325"/>
              <a:gd name="T104" fmla="*/ 56370 w 2787650"/>
              <a:gd name="T105" fmla="*/ 596684 h 2727325"/>
              <a:gd name="T106" fmla="*/ 60810 w 2787650"/>
              <a:gd name="T107" fmla="*/ 569381 h 2727325"/>
              <a:gd name="T108" fmla="*/ 86458 w 2787650"/>
              <a:gd name="T109" fmla="*/ 448375 h 2727325"/>
              <a:gd name="T110" fmla="*/ 453 w 2787650"/>
              <a:gd name="T111" fmla="*/ 426968 h 2727325"/>
              <a:gd name="T112" fmla="*/ 13775 w 2787650"/>
              <a:gd name="T113" fmla="*/ 337710 h 2727325"/>
              <a:gd name="T114" fmla="*/ 104492 w 2787650"/>
              <a:gd name="T115" fmla="*/ 269678 h 2727325"/>
              <a:gd name="T116" fmla="*/ 52835 w 2787650"/>
              <a:gd name="T117" fmla="*/ 191578 h 2727325"/>
              <a:gd name="T118" fmla="*/ 112014 w 2787650"/>
              <a:gd name="T119" fmla="*/ 120824 h 2727325"/>
              <a:gd name="T120" fmla="*/ 216234 w 2787650"/>
              <a:gd name="T121" fmla="*/ 129895 h 2727325"/>
              <a:gd name="T122" fmla="*/ 231731 w 2787650"/>
              <a:gd name="T123" fmla="*/ 31295 h 27273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87650"/>
              <a:gd name="T187" fmla="*/ 0 h 2727325"/>
              <a:gd name="T188" fmla="*/ 2787650 w 2787650"/>
              <a:gd name="T189" fmla="*/ 2727325 h 27273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87650" h="2727325">
                <a:moveTo>
                  <a:pt x="1725430" y="1438200"/>
                </a:moveTo>
                <a:lnTo>
                  <a:pt x="1723068" y="1448633"/>
                </a:lnTo>
                <a:lnTo>
                  <a:pt x="1718621" y="1464515"/>
                </a:lnTo>
                <a:lnTo>
                  <a:pt x="1712903" y="1480398"/>
                </a:lnTo>
                <a:lnTo>
                  <a:pt x="1706868" y="1495963"/>
                </a:lnTo>
                <a:lnTo>
                  <a:pt x="1700197" y="1510892"/>
                </a:lnTo>
                <a:lnTo>
                  <a:pt x="1692574" y="1525504"/>
                </a:lnTo>
                <a:lnTo>
                  <a:pt x="1684632" y="1539480"/>
                </a:lnTo>
                <a:lnTo>
                  <a:pt x="1675738" y="1553457"/>
                </a:lnTo>
                <a:lnTo>
                  <a:pt x="1666209" y="1566798"/>
                </a:lnTo>
                <a:lnTo>
                  <a:pt x="1656044" y="1579504"/>
                </a:lnTo>
                <a:lnTo>
                  <a:pt x="1645562" y="1591892"/>
                </a:lnTo>
                <a:lnTo>
                  <a:pt x="1634126" y="1603963"/>
                </a:lnTo>
                <a:lnTo>
                  <a:pt x="1622691" y="1614763"/>
                </a:lnTo>
                <a:lnTo>
                  <a:pt x="1610303" y="1625881"/>
                </a:lnTo>
                <a:lnTo>
                  <a:pt x="1597279" y="1636046"/>
                </a:lnTo>
                <a:lnTo>
                  <a:pt x="1583938" y="1645257"/>
                </a:lnTo>
                <a:lnTo>
                  <a:pt x="1570279" y="1654152"/>
                </a:lnTo>
                <a:lnTo>
                  <a:pt x="1555985" y="1662410"/>
                </a:lnTo>
                <a:lnTo>
                  <a:pt x="1541373" y="1669716"/>
                </a:lnTo>
                <a:lnTo>
                  <a:pt x="1526126" y="1676705"/>
                </a:lnTo>
                <a:lnTo>
                  <a:pt x="1510879" y="1682740"/>
                </a:lnTo>
                <a:lnTo>
                  <a:pt x="1494996" y="1687822"/>
                </a:lnTo>
                <a:lnTo>
                  <a:pt x="1478796" y="1692905"/>
                </a:lnTo>
                <a:lnTo>
                  <a:pt x="1468641" y="1695248"/>
                </a:lnTo>
                <a:lnTo>
                  <a:pt x="1521201" y="2237276"/>
                </a:lnTo>
                <a:lnTo>
                  <a:pt x="1539306" y="2234102"/>
                </a:lnTo>
                <a:lnTo>
                  <a:pt x="1557095" y="2231246"/>
                </a:lnTo>
                <a:lnTo>
                  <a:pt x="1574883" y="2227437"/>
                </a:lnTo>
                <a:lnTo>
                  <a:pt x="1592671" y="2223629"/>
                </a:lnTo>
                <a:lnTo>
                  <a:pt x="1610141" y="2219502"/>
                </a:lnTo>
                <a:lnTo>
                  <a:pt x="1627294" y="2215059"/>
                </a:lnTo>
                <a:lnTo>
                  <a:pt x="1644765" y="2209981"/>
                </a:lnTo>
                <a:lnTo>
                  <a:pt x="1661600" y="2204903"/>
                </a:lnTo>
                <a:lnTo>
                  <a:pt x="1678435" y="2199190"/>
                </a:lnTo>
                <a:lnTo>
                  <a:pt x="1695588" y="2193159"/>
                </a:lnTo>
                <a:lnTo>
                  <a:pt x="1712105" y="2187129"/>
                </a:lnTo>
                <a:lnTo>
                  <a:pt x="1728623" y="2180464"/>
                </a:lnTo>
                <a:lnTo>
                  <a:pt x="1744823" y="2173481"/>
                </a:lnTo>
                <a:lnTo>
                  <a:pt x="1761022" y="2166498"/>
                </a:lnTo>
                <a:lnTo>
                  <a:pt x="1776905" y="2158881"/>
                </a:lnTo>
                <a:lnTo>
                  <a:pt x="1792469" y="2150946"/>
                </a:lnTo>
                <a:lnTo>
                  <a:pt x="1808352" y="2142694"/>
                </a:lnTo>
                <a:lnTo>
                  <a:pt x="1823916" y="2134442"/>
                </a:lnTo>
                <a:lnTo>
                  <a:pt x="1838845" y="2125873"/>
                </a:lnTo>
                <a:lnTo>
                  <a:pt x="1854092" y="2116668"/>
                </a:lnTo>
                <a:lnTo>
                  <a:pt x="1869022" y="2107464"/>
                </a:lnTo>
                <a:lnTo>
                  <a:pt x="1883633" y="2097942"/>
                </a:lnTo>
                <a:lnTo>
                  <a:pt x="1897927" y="2088103"/>
                </a:lnTo>
                <a:lnTo>
                  <a:pt x="1912221" y="2077947"/>
                </a:lnTo>
                <a:lnTo>
                  <a:pt x="1926198" y="2067473"/>
                </a:lnTo>
                <a:lnTo>
                  <a:pt x="1940174" y="2056999"/>
                </a:lnTo>
                <a:lnTo>
                  <a:pt x="1953833" y="2046208"/>
                </a:lnTo>
                <a:lnTo>
                  <a:pt x="1966856" y="2034782"/>
                </a:lnTo>
                <a:lnTo>
                  <a:pt x="1980197" y="2023673"/>
                </a:lnTo>
                <a:lnTo>
                  <a:pt x="1993221" y="2011613"/>
                </a:lnTo>
                <a:lnTo>
                  <a:pt x="2005609" y="1999869"/>
                </a:lnTo>
                <a:lnTo>
                  <a:pt x="2017997" y="1987491"/>
                </a:lnTo>
                <a:lnTo>
                  <a:pt x="2030385" y="1975113"/>
                </a:lnTo>
                <a:lnTo>
                  <a:pt x="2042138" y="1962735"/>
                </a:lnTo>
                <a:lnTo>
                  <a:pt x="2054209" y="1949404"/>
                </a:lnTo>
                <a:lnTo>
                  <a:pt x="2065644" y="1936391"/>
                </a:lnTo>
                <a:lnTo>
                  <a:pt x="2076761" y="1923061"/>
                </a:lnTo>
                <a:lnTo>
                  <a:pt x="2087561" y="1909413"/>
                </a:lnTo>
                <a:lnTo>
                  <a:pt x="2098361" y="1895765"/>
                </a:lnTo>
                <a:lnTo>
                  <a:pt x="2108843" y="1881800"/>
                </a:lnTo>
                <a:lnTo>
                  <a:pt x="2119008" y="1867518"/>
                </a:lnTo>
                <a:lnTo>
                  <a:pt x="2128855" y="1852918"/>
                </a:lnTo>
                <a:lnTo>
                  <a:pt x="2138067" y="1838635"/>
                </a:lnTo>
                <a:lnTo>
                  <a:pt x="2147596" y="1823401"/>
                </a:lnTo>
                <a:lnTo>
                  <a:pt x="2156490" y="1808483"/>
                </a:lnTo>
                <a:lnTo>
                  <a:pt x="2165384" y="1793249"/>
                </a:lnTo>
                <a:lnTo>
                  <a:pt x="2173643" y="1778014"/>
                </a:lnTo>
                <a:lnTo>
                  <a:pt x="2181902" y="1762145"/>
                </a:lnTo>
                <a:lnTo>
                  <a:pt x="2189843" y="1746275"/>
                </a:lnTo>
                <a:lnTo>
                  <a:pt x="2197149" y="1730406"/>
                </a:lnTo>
                <a:lnTo>
                  <a:pt x="2204454" y="1714219"/>
                </a:lnTo>
                <a:lnTo>
                  <a:pt x="2211125" y="1698032"/>
                </a:lnTo>
                <a:lnTo>
                  <a:pt x="2217478" y="1681528"/>
                </a:lnTo>
                <a:lnTo>
                  <a:pt x="2223831" y="1665024"/>
                </a:lnTo>
                <a:lnTo>
                  <a:pt x="2229866" y="1648202"/>
                </a:lnTo>
                <a:lnTo>
                  <a:pt x="2235584" y="1631380"/>
                </a:lnTo>
                <a:lnTo>
                  <a:pt x="2240666" y="1614241"/>
                </a:lnTo>
                <a:lnTo>
                  <a:pt x="2245748" y="1597102"/>
                </a:lnTo>
                <a:lnTo>
                  <a:pt x="2250195" y="1579646"/>
                </a:lnTo>
                <a:lnTo>
                  <a:pt x="2254325" y="1561872"/>
                </a:lnTo>
                <a:lnTo>
                  <a:pt x="2258136" y="1544733"/>
                </a:lnTo>
                <a:lnTo>
                  <a:pt x="2261630" y="1526642"/>
                </a:lnTo>
                <a:lnTo>
                  <a:pt x="2265125" y="1508868"/>
                </a:lnTo>
                <a:lnTo>
                  <a:pt x="2267666" y="1490777"/>
                </a:lnTo>
                <a:lnTo>
                  <a:pt x="1725430" y="1438200"/>
                </a:lnTo>
                <a:close/>
                <a:moveTo>
                  <a:pt x="1062655" y="1438185"/>
                </a:moveTo>
                <a:lnTo>
                  <a:pt x="519984" y="1490777"/>
                </a:lnTo>
                <a:lnTo>
                  <a:pt x="522843" y="1508868"/>
                </a:lnTo>
                <a:lnTo>
                  <a:pt x="526019" y="1526642"/>
                </a:lnTo>
                <a:lnTo>
                  <a:pt x="529196" y="1544733"/>
                </a:lnTo>
                <a:lnTo>
                  <a:pt x="533325" y="1561872"/>
                </a:lnTo>
                <a:lnTo>
                  <a:pt x="537455" y="1579646"/>
                </a:lnTo>
                <a:lnTo>
                  <a:pt x="541902" y="1597102"/>
                </a:lnTo>
                <a:lnTo>
                  <a:pt x="546984" y="1614241"/>
                </a:lnTo>
                <a:lnTo>
                  <a:pt x="552066" y="1631380"/>
                </a:lnTo>
                <a:lnTo>
                  <a:pt x="557784" y="1648202"/>
                </a:lnTo>
                <a:lnTo>
                  <a:pt x="563502" y="1665024"/>
                </a:lnTo>
                <a:lnTo>
                  <a:pt x="569854" y="1681528"/>
                </a:lnTo>
                <a:lnTo>
                  <a:pt x="576207" y="1698032"/>
                </a:lnTo>
                <a:lnTo>
                  <a:pt x="583195" y="1714219"/>
                </a:lnTo>
                <a:lnTo>
                  <a:pt x="590501" y="1730406"/>
                </a:lnTo>
                <a:lnTo>
                  <a:pt x="597807" y="1746275"/>
                </a:lnTo>
                <a:lnTo>
                  <a:pt x="605748" y="1762145"/>
                </a:lnTo>
                <a:lnTo>
                  <a:pt x="614007" y="1778014"/>
                </a:lnTo>
                <a:lnTo>
                  <a:pt x="622266" y="1793249"/>
                </a:lnTo>
                <a:lnTo>
                  <a:pt x="630842" y="1808483"/>
                </a:lnTo>
                <a:lnTo>
                  <a:pt x="640054" y="1823401"/>
                </a:lnTo>
                <a:lnTo>
                  <a:pt x="649266" y="1838635"/>
                </a:lnTo>
                <a:lnTo>
                  <a:pt x="658795" y="1852918"/>
                </a:lnTo>
                <a:lnTo>
                  <a:pt x="668642" y="1867518"/>
                </a:lnTo>
                <a:lnTo>
                  <a:pt x="678807" y="1881800"/>
                </a:lnTo>
                <a:lnTo>
                  <a:pt x="689289" y="1895765"/>
                </a:lnTo>
                <a:lnTo>
                  <a:pt x="699771" y="1909413"/>
                </a:lnTo>
                <a:lnTo>
                  <a:pt x="710571" y="1923061"/>
                </a:lnTo>
                <a:lnTo>
                  <a:pt x="722006" y="1936391"/>
                </a:lnTo>
                <a:lnTo>
                  <a:pt x="733441" y="1949404"/>
                </a:lnTo>
                <a:lnTo>
                  <a:pt x="745194" y="1962735"/>
                </a:lnTo>
                <a:lnTo>
                  <a:pt x="756947" y="1975113"/>
                </a:lnTo>
                <a:lnTo>
                  <a:pt x="769335" y="1987491"/>
                </a:lnTo>
                <a:lnTo>
                  <a:pt x="781723" y="1999869"/>
                </a:lnTo>
                <a:lnTo>
                  <a:pt x="794429" y="2011613"/>
                </a:lnTo>
                <a:lnTo>
                  <a:pt x="807453" y="2023673"/>
                </a:lnTo>
                <a:lnTo>
                  <a:pt x="820476" y="2034782"/>
                </a:lnTo>
                <a:lnTo>
                  <a:pt x="833817" y="2046208"/>
                </a:lnTo>
                <a:lnTo>
                  <a:pt x="847476" y="2056999"/>
                </a:lnTo>
                <a:lnTo>
                  <a:pt x="861135" y="2067473"/>
                </a:lnTo>
                <a:lnTo>
                  <a:pt x="875111" y="2077947"/>
                </a:lnTo>
                <a:lnTo>
                  <a:pt x="889405" y="2088103"/>
                </a:lnTo>
                <a:lnTo>
                  <a:pt x="903699" y="2097942"/>
                </a:lnTo>
                <a:lnTo>
                  <a:pt x="918628" y="2107464"/>
                </a:lnTo>
                <a:lnTo>
                  <a:pt x="933558" y="2116668"/>
                </a:lnTo>
                <a:lnTo>
                  <a:pt x="948487" y="2125873"/>
                </a:lnTo>
                <a:lnTo>
                  <a:pt x="963734" y="2134442"/>
                </a:lnTo>
                <a:lnTo>
                  <a:pt x="978981" y="2142694"/>
                </a:lnTo>
                <a:lnTo>
                  <a:pt x="994863" y="2150946"/>
                </a:lnTo>
                <a:lnTo>
                  <a:pt x="1010745" y="2158881"/>
                </a:lnTo>
                <a:lnTo>
                  <a:pt x="1026627" y="2166498"/>
                </a:lnTo>
                <a:lnTo>
                  <a:pt x="1042827" y="2173481"/>
                </a:lnTo>
                <a:lnTo>
                  <a:pt x="1059028" y="2180464"/>
                </a:lnTo>
                <a:lnTo>
                  <a:pt x="1075545" y="2187129"/>
                </a:lnTo>
                <a:lnTo>
                  <a:pt x="1092063" y="2193159"/>
                </a:lnTo>
                <a:lnTo>
                  <a:pt x="1108898" y="2199190"/>
                </a:lnTo>
                <a:lnTo>
                  <a:pt x="1126051" y="2204903"/>
                </a:lnTo>
                <a:lnTo>
                  <a:pt x="1142886" y="2209981"/>
                </a:lnTo>
                <a:lnTo>
                  <a:pt x="1160039" y="2215059"/>
                </a:lnTo>
                <a:lnTo>
                  <a:pt x="1177509" y="2219502"/>
                </a:lnTo>
                <a:lnTo>
                  <a:pt x="1195297" y="2223629"/>
                </a:lnTo>
                <a:lnTo>
                  <a:pt x="1212768" y="2227437"/>
                </a:lnTo>
                <a:lnTo>
                  <a:pt x="1230556" y="2231246"/>
                </a:lnTo>
                <a:lnTo>
                  <a:pt x="1248662" y="2234102"/>
                </a:lnTo>
                <a:lnTo>
                  <a:pt x="1266450" y="2237276"/>
                </a:lnTo>
                <a:lnTo>
                  <a:pt x="1319017" y="1695177"/>
                </a:lnTo>
                <a:lnTo>
                  <a:pt x="1309172" y="1692905"/>
                </a:lnTo>
                <a:lnTo>
                  <a:pt x="1292972" y="1687822"/>
                </a:lnTo>
                <a:lnTo>
                  <a:pt x="1277089" y="1682740"/>
                </a:lnTo>
                <a:lnTo>
                  <a:pt x="1261525" y="1676705"/>
                </a:lnTo>
                <a:lnTo>
                  <a:pt x="1246595" y="1669716"/>
                </a:lnTo>
                <a:lnTo>
                  <a:pt x="1232301" y="1662410"/>
                </a:lnTo>
                <a:lnTo>
                  <a:pt x="1218007" y="1654152"/>
                </a:lnTo>
                <a:lnTo>
                  <a:pt x="1204030" y="1645257"/>
                </a:lnTo>
                <a:lnTo>
                  <a:pt x="1190689" y="1636046"/>
                </a:lnTo>
                <a:lnTo>
                  <a:pt x="1177983" y="1625881"/>
                </a:lnTo>
                <a:lnTo>
                  <a:pt x="1165595" y="1615398"/>
                </a:lnTo>
                <a:lnTo>
                  <a:pt x="1153842" y="1603963"/>
                </a:lnTo>
                <a:lnTo>
                  <a:pt x="1142724" y="1591892"/>
                </a:lnTo>
                <a:lnTo>
                  <a:pt x="1131606" y="1579822"/>
                </a:lnTo>
                <a:lnTo>
                  <a:pt x="1122077" y="1567116"/>
                </a:lnTo>
                <a:lnTo>
                  <a:pt x="1112230" y="1553457"/>
                </a:lnTo>
                <a:lnTo>
                  <a:pt x="1103336" y="1540116"/>
                </a:lnTo>
                <a:lnTo>
                  <a:pt x="1095077" y="1525504"/>
                </a:lnTo>
                <a:lnTo>
                  <a:pt x="1087771" y="1510892"/>
                </a:lnTo>
                <a:lnTo>
                  <a:pt x="1080783" y="1495963"/>
                </a:lnTo>
                <a:lnTo>
                  <a:pt x="1074747" y="1480398"/>
                </a:lnTo>
                <a:lnTo>
                  <a:pt x="1069665" y="1464515"/>
                </a:lnTo>
                <a:lnTo>
                  <a:pt x="1065218" y="1448633"/>
                </a:lnTo>
                <a:lnTo>
                  <a:pt x="1062655" y="1438185"/>
                </a:lnTo>
                <a:close/>
                <a:moveTo>
                  <a:pt x="1383502" y="1159891"/>
                </a:moveTo>
                <a:lnTo>
                  <a:pt x="1373019" y="1160844"/>
                </a:lnTo>
                <a:lnTo>
                  <a:pt x="1362855" y="1162114"/>
                </a:lnTo>
                <a:lnTo>
                  <a:pt x="1353007" y="1164020"/>
                </a:lnTo>
                <a:lnTo>
                  <a:pt x="1342843" y="1166244"/>
                </a:lnTo>
                <a:lnTo>
                  <a:pt x="1333631" y="1168785"/>
                </a:lnTo>
                <a:lnTo>
                  <a:pt x="1324101" y="1172279"/>
                </a:lnTo>
                <a:lnTo>
                  <a:pt x="1314572" y="1175455"/>
                </a:lnTo>
                <a:lnTo>
                  <a:pt x="1305678" y="1179585"/>
                </a:lnTo>
                <a:lnTo>
                  <a:pt x="1297101" y="1184350"/>
                </a:lnTo>
                <a:lnTo>
                  <a:pt x="1288207" y="1189114"/>
                </a:lnTo>
                <a:lnTo>
                  <a:pt x="1279948" y="1194514"/>
                </a:lnTo>
                <a:lnTo>
                  <a:pt x="1272007" y="1199914"/>
                </a:lnTo>
                <a:lnTo>
                  <a:pt x="1264384" y="1206585"/>
                </a:lnTo>
                <a:lnTo>
                  <a:pt x="1257078" y="1212938"/>
                </a:lnTo>
                <a:lnTo>
                  <a:pt x="1249772" y="1219609"/>
                </a:lnTo>
                <a:lnTo>
                  <a:pt x="1243101" y="1226279"/>
                </a:lnTo>
                <a:lnTo>
                  <a:pt x="1236748" y="1233903"/>
                </a:lnTo>
                <a:lnTo>
                  <a:pt x="1230713" y="1241526"/>
                </a:lnTo>
                <a:lnTo>
                  <a:pt x="1224995" y="1249785"/>
                </a:lnTo>
                <a:lnTo>
                  <a:pt x="1219913" y="1258044"/>
                </a:lnTo>
                <a:lnTo>
                  <a:pt x="1214830" y="1266303"/>
                </a:lnTo>
                <a:lnTo>
                  <a:pt x="1210383" y="1275197"/>
                </a:lnTo>
                <a:lnTo>
                  <a:pt x="1206254" y="1284409"/>
                </a:lnTo>
                <a:lnTo>
                  <a:pt x="1202442" y="1293303"/>
                </a:lnTo>
                <a:lnTo>
                  <a:pt x="1199583" y="1302832"/>
                </a:lnTo>
                <a:lnTo>
                  <a:pt x="1196407" y="1312680"/>
                </a:lnTo>
                <a:lnTo>
                  <a:pt x="1194183" y="1322527"/>
                </a:lnTo>
                <a:lnTo>
                  <a:pt x="1192595" y="1332691"/>
                </a:lnTo>
                <a:lnTo>
                  <a:pt x="1191324" y="1342856"/>
                </a:lnTo>
                <a:lnTo>
                  <a:pt x="1190371" y="1353339"/>
                </a:lnTo>
                <a:lnTo>
                  <a:pt x="1190054" y="1363503"/>
                </a:lnTo>
                <a:lnTo>
                  <a:pt x="1190371" y="1373986"/>
                </a:lnTo>
                <a:lnTo>
                  <a:pt x="1191324" y="1384468"/>
                </a:lnTo>
                <a:lnTo>
                  <a:pt x="1192595" y="1394633"/>
                </a:lnTo>
                <a:lnTo>
                  <a:pt x="1194183" y="1404798"/>
                </a:lnTo>
                <a:lnTo>
                  <a:pt x="1196407" y="1414645"/>
                </a:lnTo>
                <a:lnTo>
                  <a:pt x="1199583" y="1424174"/>
                </a:lnTo>
                <a:lnTo>
                  <a:pt x="1202442" y="1433704"/>
                </a:lnTo>
                <a:lnTo>
                  <a:pt x="1206254" y="1442915"/>
                </a:lnTo>
                <a:lnTo>
                  <a:pt x="1210383" y="1451810"/>
                </a:lnTo>
                <a:lnTo>
                  <a:pt x="1214830" y="1460386"/>
                </a:lnTo>
                <a:lnTo>
                  <a:pt x="1219913" y="1469280"/>
                </a:lnTo>
                <a:lnTo>
                  <a:pt x="1224995" y="1477539"/>
                </a:lnTo>
                <a:lnTo>
                  <a:pt x="1230713" y="1485480"/>
                </a:lnTo>
                <a:lnTo>
                  <a:pt x="1236748" y="1493421"/>
                </a:lnTo>
                <a:lnTo>
                  <a:pt x="1243101" y="1500410"/>
                </a:lnTo>
                <a:lnTo>
                  <a:pt x="1249772" y="1507716"/>
                </a:lnTo>
                <a:lnTo>
                  <a:pt x="1257078" y="1514386"/>
                </a:lnTo>
                <a:lnTo>
                  <a:pt x="1264384" y="1520739"/>
                </a:lnTo>
                <a:lnTo>
                  <a:pt x="1272007" y="1526775"/>
                </a:lnTo>
                <a:lnTo>
                  <a:pt x="1279948" y="1532492"/>
                </a:lnTo>
                <a:lnTo>
                  <a:pt x="1288207" y="1537575"/>
                </a:lnTo>
                <a:lnTo>
                  <a:pt x="1297101" y="1542657"/>
                </a:lnTo>
                <a:lnTo>
                  <a:pt x="1305678" y="1547104"/>
                </a:lnTo>
                <a:lnTo>
                  <a:pt x="1314572" y="1551233"/>
                </a:lnTo>
                <a:lnTo>
                  <a:pt x="1323784" y="1555045"/>
                </a:lnTo>
                <a:lnTo>
                  <a:pt x="1333631" y="1557904"/>
                </a:lnTo>
                <a:lnTo>
                  <a:pt x="1342843" y="1561081"/>
                </a:lnTo>
                <a:lnTo>
                  <a:pt x="1352690" y="1563304"/>
                </a:lnTo>
                <a:lnTo>
                  <a:pt x="1362855" y="1564892"/>
                </a:lnTo>
                <a:lnTo>
                  <a:pt x="1373019" y="1566163"/>
                </a:lnTo>
                <a:lnTo>
                  <a:pt x="1383502" y="1567116"/>
                </a:lnTo>
                <a:lnTo>
                  <a:pt x="1393984" y="1567434"/>
                </a:lnTo>
                <a:lnTo>
                  <a:pt x="1404149" y="1567116"/>
                </a:lnTo>
                <a:lnTo>
                  <a:pt x="1414949" y="1566163"/>
                </a:lnTo>
                <a:lnTo>
                  <a:pt x="1425114" y="1564892"/>
                </a:lnTo>
                <a:lnTo>
                  <a:pt x="1435278" y="1563304"/>
                </a:lnTo>
                <a:lnTo>
                  <a:pt x="1444808" y="1561081"/>
                </a:lnTo>
                <a:lnTo>
                  <a:pt x="1454655" y="1557904"/>
                </a:lnTo>
                <a:lnTo>
                  <a:pt x="1464184" y="1555045"/>
                </a:lnTo>
                <a:lnTo>
                  <a:pt x="1473079" y="1551233"/>
                </a:lnTo>
                <a:lnTo>
                  <a:pt x="1482290" y="1547104"/>
                </a:lnTo>
                <a:lnTo>
                  <a:pt x="1491184" y="1542657"/>
                </a:lnTo>
                <a:lnTo>
                  <a:pt x="1499443" y="1537575"/>
                </a:lnTo>
                <a:lnTo>
                  <a:pt x="1507702" y="1532492"/>
                </a:lnTo>
                <a:lnTo>
                  <a:pt x="1515643" y="1526775"/>
                </a:lnTo>
                <a:lnTo>
                  <a:pt x="1523585" y="1520739"/>
                </a:lnTo>
                <a:lnTo>
                  <a:pt x="1531208" y="1514386"/>
                </a:lnTo>
                <a:lnTo>
                  <a:pt x="1537879" y="1507716"/>
                </a:lnTo>
                <a:lnTo>
                  <a:pt x="1544549" y="1500410"/>
                </a:lnTo>
                <a:lnTo>
                  <a:pt x="1551220" y="1493421"/>
                </a:lnTo>
                <a:lnTo>
                  <a:pt x="1557255" y="1485480"/>
                </a:lnTo>
                <a:lnTo>
                  <a:pt x="1562655" y="1477539"/>
                </a:lnTo>
                <a:lnTo>
                  <a:pt x="1568055" y="1469280"/>
                </a:lnTo>
                <a:lnTo>
                  <a:pt x="1572820" y="1460386"/>
                </a:lnTo>
                <a:lnTo>
                  <a:pt x="1577585" y="1451810"/>
                </a:lnTo>
                <a:lnTo>
                  <a:pt x="1581714" y="1442915"/>
                </a:lnTo>
                <a:lnTo>
                  <a:pt x="1585208" y="1433704"/>
                </a:lnTo>
                <a:lnTo>
                  <a:pt x="1588385" y="1424174"/>
                </a:lnTo>
                <a:lnTo>
                  <a:pt x="1591244" y="1414645"/>
                </a:lnTo>
                <a:lnTo>
                  <a:pt x="1593467" y="1404798"/>
                </a:lnTo>
                <a:lnTo>
                  <a:pt x="1595373" y="1394633"/>
                </a:lnTo>
                <a:lnTo>
                  <a:pt x="1596644" y="1384468"/>
                </a:lnTo>
                <a:lnTo>
                  <a:pt x="1597279" y="1373986"/>
                </a:lnTo>
                <a:lnTo>
                  <a:pt x="1597597" y="1363503"/>
                </a:lnTo>
                <a:lnTo>
                  <a:pt x="1597279" y="1353339"/>
                </a:lnTo>
                <a:lnTo>
                  <a:pt x="1596644" y="1342856"/>
                </a:lnTo>
                <a:lnTo>
                  <a:pt x="1595373" y="1332691"/>
                </a:lnTo>
                <a:lnTo>
                  <a:pt x="1593467" y="1322527"/>
                </a:lnTo>
                <a:lnTo>
                  <a:pt x="1591244" y="1312680"/>
                </a:lnTo>
                <a:lnTo>
                  <a:pt x="1588385" y="1302832"/>
                </a:lnTo>
                <a:lnTo>
                  <a:pt x="1585208" y="1293303"/>
                </a:lnTo>
                <a:lnTo>
                  <a:pt x="1581714" y="1284409"/>
                </a:lnTo>
                <a:lnTo>
                  <a:pt x="1577585" y="1275197"/>
                </a:lnTo>
                <a:lnTo>
                  <a:pt x="1572820" y="1266303"/>
                </a:lnTo>
                <a:lnTo>
                  <a:pt x="1568055" y="1258044"/>
                </a:lnTo>
                <a:lnTo>
                  <a:pt x="1562655" y="1249785"/>
                </a:lnTo>
                <a:lnTo>
                  <a:pt x="1557255" y="1241526"/>
                </a:lnTo>
                <a:lnTo>
                  <a:pt x="1551220" y="1233903"/>
                </a:lnTo>
                <a:lnTo>
                  <a:pt x="1544549" y="1226279"/>
                </a:lnTo>
                <a:lnTo>
                  <a:pt x="1537879" y="1219609"/>
                </a:lnTo>
                <a:lnTo>
                  <a:pt x="1531208" y="1212938"/>
                </a:lnTo>
                <a:lnTo>
                  <a:pt x="1523585" y="1206585"/>
                </a:lnTo>
                <a:lnTo>
                  <a:pt x="1515643" y="1199914"/>
                </a:lnTo>
                <a:lnTo>
                  <a:pt x="1507702" y="1194514"/>
                </a:lnTo>
                <a:lnTo>
                  <a:pt x="1499443" y="1189114"/>
                </a:lnTo>
                <a:lnTo>
                  <a:pt x="1491184" y="1184350"/>
                </a:lnTo>
                <a:lnTo>
                  <a:pt x="1482290" y="1179585"/>
                </a:lnTo>
                <a:lnTo>
                  <a:pt x="1473079" y="1175455"/>
                </a:lnTo>
                <a:lnTo>
                  <a:pt x="1464184" y="1172279"/>
                </a:lnTo>
                <a:lnTo>
                  <a:pt x="1454655" y="1168785"/>
                </a:lnTo>
                <a:lnTo>
                  <a:pt x="1444808" y="1166244"/>
                </a:lnTo>
                <a:lnTo>
                  <a:pt x="1435278" y="1164020"/>
                </a:lnTo>
                <a:lnTo>
                  <a:pt x="1425114" y="1162114"/>
                </a:lnTo>
                <a:lnTo>
                  <a:pt x="1414949" y="1160844"/>
                </a:lnTo>
                <a:lnTo>
                  <a:pt x="1404149" y="1159891"/>
                </a:lnTo>
                <a:lnTo>
                  <a:pt x="1393984" y="1159891"/>
                </a:lnTo>
                <a:lnTo>
                  <a:pt x="1383502" y="1159891"/>
                </a:lnTo>
                <a:close/>
                <a:moveTo>
                  <a:pt x="1521201" y="490366"/>
                </a:moveTo>
                <a:lnTo>
                  <a:pt x="1468588" y="1032381"/>
                </a:lnTo>
                <a:lnTo>
                  <a:pt x="1478796" y="1034737"/>
                </a:lnTo>
                <a:lnTo>
                  <a:pt x="1494996" y="1039184"/>
                </a:lnTo>
                <a:lnTo>
                  <a:pt x="1510879" y="1044584"/>
                </a:lnTo>
                <a:lnTo>
                  <a:pt x="1526126" y="1050620"/>
                </a:lnTo>
                <a:lnTo>
                  <a:pt x="1541373" y="1057290"/>
                </a:lnTo>
                <a:lnTo>
                  <a:pt x="1555985" y="1064914"/>
                </a:lnTo>
                <a:lnTo>
                  <a:pt x="1570279" y="1073173"/>
                </a:lnTo>
                <a:lnTo>
                  <a:pt x="1583938" y="1081749"/>
                </a:lnTo>
                <a:lnTo>
                  <a:pt x="1597279" y="1091596"/>
                </a:lnTo>
                <a:lnTo>
                  <a:pt x="1610303" y="1101443"/>
                </a:lnTo>
                <a:lnTo>
                  <a:pt x="1622691" y="1112243"/>
                </a:lnTo>
                <a:lnTo>
                  <a:pt x="1634126" y="1123679"/>
                </a:lnTo>
                <a:lnTo>
                  <a:pt x="1645562" y="1135432"/>
                </a:lnTo>
                <a:lnTo>
                  <a:pt x="1656044" y="1147820"/>
                </a:lnTo>
                <a:lnTo>
                  <a:pt x="1666209" y="1160526"/>
                </a:lnTo>
                <a:lnTo>
                  <a:pt x="1675738" y="1173549"/>
                </a:lnTo>
                <a:lnTo>
                  <a:pt x="1684632" y="1187526"/>
                </a:lnTo>
                <a:lnTo>
                  <a:pt x="1692574" y="1201503"/>
                </a:lnTo>
                <a:lnTo>
                  <a:pt x="1700197" y="1216114"/>
                </a:lnTo>
                <a:lnTo>
                  <a:pt x="1706868" y="1231361"/>
                </a:lnTo>
                <a:lnTo>
                  <a:pt x="1712903" y="1246609"/>
                </a:lnTo>
                <a:lnTo>
                  <a:pt x="1718621" y="1262491"/>
                </a:lnTo>
                <a:lnTo>
                  <a:pt x="1723068" y="1278691"/>
                </a:lnTo>
                <a:lnTo>
                  <a:pt x="1725403" y="1288811"/>
                </a:lnTo>
                <a:lnTo>
                  <a:pt x="2267666" y="1236231"/>
                </a:lnTo>
                <a:lnTo>
                  <a:pt x="2265125" y="1218140"/>
                </a:lnTo>
                <a:lnTo>
                  <a:pt x="2261630" y="1200683"/>
                </a:lnTo>
                <a:lnTo>
                  <a:pt x="2258136" y="1182909"/>
                </a:lnTo>
                <a:lnTo>
                  <a:pt x="2254325" y="1165136"/>
                </a:lnTo>
                <a:lnTo>
                  <a:pt x="2250195" y="1147362"/>
                </a:lnTo>
                <a:lnTo>
                  <a:pt x="2245748" y="1130223"/>
                </a:lnTo>
                <a:lnTo>
                  <a:pt x="2240666" y="1112766"/>
                </a:lnTo>
                <a:lnTo>
                  <a:pt x="2235584" y="1095945"/>
                </a:lnTo>
                <a:lnTo>
                  <a:pt x="2229866" y="1079123"/>
                </a:lnTo>
                <a:lnTo>
                  <a:pt x="2223831" y="1061984"/>
                </a:lnTo>
                <a:lnTo>
                  <a:pt x="2217478" y="1045480"/>
                </a:lnTo>
                <a:lnTo>
                  <a:pt x="2211125" y="1028976"/>
                </a:lnTo>
                <a:lnTo>
                  <a:pt x="2204454" y="1012789"/>
                </a:lnTo>
                <a:lnTo>
                  <a:pt x="2197149" y="996602"/>
                </a:lnTo>
                <a:lnTo>
                  <a:pt x="2189843" y="980732"/>
                </a:lnTo>
                <a:lnTo>
                  <a:pt x="2181902" y="965180"/>
                </a:lnTo>
                <a:lnTo>
                  <a:pt x="2173643" y="949311"/>
                </a:lnTo>
                <a:lnTo>
                  <a:pt x="2165384" y="933759"/>
                </a:lnTo>
                <a:lnTo>
                  <a:pt x="2156490" y="918842"/>
                </a:lnTo>
                <a:lnTo>
                  <a:pt x="2147596" y="903607"/>
                </a:lnTo>
                <a:lnTo>
                  <a:pt x="2138067" y="888690"/>
                </a:lnTo>
                <a:lnTo>
                  <a:pt x="2128855" y="874090"/>
                </a:lnTo>
                <a:lnTo>
                  <a:pt x="2119008" y="859807"/>
                </a:lnTo>
                <a:lnTo>
                  <a:pt x="2108843" y="845525"/>
                </a:lnTo>
                <a:lnTo>
                  <a:pt x="2098361" y="831560"/>
                </a:lnTo>
                <a:lnTo>
                  <a:pt x="2087561" y="817594"/>
                </a:lnTo>
                <a:lnTo>
                  <a:pt x="2076761" y="803947"/>
                </a:lnTo>
                <a:lnTo>
                  <a:pt x="2065644" y="790934"/>
                </a:lnTo>
                <a:lnTo>
                  <a:pt x="2054209" y="777603"/>
                </a:lnTo>
                <a:lnTo>
                  <a:pt x="2042138" y="764591"/>
                </a:lnTo>
                <a:lnTo>
                  <a:pt x="2030385" y="752212"/>
                </a:lnTo>
                <a:lnTo>
                  <a:pt x="2017997" y="739834"/>
                </a:lnTo>
                <a:lnTo>
                  <a:pt x="2005609" y="727456"/>
                </a:lnTo>
                <a:lnTo>
                  <a:pt x="1993221" y="715395"/>
                </a:lnTo>
                <a:lnTo>
                  <a:pt x="1980197" y="703652"/>
                </a:lnTo>
                <a:lnTo>
                  <a:pt x="1966856" y="692226"/>
                </a:lnTo>
                <a:lnTo>
                  <a:pt x="1953833" y="681117"/>
                </a:lnTo>
                <a:lnTo>
                  <a:pt x="1940174" y="670326"/>
                </a:lnTo>
                <a:lnTo>
                  <a:pt x="1926198" y="659535"/>
                </a:lnTo>
                <a:lnTo>
                  <a:pt x="1912221" y="649061"/>
                </a:lnTo>
                <a:lnTo>
                  <a:pt x="1897927" y="638904"/>
                </a:lnTo>
                <a:lnTo>
                  <a:pt x="1883633" y="629065"/>
                </a:lnTo>
                <a:lnTo>
                  <a:pt x="1869022" y="619861"/>
                </a:lnTo>
                <a:lnTo>
                  <a:pt x="1854092" y="610339"/>
                </a:lnTo>
                <a:lnTo>
                  <a:pt x="1838845" y="601452"/>
                </a:lnTo>
                <a:lnTo>
                  <a:pt x="1823916" y="592566"/>
                </a:lnTo>
                <a:lnTo>
                  <a:pt x="1808352" y="584313"/>
                </a:lnTo>
                <a:lnTo>
                  <a:pt x="1792469" y="576061"/>
                </a:lnTo>
                <a:lnTo>
                  <a:pt x="1776905" y="568127"/>
                </a:lnTo>
                <a:lnTo>
                  <a:pt x="1761022" y="560827"/>
                </a:lnTo>
                <a:lnTo>
                  <a:pt x="1744823" y="553527"/>
                </a:lnTo>
                <a:lnTo>
                  <a:pt x="1728623" y="546862"/>
                </a:lnTo>
                <a:lnTo>
                  <a:pt x="1712105" y="540514"/>
                </a:lnTo>
                <a:lnTo>
                  <a:pt x="1695588" y="534166"/>
                </a:lnTo>
                <a:lnTo>
                  <a:pt x="1678435" y="528136"/>
                </a:lnTo>
                <a:lnTo>
                  <a:pt x="1661600" y="522740"/>
                </a:lnTo>
                <a:lnTo>
                  <a:pt x="1644765" y="517344"/>
                </a:lnTo>
                <a:lnTo>
                  <a:pt x="1627294" y="512584"/>
                </a:lnTo>
                <a:lnTo>
                  <a:pt x="1610141" y="507823"/>
                </a:lnTo>
                <a:lnTo>
                  <a:pt x="1592671" y="503697"/>
                </a:lnTo>
                <a:lnTo>
                  <a:pt x="1574883" y="499888"/>
                </a:lnTo>
                <a:lnTo>
                  <a:pt x="1557095" y="496397"/>
                </a:lnTo>
                <a:lnTo>
                  <a:pt x="1539306" y="492905"/>
                </a:lnTo>
                <a:lnTo>
                  <a:pt x="1521201" y="490366"/>
                </a:lnTo>
                <a:close/>
                <a:moveTo>
                  <a:pt x="1266450" y="490366"/>
                </a:moveTo>
                <a:lnTo>
                  <a:pt x="1248344" y="492905"/>
                </a:lnTo>
                <a:lnTo>
                  <a:pt x="1230556" y="496397"/>
                </a:lnTo>
                <a:lnTo>
                  <a:pt x="1212768" y="499888"/>
                </a:lnTo>
                <a:lnTo>
                  <a:pt x="1195297" y="503697"/>
                </a:lnTo>
                <a:lnTo>
                  <a:pt x="1177509" y="507823"/>
                </a:lnTo>
                <a:lnTo>
                  <a:pt x="1160039" y="512584"/>
                </a:lnTo>
                <a:lnTo>
                  <a:pt x="1142886" y="517344"/>
                </a:lnTo>
                <a:lnTo>
                  <a:pt x="1126051" y="522740"/>
                </a:lnTo>
                <a:lnTo>
                  <a:pt x="1108898" y="528136"/>
                </a:lnTo>
                <a:lnTo>
                  <a:pt x="1092063" y="534166"/>
                </a:lnTo>
                <a:lnTo>
                  <a:pt x="1075545" y="540514"/>
                </a:lnTo>
                <a:lnTo>
                  <a:pt x="1059028" y="546862"/>
                </a:lnTo>
                <a:lnTo>
                  <a:pt x="1042827" y="553527"/>
                </a:lnTo>
                <a:lnTo>
                  <a:pt x="1026627" y="560827"/>
                </a:lnTo>
                <a:lnTo>
                  <a:pt x="1010745" y="568127"/>
                </a:lnTo>
                <a:lnTo>
                  <a:pt x="994863" y="576061"/>
                </a:lnTo>
                <a:lnTo>
                  <a:pt x="978981" y="584313"/>
                </a:lnTo>
                <a:lnTo>
                  <a:pt x="963734" y="592566"/>
                </a:lnTo>
                <a:lnTo>
                  <a:pt x="948487" y="601452"/>
                </a:lnTo>
                <a:lnTo>
                  <a:pt x="933558" y="610339"/>
                </a:lnTo>
                <a:lnTo>
                  <a:pt x="918946" y="619861"/>
                </a:lnTo>
                <a:lnTo>
                  <a:pt x="904334" y="629065"/>
                </a:lnTo>
                <a:lnTo>
                  <a:pt x="889405" y="638904"/>
                </a:lnTo>
                <a:lnTo>
                  <a:pt x="875429" y="649061"/>
                </a:lnTo>
                <a:lnTo>
                  <a:pt x="861135" y="659535"/>
                </a:lnTo>
                <a:lnTo>
                  <a:pt x="847794" y="670326"/>
                </a:lnTo>
                <a:lnTo>
                  <a:pt x="833817" y="681117"/>
                </a:lnTo>
                <a:lnTo>
                  <a:pt x="820476" y="692226"/>
                </a:lnTo>
                <a:lnTo>
                  <a:pt x="807453" y="703652"/>
                </a:lnTo>
                <a:lnTo>
                  <a:pt x="794747" y="715395"/>
                </a:lnTo>
                <a:lnTo>
                  <a:pt x="781723" y="727456"/>
                </a:lnTo>
                <a:lnTo>
                  <a:pt x="769335" y="739834"/>
                </a:lnTo>
                <a:lnTo>
                  <a:pt x="757265" y="752212"/>
                </a:lnTo>
                <a:lnTo>
                  <a:pt x="745194" y="764591"/>
                </a:lnTo>
                <a:lnTo>
                  <a:pt x="733759" y="777603"/>
                </a:lnTo>
                <a:lnTo>
                  <a:pt x="722006" y="790934"/>
                </a:lnTo>
                <a:lnTo>
                  <a:pt x="710571" y="803947"/>
                </a:lnTo>
                <a:lnTo>
                  <a:pt x="699771" y="817594"/>
                </a:lnTo>
                <a:lnTo>
                  <a:pt x="689289" y="831560"/>
                </a:lnTo>
                <a:lnTo>
                  <a:pt x="678807" y="845525"/>
                </a:lnTo>
                <a:lnTo>
                  <a:pt x="668960" y="859807"/>
                </a:lnTo>
                <a:lnTo>
                  <a:pt x="658795" y="874090"/>
                </a:lnTo>
                <a:lnTo>
                  <a:pt x="649266" y="888690"/>
                </a:lnTo>
                <a:lnTo>
                  <a:pt x="640054" y="903607"/>
                </a:lnTo>
                <a:lnTo>
                  <a:pt x="630842" y="918842"/>
                </a:lnTo>
                <a:lnTo>
                  <a:pt x="622266" y="933759"/>
                </a:lnTo>
                <a:lnTo>
                  <a:pt x="614007" y="949311"/>
                </a:lnTo>
                <a:lnTo>
                  <a:pt x="605748" y="965180"/>
                </a:lnTo>
                <a:lnTo>
                  <a:pt x="598125" y="980732"/>
                </a:lnTo>
                <a:lnTo>
                  <a:pt x="590501" y="996602"/>
                </a:lnTo>
                <a:lnTo>
                  <a:pt x="583513" y="1012789"/>
                </a:lnTo>
                <a:lnTo>
                  <a:pt x="576207" y="1028976"/>
                </a:lnTo>
                <a:lnTo>
                  <a:pt x="569854" y="1045480"/>
                </a:lnTo>
                <a:lnTo>
                  <a:pt x="563502" y="1061984"/>
                </a:lnTo>
                <a:lnTo>
                  <a:pt x="557784" y="1079123"/>
                </a:lnTo>
                <a:lnTo>
                  <a:pt x="552066" y="1095945"/>
                </a:lnTo>
                <a:lnTo>
                  <a:pt x="546984" y="1112766"/>
                </a:lnTo>
                <a:lnTo>
                  <a:pt x="541902" y="1130223"/>
                </a:lnTo>
                <a:lnTo>
                  <a:pt x="537455" y="1147362"/>
                </a:lnTo>
                <a:lnTo>
                  <a:pt x="533325" y="1165136"/>
                </a:lnTo>
                <a:lnTo>
                  <a:pt x="529196" y="1182909"/>
                </a:lnTo>
                <a:lnTo>
                  <a:pt x="526019" y="1200683"/>
                </a:lnTo>
                <a:lnTo>
                  <a:pt x="522843" y="1218140"/>
                </a:lnTo>
                <a:lnTo>
                  <a:pt x="519984" y="1236231"/>
                </a:lnTo>
                <a:lnTo>
                  <a:pt x="1062444" y="1288803"/>
                </a:lnTo>
                <a:lnTo>
                  <a:pt x="1064583" y="1278691"/>
                </a:lnTo>
                <a:lnTo>
                  <a:pt x="1069347" y="1262491"/>
                </a:lnTo>
                <a:lnTo>
                  <a:pt x="1074747" y="1246609"/>
                </a:lnTo>
                <a:lnTo>
                  <a:pt x="1080783" y="1231361"/>
                </a:lnTo>
                <a:lnTo>
                  <a:pt x="1087771" y="1216114"/>
                </a:lnTo>
                <a:lnTo>
                  <a:pt x="1095077" y="1201503"/>
                </a:lnTo>
                <a:lnTo>
                  <a:pt x="1103336" y="1187526"/>
                </a:lnTo>
                <a:lnTo>
                  <a:pt x="1112230" y="1173549"/>
                </a:lnTo>
                <a:lnTo>
                  <a:pt x="1121442" y="1160526"/>
                </a:lnTo>
                <a:lnTo>
                  <a:pt x="1131606" y="1147185"/>
                </a:lnTo>
                <a:lnTo>
                  <a:pt x="1142407" y="1135432"/>
                </a:lnTo>
                <a:lnTo>
                  <a:pt x="1153524" y="1123361"/>
                </a:lnTo>
                <a:lnTo>
                  <a:pt x="1165595" y="1112243"/>
                </a:lnTo>
                <a:lnTo>
                  <a:pt x="1177665" y="1101443"/>
                </a:lnTo>
                <a:lnTo>
                  <a:pt x="1190689" y="1091279"/>
                </a:lnTo>
                <a:lnTo>
                  <a:pt x="1204030" y="1081749"/>
                </a:lnTo>
                <a:lnTo>
                  <a:pt x="1218007" y="1073173"/>
                </a:lnTo>
                <a:lnTo>
                  <a:pt x="1231983" y="1064914"/>
                </a:lnTo>
                <a:lnTo>
                  <a:pt x="1246595" y="1057290"/>
                </a:lnTo>
                <a:lnTo>
                  <a:pt x="1261525" y="1050620"/>
                </a:lnTo>
                <a:lnTo>
                  <a:pt x="1277089" y="1044584"/>
                </a:lnTo>
                <a:lnTo>
                  <a:pt x="1292972" y="1039184"/>
                </a:lnTo>
                <a:lnTo>
                  <a:pt x="1309172" y="1034737"/>
                </a:lnTo>
                <a:lnTo>
                  <a:pt x="1319052" y="1032267"/>
                </a:lnTo>
                <a:lnTo>
                  <a:pt x="1266450" y="490366"/>
                </a:lnTo>
                <a:close/>
                <a:moveTo>
                  <a:pt x="1094286" y="0"/>
                </a:moveTo>
                <a:lnTo>
                  <a:pt x="1100957" y="0"/>
                </a:lnTo>
                <a:lnTo>
                  <a:pt x="1107627" y="952"/>
                </a:lnTo>
                <a:lnTo>
                  <a:pt x="1113980" y="2539"/>
                </a:lnTo>
                <a:lnTo>
                  <a:pt x="1120333" y="4761"/>
                </a:lnTo>
                <a:lnTo>
                  <a:pt x="1126368" y="7300"/>
                </a:lnTo>
                <a:lnTo>
                  <a:pt x="1132086" y="10791"/>
                </a:lnTo>
                <a:lnTo>
                  <a:pt x="1137168" y="14600"/>
                </a:lnTo>
                <a:lnTo>
                  <a:pt x="1142568" y="18726"/>
                </a:lnTo>
                <a:lnTo>
                  <a:pt x="1147015" y="23487"/>
                </a:lnTo>
                <a:lnTo>
                  <a:pt x="1151145" y="28882"/>
                </a:lnTo>
                <a:lnTo>
                  <a:pt x="1154956" y="34595"/>
                </a:lnTo>
                <a:lnTo>
                  <a:pt x="1157815" y="40943"/>
                </a:lnTo>
                <a:lnTo>
                  <a:pt x="1160674" y="47291"/>
                </a:lnTo>
                <a:lnTo>
                  <a:pt x="1231191" y="266290"/>
                </a:lnTo>
                <a:lnTo>
                  <a:pt x="1251203" y="263433"/>
                </a:lnTo>
                <a:lnTo>
                  <a:pt x="1271532" y="261211"/>
                </a:lnTo>
                <a:lnTo>
                  <a:pt x="1291544" y="258990"/>
                </a:lnTo>
                <a:lnTo>
                  <a:pt x="1311873" y="257403"/>
                </a:lnTo>
                <a:lnTo>
                  <a:pt x="1332202" y="256133"/>
                </a:lnTo>
                <a:lnTo>
                  <a:pt x="1352531" y="255181"/>
                </a:lnTo>
                <a:lnTo>
                  <a:pt x="1373178" y="254546"/>
                </a:lnTo>
                <a:lnTo>
                  <a:pt x="1393825" y="254546"/>
                </a:lnTo>
                <a:lnTo>
                  <a:pt x="1414154" y="254546"/>
                </a:lnTo>
                <a:lnTo>
                  <a:pt x="1435119" y="255181"/>
                </a:lnTo>
                <a:lnTo>
                  <a:pt x="1455448" y="256133"/>
                </a:lnTo>
                <a:lnTo>
                  <a:pt x="1475778" y="257403"/>
                </a:lnTo>
                <a:lnTo>
                  <a:pt x="1496107" y="258990"/>
                </a:lnTo>
                <a:lnTo>
                  <a:pt x="1515801" y="261211"/>
                </a:lnTo>
                <a:lnTo>
                  <a:pt x="1536130" y="263433"/>
                </a:lnTo>
                <a:lnTo>
                  <a:pt x="1556142" y="266290"/>
                </a:lnTo>
                <a:lnTo>
                  <a:pt x="1627294" y="47291"/>
                </a:lnTo>
                <a:lnTo>
                  <a:pt x="1629835" y="40626"/>
                </a:lnTo>
                <a:lnTo>
                  <a:pt x="1633012" y="34595"/>
                </a:lnTo>
                <a:lnTo>
                  <a:pt x="1636823" y="28882"/>
                </a:lnTo>
                <a:lnTo>
                  <a:pt x="1640953" y="23487"/>
                </a:lnTo>
                <a:lnTo>
                  <a:pt x="1645400" y="18726"/>
                </a:lnTo>
                <a:lnTo>
                  <a:pt x="1650164" y="14600"/>
                </a:lnTo>
                <a:lnTo>
                  <a:pt x="1655882" y="10474"/>
                </a:lnTo>
                <a:lnTo>
                  <a:pt x="1661600" y="7300"/>
                </a:lnTo>
                <a:lnTo>
                  <a:pt x="1667635" y="4761"/>
                </a:lnTo>
                <a:lnTo>
                  <a:pt x="1673670" y="2539"/>
                </a:lnTo>
                <a:lnTo>
                  <a:pt x="1680023" y="952"/>
                </a:lnTo>
                <a:lnTo>
                  <a:pt x="1686694" y="0"/>
                </a:lnTo>
                <a:lnTo>
                  <a:pt x="1693682" y="0"/>
                </a:lnTo>
                <a:lnTo>
                  <a:pt x="1700352" y="317"/>
                </a:lnTo>
                <a:lnTo>
                  <a:pt x="1707023" y="1270"/>
                </a:lnTo>
                <a:lnTo>
                  <a:pt x="1714011" y="2857"/>
                </a:lnTo>
                <a:lnTo>
                  <a:pt x="1934774" y="75221"/>
                </a:lnTo>
                <a:lnTo>
                  <a:pt x="1941762" y="77443"/>
                </a:lnTo>
                <a:lnTo>
                  <a:pt x="1947798" y="80617"/>
                </a:lnTo>
                <a:lnTo>
                  <a:pt x="1953833" y="84108"/>
                </a:lnTo>
                <a:lnTo>
                  <a:pt x="1958915" y="88234"/>
                </a:lnTo>
                <a:lnTo>
                  <a:pt x="1963997" y="93312"/>
                </a:lnTo>
                <a:lnTo>
                  <a:pt x="1968127" y="98073"/>
                </a:lnTo>
                <a:lnTo>
                  <a:pt x="1971621" y="103469"/>
                </a:lnTo>
                <a:lnTo>
                  <a:pt x="1975115" y="108864"/>
                </a:lnTo>
                <a:lnTo>
                  <a:pt x="1977656" y="114895"/>
                </a:lnTo>
                <a:lnTo>
                  <a:pt x="1980197" y="121243"/>
                </a:lnTo>
                <a:lnTo>
                  <a:pt x="1981468" y="127908"/>
                </a:lnTo>
                <a:lnTo>
                  <a:pt x="1982421" y="134573"/>
                </a:lnTo>
                <a:lnTo>
                  <a:pt x="1982738" y="141238"/>
                </a:lnTo>
                <a:lnTo>
                  <a:pt x="1981786" y="148221"/>
                </a:lnTo>
                <a:lnTo>
                  <a:pt x="1980833" y="154886"/>
                </a:lnTo>
                <a:lnTo>
                  <a:pt x="1979244" y="161551"/>
                </a:lnTo>
                <a:lnTo>
                  <a:pt x="1907774" y="380550"/>
                </a:lnTo>
                <a:lnTo>
                  <a:pt x="1925880" y="390389"/>
                </a:lnTo>
                <a:lnTo>
                  <a:pt x="1943986" y="400228"/>
                </a:lnTo>
                <a:lnTo>
                  <a:pt x="1961456" y="410702"/>
                </a:lnTo>
                <a:lnTo>
                  <a:pt x="1978927" y="421175"/>
                </a:lnTo>
                <a:lnTo>
                  <a:pt x="1996397" y="431967"/>
                </a:lnTo>
                <a:lnTo>
                  <a:pt x="2013232" y="443393"/>
                </a:lnTo>
                <a:lnTo>
                  <a:pt x="2029750" y="454501"/>
                </a:lnTo>
                <a:lnTo>
                  <a:pt x="2046585" y="466562"/>
                </a:lnTo>
                <a:lnTo>
                  <a:pt x="2062785" y="478623"/>
                </a:lnTo>
                <a:lnTo>
                  <a:pt x="2078985" y="491001"/>
                </a:lnTo>
                <a:lnTo>
                  <a:pt x="2094867" y="503697"/>
                </a:lnTo>
                <a:lnTo>
                  <a:pt x="2110432" y="516709"/>
                </a:lnTo>
                <a:lnTo>
                  <a:pt x="2125679" y="529723"/>
                </a:lnTo>
                <a:lnTo>
                  <a:pt x="2140925" y="543370"/>
                </a:lnTo>
                <a:lnTo>
                  <a:pt x="2155855" y="557335"/>
                </a:lnTo>
                <a:lnTo>
                  <a:pt x="2170466" y="571301"/>
                </a:lnTo>
                <a:lnTo>
                  <a:pt x="2357242" y="435775"/>
                </a:lnTo>
                <a:lnTo>
                  <a:pt x="2362959" y="431967"/>
                </a:lnTo>
                <a:lnTo>
                  <a:pt x="2369312" y="428793"/>
                </a:lnTo>
                <a:lnTo>
                  <a:pt x="2375347" y="426571"/>
                </a:lnTo>
                <a:lnTo>
                  <a:pt x="2382018" y="424667"/>
                </a:lnTo>
                <a:lnTo>
                  <a:pt x="2388371" y="423397"/>
                </a:lnTo>
                <a:lnTo>
                  <a:pt x="2395041" y="422762"/>
                </a:lnTo>
                <a:lnTo>
                  <a:pt x="2401712" y="422762"/>
                </a:lnTo>
                <a:lnTo>
                  <a:pt x="2408065" y="423397"/>
                </a:lnTo>
                <a:lnTo>
                  <a:pt x="2414418" y="424984"/>
                </a:lnTo>
                <a:lnTo>
                  <a:pt x="2420770" y="426888"/>
                </a:lnTo>
                <a:lnTo>
                  <a:pt x="2426806" y="429428"/>
                </a:lnTo>
                <a:lnTo>
                  <a:pt x="2432841" y="432601"/>
                </a:lnTo>
                <a:lnTo>
                  <a:pt x="2438559" y="436093"/>
                </a:lnTo>
                <a:lnTo>
                  <a:pt x="2443959" y="440854"/>
                </a:lnTo>
                <a:lnTo>
                  <a:pt x="2448406" y="445614"/>
                </a:lnTo>
                <a:lnTo>
                  <a:pt x="2452853" y="451327"/>
                </a:lnTo>
                <a:lnTo>
                  <a:pt x="2589757" y="638904"/>
                </a:lnTo>
                <a:lnTo>
                  <a:pt x="2593569" y="644935"/>
                </a:lnTo>
                <a:lnTo>
                  <a:pt x="2596746" y="650965"/>
                </a:lnTo>
                <a:lnTo>
                  <a:pt x="2599287" y="657313"/>
                </a:lnTo>
                <a:lnTo>
                  <a:pt x="2601193" y="663661"/>
                </a:lnTo>
                <a:lnTo>
                  <a:pt x="2602463" y="670326"/>
                </a:lnTo>
                <a:lnTo>
                  <a:pt x="2602781" y="676991"/>
                </a:lnTo>
                <a:lnTo>
                  <a:pt x="2602781" y="683656"/>
                </a:lnTo>
                <a:lnTo>
                  <a:pt x="2601828" y="690004"/>
                </a:lnTo>
                <a:lnTo>
                  <a:pt x="2600557" y="696352"/>
                </a:lnTo>
                <a:lnTo>
                  <a:pt x="2598652" y="703017"/>
                </a:lnTo>
                <a:lnTo>
                  <a:pt x="2596428" y="709047"/>
                </a:lnTo>
                <a:lnTo>
                  <a:pt x="2592934" y="715078"/>
                </a:lnTo>
                <a:lnTo>
                  <a:pt x="2589122" y="720473"/>
                </a:lnTo>
                <a:lnTo>
                  <a:pt x="2584993" y="725869"/>
                </a:lnTo>
                <a:lnTo>
                  <a:pt x="2580228" y="730630"/>
                </a:lnTo>
                <a:lnTo>
                  <a:pt x="2574828" y="734756"/>
                </a:lnTo>
                <a:lnTo>
                  <a:pt x="2388053" y="870281"/>
                </a:lnTo>
                <a:lnTo>
                  <a:pt x="2396629" y="888372"/>
                </a:lnTo>
                <a:lnTo>
                  <a:pt x="2405524" y="906781"/>
                </a:lnTo>
                <a:lnTo>
                  <a:pt x="2413465" y="925189"/>
                </a:lnTo>
                <a:lnTo>
                  <a:pt x="2421088" y="943598"/>
                </a:lnTo>
                <a:lnTo>
                  <a:pt x="2428712" y="962324"/>
                </a:lnTo>
                <a:lnTo>
                  <a:pt x="2436017" y="981367"/>
                </a:lnTo>
                <a:lnTo>
                  <a:pt x="2442688" y="1000411"/>
                </a:lnTo>
                <a:lnTo>
                  <a:pt x="2449041" y="1019454"/>
                </a:lnTo>
                <a:lnTo>
                  <a:pt x="2455394" y="1039132"/>
                </a:lnTo>
                <a:lnTo>
                  <a:pt x="2461111" y="1058810"/>
                </a:lnTo>
                <a:lnTo>
                  <a:pt x="2466829" y="1078171"/>
                </a:lnTo>
                <a:lnTo>
                  <a:pt x="2471594" y="1098167"/>
                </a:lnTo>
                <a:lnTo>
                  <a:pt x="2476676" y="1118162"/>
                </a:lnTo>
                <a:lnTo>
                  <a:pt x="2480805" y="1138158"/>
                </a:lnTo>
                <a:lnTo>
                  <a:pt x="2484935" y="1158470"/>
                </a:lnTo>
                <a:lnTo>
                  <a:pt x="2488746" y="1178783"/>
                </a:lnTo>
                <a:lnTo>
                  <a:pt x="2718721" y="1178783"/>
                </a:lnTo>
                <a:lnTo>
                  <a:pt x="2725709" y="1179101"/>
                </a:lnTo>
                <a:lnTo>
                  <a:pt x="2732698" y="1180370"/>
                </a:lnTo>
                <a:lnTo>
                  <a:pt x="2739368" y="1181640"/>
                </a:lnTo>
                <a:lnTo>
                  <a:pt x="2745403" y="1184496"/>
                </a:lnTo>
                <a:lnTo>
                  <a:pt x="2751439" y="1187035"/>
                </a:lnTo>
                <a:lnTo>
                  <a:pt x="2757156" y="1190527"/>
                </a:lnTo>
                <a:lnTo>
                  <a:pt x="2762239" y="1194653"/>
                </a:lnTo>
                <a:lnTo>
                  <a:pt x="2767321" y="1199096"/>
                </a:lnTo>
                <a:lnTo>
                  <a:pt x="2771768" y="1203857"/>
                </a:lnTo>
                <a:lnTo>
                  <a:pt x="2775897" y="1209253"/>
                </a:lnTo>
                <a:lnTo>
                  <a:pt x="2779391" y="1214966"/>
                </a:lnTo>
                <a:lnTo>
                  <a:pt x="2782250" y="1220361"/>
                </a:lnTo>
                <a:lnTo>
                  <a:pt x="2784474" y="1226709"/>
                </a:lnTo>
                <a:lnTo>
                  <a:pt x="2786062" y="1233692"/>
                </a:lnTo>
                <a:lnTo>
                  <a:pt x="2787015" y="1240357"/>
                </a:lnTo>
                <a:lnTo>
                  <a:pt x="2787650" y="1247022"/>
                </a:lnTo>
                <a:lnTo>
                  <a:pt x="2787650" y="1479986"/>
                </a:lnTo>
                <a:lnTo>
                  <a:pt x="2787015" y="1486651"/>
                </a:lnTo>
                <a:lnTo>
                  <a:pt x="2786380" y="1493951"/>
                </a:lnTo>
                <a:lnTo>
                  <a:pt x="2784474" y="1500299"/>
                </a:lnTo>
                <a:lnTo>
                  <a:pt x="2782250" y="1506646"/>
                </a:lnTo>
                <a:lnTo>
                  <a:pt x="2779391" y="1512677"/>
                </a:lnTo>
                <a:lnTo>
                  <a:pt x="2775897" y="1518390"/>
                </a:lnTo>
                <a:lnTo>
                  <a:pt x="2771768" y="1523785"/>
                </a:lnTo>
                <a:lnTo>
                  <a:pt x="2767639" y="1528546"/>
                </a:lnTo>
                <a:lnTo>
                  <a:pt x="2762556" y="1532672"/>
                </a:lnTo>
                <a:lnTo>
                  <a:pt x="2757156" y="1536798"/>
                </a:lnTo>
                <a:lnTo>
                  <a:pt x="2751439" y="1540290"/>
                </a:lnTo>
                <a:lnTo>
                  <a:pt x="2745403" y="1543146"/>
                </a:lnTo>
                <a:lnTo>
                  <a:pt x="2739368" y="1545368"/>
                </a:lnTo>
                <a:lnTo>
                  <a:pt x="2732698" y="1546955"/>
                </a:lnTo>
                <a:lnTo>
                  <a:pt x="2725709" y="1548224"/>
                </a:lnTo>
                <a:lnTo>
                  <a:pt x="2719039" y="1548542"/>
                </a:lnTo>
                <a:lnTo>
                  <a:pt x="2488746" y="1548542"/>
                </a:lnTo>
                <a:lnTo>
                  <a:pt x="2484935" y="1568855"/>
                </a:lnTo>
                <a:lnTo>
                  <a:pt x="2480805" y="1589168"/>
                </a:lnTo>
                <a:lnTo>
                  <a:pt x="2476676" y="1609163"/>
                </a:lnTo>
                <a:lnTo>
                  <a:pt x="2471594" y="1629476"/>
                </a:lnTo>
                <a:lnTo>
                  <a:pt x="2466829" y="1648837"/>
                </a:lnTo>
                <a:lnTo>
                  <a:pt x="2461111" y="1668832"/>
                </a:lnTo>
                <a:lnTo>
                  <a:pt x="2455394" y="1688510"/>
                </a:lnTo>
                <a:lnTo>
                  <a:pt x="2449041" y="1707554"/>
                </a:lnTo>
                <a:lnTo>
                  <a:pt x="2442688" y="1726914"/>
                </a:lnTo>
                <a:lnTo>
                  <a:pt x="2436017" y="1745958"/>
                </a:lnTo>
                <a:lnTo>
                  <a:pt x="2428712" y="1764684"/>
                </a:lnTo>
                <a:lnTo>
                  <a:pt x="2421088" y="1783410"/>
                </a:lnTo>
                <a:lnTo>
                  <a:pt x="2413465" y="1802453"/>
                </a:lnTo>
                <a:lnTo>
                  <a:pt x="2405524" y="1820862"/>
                </a:lnTo>
                <a:lnTo>
                  <a:pt x="2396629" y="1838953"/>
                </a:lnTo>
                <a:lnTo>
                  <a:pt x="2388053" y="1857044"/>
                </a:lnTo>
                <a:lnTo>
                  <a:pt x="2574828" y="1992252"/>
                </a:lnTo>
                <a:lnTo>
                  <a:pt x="2580228" y="1996378"/>
                </a:lnTo>
                <a:lnTo>
                  <a:pt x="2584993" y="2001456"/>
                </a:lnTo>
                <a:lnTo>
                  <a:pt x="2589122" y="2006534"/>
                </a:lnTo>
                <a:lnTo>
                  <a:pt x="2592934" y="2012247"/>
                </a:lnTo>
                <a:lnTo>
                  <a:pt x="2596428" y="2018278"/>
                </a:lnTo>
                <a:lnTo>
                  <a:pt x="2598652" y="2024308"/>
                </a:lnTo>
                <a:lnTo>
                  <a:pt x="2600557" y="2030656"/>
                </a:lnTo>
                <a:lnTo>
                  <a:pt x="2601828" y="2037004"/>
                </a:lnTo>
                <a:lnTo>
                  <a:pt x="2602781" y="2043352"/>
                </a:lnTo>
                <a:lnTo>
                  <a:pt x="2602781" y="2050334"/>
                </a:lnTo>
                <a:lnTo>
                  <a:pt x="2602463" y="2056682"/>
                </a:lnTo>
                <a:lnTo>
                  <a:pt x="2601193" y="2063347"/>
                </a:lnTo>
                <a:lnTo>
                  <a:pt x="2599287" y="2069695"/>
                </a:lnTo>
                <a:lnTo>
                  <a:pt x="2596746" y="2076360"/>
                </a:lnTo>
                <a:lnTo>
                  <a:pt x="2593569" y="2082073"/>
                </a:lnTo>
                <a:lnTo>
                  <a:pt x="2589757" y="2087786"/>
                </a:lnTo>
                <a:lnTo>
                  <a:pt x="2452853" y="2276315"/>
                </a:lnTo>
                <a:lnTo>
                  <a:pt x="2448406" y="2281711"/>
                </a:lnTo>
                <a:lnTo>
                  <a:pt x="2443959" y="2286472"/>
                </a:lnTo>
                <a:lnTo>
                  <a:pt x="2438559" y="2290915"/>
                </a:lnTo>
                <a:lnTo>
                  <a:pt x="2432841" y="2294406"/>
                </a:lnTo>
                <a:lnTo>
                  <a:pt x="2426806" y="2297898"/>
                </a:lnTo>
                <a:lnTo>
                  <a:pt x="2420770" y="2300437"/>
                </a:lnTo>
                <a:lnTo>
                  <a:pt x="2414418" y="2302341"/>
                </a:lnTo>
                <a:lnTo>
                  <a:pt x="2408065" y="2303293"/>
                </a:lnTo>
                <a:lnTo>
                  <a:pt x="2401712" y="2304245"/>
                </a:lnTo>
                <a:lnTo>
                  <a:pt x="2395041" y="2304563"/>
                </a:lnTo>
                <a:lnTo>
                  <a:pt x="2388371" y="2303611"/>
                </a:lnTo>
                <a:lnTo>
                  <a:pt x="2381700" y="2302658"/>
                </a:lnTo>
                <a:lnTo>
                  <a:pt x="2375347" y="2300754"/>
                </a:lnTo>
                <a:lnTo>
                  <a:pt x="2368994" y="2298532"/>
                </a:lnTo>
                <a:lnTo>
                  <a:pt x="2362959" y="2295041"/>
                </a:lnTo>
                <a:lnTo>
                  <a:pt x="2357242" y="2291232"/>
                </a:lnTo>
                <a:lnTo>
                  <a:pt x="2170466" y="2156025"/>
                </a:lnTo>
                <a:lnTo>
                  <a:pt x="2155855" y="2170307"/>
                </a:lnTo>
                <a:lnTo>
                  <a:pt x="2140925" y="2183638"/>
                </a:lnTo>
                <a:lnTo>
                  <a:pt x="2125679" y="2197285"/>
                </a:lnTo>
                <a:lnTo>
                  <a:pt x="2110432" y="2210616"/>
                </a:lnTo>
                <a:lnTo>
                  <a:pt x="2094867" y="2223629"/>
                </a:lnTo>
                <a:lnTo>
                  <a:pt x="2078985" y="2236007"/>
                </a:lnTo>
                <a:lnTo>
                  <a:pt x="2062785" y="2248385"/>
                </a:lnTo>
                <a:lnTo>
                  <a:pt x="2046585" y="2260446"/>
                </a:lnTo>
                <a:lnTo>
                  <a:pt x="2030068" y="2272506"/>
                </a:lnTo>
                <a:lnTo>
                  <a:pt x="2013232" y="2283932"/>
                </a:lnTo>
                <a:lnTo>
                  <a:pt x="1996397" y="2295041"/>
                </a:lnTo>
                <a:lnTo>
                  <a:pt x="1978927" y="2306150"/>
                </a:lnTo>
                <a:lnTo>
                  <a:pt x="1961456" y="2316624"/>
                </a:lnTo>
                <a:lnTo>
                  <a:pt x="1943986" y="2327097"/>
                </a:lnTo>
                <a:lnTo>
                  <a:pt x="1925880" y="2336936"/>
                </a:lnTo>
                <a:lnTo>
                  <a:pt x="1907774" y="2346776"/>
                </a:lnTo>
                <a:lnTo>
                  <a:pt x="1979244" y="2565457"/>
                </a:lnTo>
                <a:lnTo>
                  <a:pt x="1980833" y="2572439"/>
                </a:lnTo>
                <a:lnTo>
                  <a:pt x="1981786" y="2579422"/>
                </a:lnTo>
                <a:lnTo>
                  <a:pt x="1982738" y="2586404"/>
                </a:lnTo>
                <a:lnTo>
                  <a:pt x="1982421" y="2592752"/>
                </a:lnTo>
                <a:lnTo>
                  <a:pt x="1981468" y="2599417"/>
                </a:lnTo>
                <a:lnTo>
                  <a:pt x="1980197" y="2605765"/>
                </a:lnTo>
                <a:lnTo>
                  <a:pt x="1977656" y="2612113"/>
                </a:lnTo>
                <a:lnTo>
                  <a:pt x="1975115" y="2618143"/>
                </a:lnTo>
                <a:lnTo>
                  <a:pt x="1971621" y="2623856"/>
                </a:lnTo>
                <a:lnTo>
                  <a:pt x="1968127" y="2629252"/>
                </a:lnTo>
                <a:lnTo>
                  <a:pt x="1963997" y="2634013"/>
                </a:lnTo>
                <a:lnTo>
                  <a:pt x="1958915" y="2638774"/>
                </a:lnTo>
                <a:lnTo>
                  <a:pt x="1953833" y="2642900"/>
                </a:lnTo>
                <a:lnTo>
                  <a:pt x="1948115" y="2646391"/>
                </a:lnTo>
                <a:lnTo>
                  <a:pt x="1941762" y="2649565"/>
                </a:lnTo>
                <a:lnTo>
                  <a:pt x="1935409" y="2652104"/>
                </a:lnTo>
                <a:lnTo>
                  <a:pt x="1714011" y="2724151"/>
                </a:lnTo>
                <a:lnTo>
                  <a:pt x="1707023" y="2725738"/>
                </a:lnTo>
                <a:lnTo>
                  <a:pt x="1700352" y="2727008"/>
                </a:lnTo>
                <a:lnTo>
                  <a:pt x="1693682" y="2727325"/>
                </a:lnTo>
                <a:lnTo>
                  <a:pt x="1686694" y="2727325"/>
                </a:lnTo>
                <a:lnTo>
                  <a:pt x="1680023" y="2726056"/>
                </a:lnTo>
                <a:lnTo>
                  <a:pt x="1673670" y="2724786"/>
                </a:lnTo>
                <a:lnTo>
                  <a:pt x="1667635" y="2722564"/>
                </a:lnTo>
                <a:lnTo>
                  <a:pt x="1661600" y="2719708"/>
                </a:lnTo>
                <a:lnTo>
                  <a:pt x="1655564" y="2716851"/>
                </a:lnTo>
                <a:lnTo>
                  <a:pt x="1650164" y="2712725"/>
                </a:lnTo>
                <a:lnTo>
                  <a:pt x="1645400" y="2708599"/>
                </a:lnTo>
                <a:lnTo>
                  <a:pt x="1640953" y="2703521"/>
                </a:lnTo>
                <a:lnTo>
                  <a:pt x="1636823" y="2698443"/>
                </a:lnTo>
                <a:lnTo>
                  <a:pt x="1633012" y="2692730"/>
                </a:lnTo>
                <a:lnTo>
                  <a:pt x="1629835" y="2686382"/>
                </a:lnTo>
                <a:lnTo>
                  <a:pt x="1627294" y="2680034"/>
                </a:lnTo>
                <a:lnTo>
                  <a:pt x="1556142" y="2460718"/>
                </a:lnTo>
                <a:lnTo>
                  <a:pt x="1536130" y="2463575"/>
                </a:lnTo>
                <a:lnTo>
                  <a:pt x="1516436" y="2465796"/>
                </a:lnTo>
                <a:lnTo>
                  <a:pt x="1496107" y="2467701"/>
                </a:lnTo>
                <a:lnTo>
                  <a:pt x="1475778" y="2469605"/>
                </a:lnTo>
                <a:lnTo>
                  <a:pt x="1455448" y="2470875"/>
                </a:lnTo>
                <a:lnTo>
                  <a:pt x="1435119" y="2471827"/>
                </a:lnTo>
                <a:lnTo>
                  <a:pt x="1414154" y="2472144"/>
                </a:lnTo>
                <a:lnTo>
                  <a:pt x="1393825" y="2472779"/>
                </a:lnTo>
                <a:lnTo>
                  <a:pt x="1373178" y="2472144"/>
                </a:lnTo>
                <a:lnTo>
                  <a:pt x="1352531" y="2471827"/>
                </a:lnTo>
                <a:lnTo>
                  <a:pt x="1332202" y="2470875"/>
                </a:lnTo>
                <a:lnTo>
                  <a:pt x="1311873" y="2469605"/>
                </a:lnTo>
                <a:lnTo>
                  <a:pt x="1291544" y="2467701"/>
                </a:lnTo>
                <a:lnTo>
                  <a:pt x="1271532" y="2465796"/>
                </a:lnTo>
                <a:lnTo>
                  <a:pt x="1251203" y="2463575"/>
                </a:lnTo>
                <a:lnTo>
                  <a:pt x="1231191" y="2460718"/>
                </a:lnTo>
                <a:lnTo>
                  <a:pt x="1160674" y="2680034"/>
                </a:lnTo>
                <a:lnTo>
                  <a:pt x="1157815" y="2686699"/>
                </a:lnTo>
                <a:lnTo>
                  <a:pt x="1154956" y="2692730"/>
                </a:lnTo>
                <a:lnTo>
                  <a:pt x="1151145" y="2698443"/>
                </a:lnTo>
                <a:lnTo>
                  <a:pt x="1147015" y="2703521"/>
                </a:lnTo>
                <a:lnTo>
                  <a:pt x="1142568" y="2708599"/>
                </a:lnTo>
                <a:lnTo>
                  <a:pt x="1137168" y="2712725"/>
                </a:lnTo>
                <a:lnTo>
                  <a:pt x="1132086" y="2716851"/>
                </a:lnTo>
                <a:lnTo>
                  <a:pt x="1126368" y="2719708"/>
                </a:lnTo>
                <a:lnTo>
                  <a:pt x="1120333" y="2722564"/>
                </a:lnTo>
                <a:lnTo>
                  <a:pt x="1113980" y="2724786"/>
                </a:lnTo>
                <a:lnTo>
                  <a:pt x="1107627" y="2726056"/>
                </a:lnTo>
                <a:lnTo>
                  <a:pt x="1100639" y="2727325"/>
                </a:lnTo>
                <a:lnTo>
                  <a:pt x="1094286" y="2727325"/>
                </a:lnTo>
                <a:lnTo>
                  <a:pt x="1087616" y="2727008"/>
                </a:lnTo>
                <a:lnTo>
                  <a:pt x="1080628" y="2725738"/>
                </a:lnTo>
                <a:lnTo>
                  <a:pt x="1073639" y="2723834"/>
                </a:lnTo>
                <a:lnTo>
                  <a:pt x="852558" y="2652104"/>
                </a:lnTo>
                <a:lnTo>
                  <a:pt x="845888" y="2649565"/>
                </a:lnTo>
                <a:lnTo>
                  <a:pt x="839852" y="2646391"/>
                </a:lnTo>
                <a:lnTo>
                  <a:pt x="834135" y="2642900"/>
                </a:lnTo>
                <a:lnTo>
                  <a:pt x="829052" y="2638774"/>
                </a:lnTo>
                <a:lnTo>
                  <a:pt x="823970" y="2634013"/>
                </a:lnTo>
                <a:lnTo>
                  <a:pt x="819523" y="2629252"/>
                </a:lnTo>
                <a:lnTo>
                  <a:pt x="815711" y="2623856"/>
                </a:lnTo>
                <a:lnTo>
                  <a:pt x="812853" y="2618143"/>
                </a:lnTo>
                <a:lnTo>
                  <a:pt x="809676" y="2612113"/>
                </a:lnTo>
                <a:lnTo>
                  <a:pt x="807770" y="2605765"/>
                </a:lnTo>
                <a:lnTo>
                  <a:pt x="806182" y="2599417"/>
                </a:lnTo>
                <a:lnTo>
                  <a:pt x="805229" y="2592752"/>
                </a:lnTo>
                <a:lnTo>
                  <a:pt x="805229" y="2586404"/>
                </a:lnTo>
                <a:lnTo>
                  <a:pt x="805547" y="2579422"/>
                </a:lnTo>
                <a:lnTo>
                  <a:pt x="806817" y="2572439"/>
                </a:lnTo>
                <a:lnTo>
                  <a:pt x="808088" y="2565457"/>
                </a:lnTo>
                <a:lnTo>
                  <a:pt x="879876" y="2346776"/>
                </a:lnTo>
                <a:lnTo>
                  <a:pt x="861770" y="2336936"/>
                </a:lnTo>
                <a:lnTo>
                  <a:pt x="843982" y="2327097"/>
                </a:lnTo>
                <a:lnTo>
                  <a:pt x="826194" y="2316624"/>
                </a:lnTo>
                <a:lnTo>
                  <a:pt x="808723" y="2306150"/>
                </a:lnTo>
                <a:lnTo>
                  <a:pt x="791570" y="2295041"/>
                </a:lnTo>
                <a:lnTo>
                  <a:pt x="774418" y="2283932"/>
                </a:lnTo>
                <a:lnTo>
                  <a:pt x="757900" y="2272506"/>
                </a:lnTo>
                <a:lnTo>
                  <a:pt x="741065" y="2260446"/>
                </a:lnTo>
                <a:lnTo>
                  <a:pt x="724547" y="2248385"/>
                </a:lnTo>
                <a:lnTo>
                  <a:pt x="708665" y="2236007"/>
                </a:lnTo>
                <a:lnTo>
                  <a:pt x="692783" y="2223311"/>
                </a:lnTo>
                <a:lnTo>
                  <a:pt x="677218" y="2210616"/>
                </a:lnTo>
                <a:lnTo>
                  <a:pt x="661654" y="2197285"/>
                </a:lnTo>
                <a:lnTo>
                  <a:pt x="646724" y="2183638"/>
                </a:lnTo>
                <a:lnTo>
                  <a:pt x="631795" y="2169990"/>
                </a:lnTo>
                <a:lnTo>
                  <a:pt x="616866" y="2155707"/>
                </a:lnTo>
                <a:lnTo>
                  <a:pt x="430726" y="2291232"/>
                </a:lnTo>
                <a:lnTo>
                  <a:pt x="424691" y="2295041"/>
                </a:lnTo>
                <a:lnTo>
                  <a:pt x="418655" y="2298532"/>
                </a:lnTo>
                <a:lnTo>
                  <a:pt x="412303" y="2300754"/>
                </a:lnTo>
                <a:lnTo>
                  <a:pt x="405632" y="2302658"/>
                </a:lnTo>
                <a:lnTo>
                  <a:pt x="399279" y="2303611"/>
                </a:lnTo>
                <a:lnTo>
                  <a:pt x="392609" y="2304563"/>
                </a:lnTo>
                <a:lnTo>
                  <a:pt x="385938" y="2304563"/>
                </a:lnTo>
                <a:lnTo>
                  <a:pt x="379585" y="2303611"/>
                </a:lnTo>
                <a:lnTo>
                  <a:pt x="372915" y="2302341"/>
                </a:lnTo>
                <a:lnTo>
                  <a:pt x="366562" y="2300437"/>
                </a:lnTo>
                <a:lnTo>
                  <a:pt x="360527" y="2297898"/>
                </a:lnTo>
                <a:lnTo>
                  <a:pt x="354491" y="2294724"/>
                </a:lnTo>
                <a:lnTo>
                  <a:pt x="349409" y="2290915"/>
                </a:lnTo>
                <a:lnTo>
                  <a:pt x="344009" y="2286472"/>
                </a:lnTo>
                <a:lnTo>
                  <a:pt x="339244" y="2281711"/>
                </a:lnTo>
                <a:lnTo>
                  <a:pt x="334797" y="2276315"/>
                </a:lnTo>
                <a:lnTo>
                  <a:pt x="197575" y="2087786"/>
                </a:lnTo>
                <a:lnTo>
                  <a:pt x="193763" y="2082073"/>
                </a:lnTo>
                <a:lnTo>
                  <a:pt x="190904" y="2076360"/>
                </a:lnTo>
                <a:lnTo>
                  <a:pt x="188363" y="2069695"/>
                </a:lnTo>
                <a:lnTo>
                  <a:pt x="186457" y="2063347"/>
                </a:lnTo>
                <a:lnTo>
                  <a:pt x="185187" y="2056682"/>
                </a:lnTo>
                <a:lnTo>
                  <a:pt x="184869" y="2050334"/>
                </a:lnTo>
                <a:lnTo>
                  <a:pt x="184869" y="2043352"/>
                </a:lnTo>
                <a:lnTo>
                  <a:pt x="185504" y="2037004"/>
                </a:lnTo>
                <a:lnTo>
                  <a:pt x="187092" y="2030656"/>
                </a:lnTo>
                <a:lnTo>
                  <a:pt x="188998" y="2024308"/>
                </a:lnTo>
                <a:lnTo>
                  <a:pt x="191540" y="2018278"/>
                </a:lnTo>
                <a:lnTo>
                  <a:pt x="194716" y="2012247"/>
                </a:lnTo>
                <a:lnTo>
                  <a:pt x="198528" y="2006534"/>
                </a:lnTo>
                <a:lnTo>
                  <a:pt x="202657" y="2001456"/>
                </a:lnTo>
                <a:lnTo>
                  <a:pt x="207422" y="1996695"/>
                </a:lnTo>
                <a:lnTo>
                  <a:pt x="213139" y="1992252"/>
                </a:lnTo>
                <a:lnTo>
                  <a:pt x="399279" y="1857044"/>
                </a:lnTo>
                <a:lnTo>
                  <a:pt x="390703" y="1838953"/>
                </a:lnTo>
                <a:lnTo>
                  <a:pt x="382444" y="1820544"/>
                </a:lnTo>
                <a:lnTo>
                  <a:pt x="374185" y="1802453"/>
                </a:lnTo>
                <a:lnTo>
                  <a:pt x="366244" y="1783410"/>
                </a:lnTo>
                <a:lnTo>
                  <a:pt x="358621" y="1764684"/>
                </a:lnTo>
                <a:lnTo>
                  <a:pt x="351632" y="1745958"/>
                </a:lnTo>
                <a:lnTo>
                  <a:pt x="344962" y="1726914"/>
                </a:lnTo>
                <a:lnTo>
                  <a:pt x="338291" y="1707554"/>
                </a:lnTo>
                <a:lnTo>
                  <a:pt x="332256" y="1688510"/>
                </a:lnTo>
                <a:lnTo>
                  <a:pt x="326221" y="1668832"/>
                </a:lnTo>
                <a:lnTo>
                  <a:pt x="321139" y="1648837"/>
                </a:lnTo>
                <a:lnTo>
                  <a:pt x="315739" y="1629476"/>
                </a:lnTo>
                <a:lnTo>
                  <a:pt x="311292" y="1609163"/>
                </a:lnTo>
                <a:lnTo>
                  <a:pt x="306845" y="1589168"/>
                </a:lnTo>
                <a:lnTo>
                  <a:pt x="303033" y="1568855"/>
                </a:lnTo>
                <a:lnTo>
                  <a:pt x="299221" y="1548542"/>
                </a:lnTo>
                <a:lnTo>
                  <a:pt x="68929" y="1548542"/>
                </a:lnTo>
                <a:lnTo>
                  <a:pt x="61623" y="1548224"/>
                </a:lnTo>
                <a:lnTo>
                  <a:pt x="54952" y="1546955"/>
                </a:lnTo>
                <a:lnTo>
                  <a:pt x="48282" y="1545368"/>
                </a:lnTo>
                <a:lnTo>
                  <a:pt x="41929" y="1543146"/>
                </a:lnTo>
                <a:lnTo>
                  <a:pt x="36211" y="1540290"/>
                </a:lnTo>
                <a:lnTo>
                  <a:pt x="30494" y="1536798"/>
                </a:lnTo>
                <a:lnTo>
                  <a:pt x="24776" y="1532672"/>
                </a:lnTo>
                <a:lnTo>
                  <a:pt x="20329" y="1528546"/>
                </a:lnTo>
                <a:lnTo>
                  <a:pt x="15882" y="1523785"/>
                </a:lnTo>
                <a:lnTo>
                  <a:pt x="11753" y="1518390"/>
                </a:lnTo>
                <a:lnTo>
                  <a:pt x="8259" y="1512677"/>
                </a:lnTo>
                <a:lnTo>
                  <a:pt x="5400" y="1506646"/>
                </a:lnTo>
                <a:lnTo>
                  <a:pt x="2859" y="1500299"/>
                </a:lnTo>
                <a:lnTo>
                  <a:pt x="1588" y="1493951"/>
                </a:lnTo>
                <a:lnTo>
                  <a:pt x="317" y="1486651"/>
                </a:lnTo>
                <a:lnTo>
                  <a:pt x="0" y="1479986"/>
                </a:lnTo>
                <a:lnTo>
                  <a:pt x="0" y="1247022"/>
                </a:lnTo>
                <a:lnTo>
                  <a:pt x="317" y="1240357"/>
                </a:lnTo>
                <a:lnTo>
                  <a:pt x="1588" y="1233692"/>
                </a:lnTo>
                <a:lnTo>
                  <a:pt x="2859" y="1226709"/>
                </a:lnTo>
                <a:lnTo>
                  <a:pt x="5400" y="1220361"/>
                </a:lnTo>
                <a:lnTo>
                  <a:pt x="8259" y="1214966"/>
                </a:lnTo>
                <a:lnTo>
                  <a:pt x="11753" y="1209253"/>
                </a:lnTo>
                <a:lnTo>
                  <a:pt x="15882" y="1203857"/>
                </a:lnTo>
                <a:lnTo>
                  <a:pt x="20329" y="1199096"/>
                </a:lnTo>
                <a:lnTo>
                  <a:pt x="24776" y="1194653"/>
                </a:lnTo>
                <a:lnTo>
                  <a:pt x="30494" y="1190527"/>
                </a:lnTo>
                <a:lnTo>
                  <a:pt x="36211" y="1187035"/>
                </a:lnTo>
                <a:lnTo>
                  <a:pt x="41929" y="1184496"/>
                </a:lnTo>
                <a:lnTo>
                  <a:pt x="48282" y="1181640"/>
                </a:lnTo>
                <a:lnTo>
                  <a:pt x="54952" y="1180370"/>
                </a:lnTo>
                <a:lnTo>
                  <a:pt x="61623" y="1179101"/>
                </a:lnTo>
                <a:lnTo>
                  <a:pt x="68929" y="1178783"/>
                </a:lnTo>
                <a:lnTo>
                  <a:pt x="299221" y="1178783"/>
                </a:lnTo>
                <a:lnTo>
                  <a:pt x="303033" y="1158470"/>
                </a:lnTo>
                <a:lnTo>
                  <a:pt x="306845" y="1138158"/>
                </a:lnTo>
                <a:lnTo>
                  <a:pt x="311292" y="1118162"/>
                </a:lnTo>
                <a:lnTo>
                  <a:pt x="315739" y="1098167"/>
                </a:lnTo>
                <a:lnTo>
                  <a:pt x="321139" y="1078171"/>
                </a:lnTo>
                <a:lnTo>
                  <a:pt x="326221" y="1058493"/>
                </a:lnTo>
                <a:lnTo>
                  <a:pt x="332256" y="1038815"/>
                </a:lnTo>
                <a:lnTo>
                  <a:pt x="338291" y="1019454"/>
                </a:lnTo>
                <a:lnTo>
                  <a:pt x="344962" y="1000411"/>
                </a:lnTo>
                <a:lnTo>
                  <a:pt x="351632" y="981367"/>
                </a:lnTo>
                <a:lnTo>
                  <a:pt x="358621" y="962324"/>
                </a:lnTo>
                <a:lnTo>
                  <a:pt x="366244" y="943598"/>
                </a:lnTo>
                <a:lnTo>
                  <a:pt x="374185" y="924872"/>
                </a:lnTo>
                <a:lnTo>
                  <a:pt x="382444" y="906463"/>
                </a:lnTo>
                <a:lnTo>
                  <a:pt x="390703" y="888372"/>
                </a:lnTo>
                <a:lnTo>
                  <a:pt x="399279" y="870281"/>
                </a:lnTo>
                <a:lnTo>
                  <a:pt x="213139" y="734756"/>
                </a:lnTo>
                <a:lnTo>
                  <a:pt x="207422" y="730312"/>
                </a:lnTo>
                <a:lnTo>
                  <a:pt x="202657" y="725552"/>
                </a:lnTo>
                <a:lnTo>
                  <a:pt x="198528" y="720473"/>
                </a:lnTo>
                <a:lnTo>
                  <a:pt x="194716" y="715078"/>
                </a:lnTo>
                <a:lnTo>
                  <a:pt x="191540" y="709047"/>
                </a:lnTo>
                <a:lnTo>
                  <a:pt x="188998" y="703017"/>
                </a:lnTo>
                <a:lnTo>
                  <a:pt x="187092" y="696352"/>
                </a:lnTo>
                <a:lnTo>
                  <a:pt x="185504" y="690004"/>
                </a:lnTo>
                <a:lnTo>
                  <a:pt x="184869" y="683656"/>
                </a:lnTo>
                <a:lnTo>
                  <a:pt x="184869" y="676991"/>
                </a:lnTo>
                <a:lnTo>
                  <a:pt x="185187" y="670326"/>
                </a:lnTo>
                <a:lnTo>
                  <a:pt x="186457" y="663661"/>
                </a:lnTo>
                <a:lnTo>
                  <a:pt x="188363" y="657313"/>
                </a:lnTo>
                <a:lnTo>
                  <a:pt x="190904" y="650965"/>
                </a:lnTo>
                <a:lnTo>
                  <a:pt x="193763" y="644935"/>
                </a:lnTo>
                <a:lnTo>
                  <a:pt x="197575" y="638904"/>
                </a:lnTo>
                <a:lnTo>
                  <a:pt x="334797" y="451327"/>
                </a:lnTo>
                <a:lnTo>
                  <a:pt x="339244" y="445614"/>
                </a:lnTo>
                <a:lnTo>
                  <a:pt x="344009" y="440854"/>
                </a:lnTo>
                <a:lnTo>
                  <a:pt x="349409" y="436093"/>
                </a:lnTo>
                <a:lnTo>
                  <a:pt x="354491" y="432601"/>
                </a:lnTo>
                <a:lnTo>
                  <a:pt x="360527" y="429428"/>
                </a:lnTo>
                <a:lnTo>
                  <a:pt x="366562" y="426888"/>
                </a:lnTo>
                <a:lnTo>
                  <a:pt x="372915" y="424984"/>
                </a:lnTo>
                <a:lnTo>
                  <a:pt x="379585" y="423397"/>
                </a:lnTo>
                <a:lnTo>
                  <a:pt x="385938" y="422762"/>
                </a:lnTo>
                <a:lnTo>
                  <a:pt x="392609" y="422762"/>
                </a:lnTo>
                <a:lnTo>
                  <a:pt x="399279" y="423397"/>
                </a:lnTo>
                <a:lnTo>
                  <a:pt x="405632" y="424667"/>
                </a:lnTo>
                <a:lnTo>
                  <a:pt x="412303" y="426571"/>
                </a:lnTo>
                <a:lnTo>
                  <a:pt x="418655" y="428793"/>
                </a:lnTo>
                <a:lnTo>
                  <a:pt x="424691" y="431967"/>
                </a:lnTo>
                <a:lnTo>
                  <a:pt x="430726" y="435775"/>
                </a:lnTo>
                <a:lnTo>
                  <a:pt x="616866" y="571301"/>
                </a:lnTo>
                <a:lnTo>
                  <a:pt x="631795" y="557335"/>
                </a:lnTo>
                <a:lnTo>
                  <a:pt x="646724" y="543370"/>
                </a:lnTo>
                <a:lnTo>
                  <a:pt x="661654" y="529723"/>
                </a:lnTo>
                <a:lnTo>
                  <a:pt x="677218" y="516709"/>
                </a:lnTo>
                <a:lnTo>
                  <a:pt x="693101" y="503697"/>
                </a:lnTo>
                <a:lnTo>
                  <a:pt x="708665" y="491001"/>
                </a:lnTo>
                <a:lnTo>
                  <a:pt x="724547" y="478623"/>
                </a:lnTo>
                <a:lnTo>
                  <a:pt x="741065" y="466562"/>
                </a:lnTo>
                <a:lnTo>
                  <a:pt x="757900" y="454501"/>
                </a:lnTo>
                <a:lnTo>
                  <a:pt x="774418" y="443393"/>
                </a:lnTo>
                <a:lnTo>
                  <a:pt x="791570" y="431967"/>
                </a:lnTo>
                <a:lnTo>
                  <a:pt x="808723" y="421175"/>
                </a:lnTo>
                <a:lnTo>
                  <a:pt x="826194" y="410702"/>
                </a:lnTo>
                <a:lnTo>
                  <a:pt x="843982" y="400228"/>
                </a:lnTo>
                <a:lnTo>
                  <a:pt x="861770" y="390389"/>
                </a:lnTo>
                <a:lnTo>
                  <a:pt x="879876" y="380550"/>
                </a:lnTo>
                <a:lnTo>
                  <a:pt x="808088" y="161551"/>
                </a:lnTo>
                <a:lnTo>
                  <a:pt x="806182" y="154886"/>
                </a:lnTo>
                <a:lnTo>
                  <a:pt x="805547" y="147586"/>
                </a:lnTo>
                <a:lnTo>
                  <a:pt x="804911" y="140921"/>
                </a:lnTo>
                <a:lnTo>
                  <a:pt x="805229" y="134573"/>
                </a:lnTo>
                <a:lnTo>
                  <a:pt x="805864" y="127908"/>
                </a:lnTo>
                <a:lnTo>
                  <a:pt x="807770" y="121243"/>
                </a:lnTo>
                <a:lnTo>
                  <a:pt x="809676" y="114895"/>
                </a:lnTo>
                <a:lnTo>
                  <a:pt x="812217" y="109499"/>
                </a:lnTo>
                <a:lnTo>
                  <a:pt x="815711" y="103469"/>
                </a:lnTo>
                <a:lnTo>
                  <a:pt x="819523" y="98073"/>
                </a:lnTo>
                <a:lnTo>
                  <a:pt x="823970" y="93312"/>
                </a:lnTo>
                <a:lnTo>
                  <a:pt x="829052" y="88552"/>
                </a:lnTo>
                <a:lnTo>
                  <a:pt x="834135" y="84426"/>
                </a:lnTo>
                <a:lnTo>
                  <a:pt x="839852" y="80617"/>
                </a:lnTo>
                <a:lnTo>
                  <a:pt x="845888" y="77760"/>
                </a:lnTo>
                <a:lnTo>
                  <a:pt x="852558" y="75221"/>
                </a:lnTo>
                <a:lnTo>
                  <a:pt x="1073957" y="2857"/>
                </a:lnTo>
                <a:lnTo>
                  <a:pt x="1080628" y="1270"/>
                </a:lnTo>
                <a:lnTo>
                  <a:pt x="1087616" y="317"/>
                </a:lnTo>
                <a:lnTo>
                  <a:pt x="1094286"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8203" name="KSO_Shape"/>
          <p:cNvSpPr>
            <a:spLocks noChangeArrowheads="1"/>
          </p:cNvSpPr>
          <p:nvPr/>
        </p:nvSpPr>
        <p:spPr bwMode="auto">
          <a:xfrm>
            <a:off x="2100263" y="4505325"/>
            <a:ext cx="815975" cy="1030288"/>
          </a:xfrm>
          <a:custGeom>
            <a:avLst/>
            <a:gdLst>
              <a:gd name="T0" fmla="*/ 1005872 w 3132350"/>
              <a:gd name="T1" fmla="*/ 679617 h 3959240"/>
              <a:gd name="T2" fmla="*/ 1142879 w 3132350"/>
              <a:gd name="T3" fmla="*/ 679617 h 3959240"/>
              <a:gd name="T4" fmla="*/ 1142879 w 3132350"/>
              <a:gd name="T5" fmla="*/ 1011617 h 3959240"/>
              <a:gd name="T6" fmla="*/ 1474879 w 3132350"/>
              <a:gd name="T7" fmla="*/ 1011617 h 3959240"/>
              <a:gd name="T8" fmla="*/ 1474879 w 3132350"/>
              <a:gd name="T9" fmla="*/ 1148624 h 3959240"/>
              <a:gd name="T10" fmla="*/ 1142879 w 3132350"/>
              <a:gd name="T11" fmla="*/ 1148624 h 3959240"/>
              <a:gd name="T12" fmla="*/ 1142879 w 3132350"/>
              <a:gd name="T13" fmla="*/ 1480624 h 3959240"/>
              <a:gd name="T14" fmla="*/ 1005872 w 3132350"/>
              <a:gd name="T15" fmla="*/ 1480624 h 3959240"/>
              <a:gd name="T16" fmla="*/ 1005872 w 3132350"/>
              <a:gd name="T17" fmla="*/ 1148624 h 3959240"/>
              <a:gd name="T18" fmla="*/ 673872 w 3132350"/>
              <a:gd name="T19" fmla="*/ 1148624 h 3959240"/>
              <a:gd name="T20" fmla="*/ 673872 w 3132350"/>
              <a:gd name="T21" fmla="*/ 1011617 h 3959240"/>
              <a:gd name="T22" fmla="*/ 1005872 w 3132350"/>
              <a:gd name="T23" fmla="*/ 1011617 h 3959240"/>
              <a:gd name="T24" fmla="*/ 1005872 w 3132350"/>
              <a:gd name="T25" fmla="*/ 679617 h 3959240"/>
              <a:gd name="T26" fmla="*/ 1080120 w 3132350"/>
              <a:gd name="T27" fmla="*/ 151325 h 3959240"/>
              <a:gd name="T28" fmla="*/ 151325 w 3132350"/>
              <a:gd name="T29" fmla="*/ 1080120 h 3959240"/>
              <a:gd name="T30" fmla="*/ 1080120 w 3132350"/>
              <a:gd name="T31" fmla="*/ 2008915 h 3959240"/>
              <a:gd name="T32" fmla="*/ 2008915 w 3132350"/>
              <a:gd name="T33" fmla="*/ 1080120 h 3959240"/>
              <a:gd name="T34" fmla="*/ 1080120 w 3132350"/>
              <a:gd name="T35" fmla="*/ 151325 h 3959240"/>
              <a:gd name="T36" fmla="*/ 1080120 w 3132350"/>
              <a:gd name="T37" fmla="*/ 0 h 3959240"/>
              <a:gd name="T38" fmla="*/ 2160240 w 3132350"/>
              <a:gd name="T39" fmla="*/ 1080120 h 3959240"/>
              <a:gd name="T40" fmla="*/ 1741553 w 3132350"/>
              <a:gd name="T41" fmla="*/ 1932755 h 3959240"/>
              <a:gd name="T42" fmla="*/ 1967917 w 3132350"/>
              <a:gd name="T43" fmla="*/ 2284217 h 3959240"/>
              <a:gd name="T44" fmla="*/ 2037145 w 3132350"/>
              <a:gd name="T45" fmla="*/ 2234618 h 3959240"/>
              <a:gd name="T46" fmla="*/ 3125302 w 3132350"/>
              <a:gd name="T47" fmla="*/ 3789029 h 3959240"/>
              <a:gd name="T48" fmla="*/ 2895645 w 3132350"/>
              <a:gd name="T49" fmla="*/ 3957062 h 3959240"/>
              <a:gd name="T50" fmla="*/ 1784689 w 3132350"/>
              <a:gd name="T51" fmla="*/ 2415489 h 3959240"/>
              <a:gd name="T52" fmla="*/ 1850702 w 3132350"/>
              <a:gd name="T53" fmla="*/ 2368194 h 3959240"/>
              <a:gd name="T54" fmla="*/ 1622163 w 3132350"/>
              <a:gd name="T55" fmla="*/ 2013355 h 3959240"/>
              <a:gd name="T56" fmla="*/ 1080120 w 3132350"/>
              <a:gd name="T57" fmla="*/ 2160240 h 3959240"/>
              <a:gd name="T58" fmla="*/ 0 w 3132350"/>
              <a:gd name="T59" fmla="*/ 1080120 h 3959240"/>
              <a:gd name="T60" fmla="*/ 1080120 w 3132350"/>
              <a:gd name="T61" fmla="*/ 0 h 3959240"/>
              <a:gd name="T62" fmla="*/ 0 w 3132350"/>
              <a:gd name="T63" fmla="*/ 0 h 3959240"/>
              <a:gd name="T64" fmla="*/ 3132350 w 3132350"/>
              <a:gd name="T65" fmla="*/ 3959240 h 3959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T62" t="T63" r="T64" b="T65"/>
            <a:pathLst>
              <a:path w="3132350" h="3959240">
                <a:moveTo>
                  <a:pt x="1005872" y="679617"/>
                </a:moveTo>
                <a:lnTo>
                  <a:pt x="1142879" y="679617"/>
                </a:lnTo>
                <a:lnTo>
                  <a:pt x="1142879" y="1011617"/>
                </a:lnTo>
                <a:lnTo>
                  <a:pt x="1474879" y="1011617"/>
                </a:lnTo>
                <a:lnTo>
                  <a:pt x="1474879" y="1148624"/>
                </a:lnTo>
                <a:lnTo>
                  <a:pt x="1142879" y="1148624"/>
                </a:lnTo>
                <a:lnTo>
                  <a:pt x="1142879" y="1480624"/>
                </a:lnTo>
                <a:lnTo>
                  <a:pt x="1005872" y="1480624"/>
                </a:lnTo>
                <a:lnTo>
                  <a:pt x="1005872" y="1148624"/>
                </a:lnTo>
                <a:lnTo>
                  <a:pt x="673872" y="1148624"/>
                </a:lnTo>
                <a:lnTo>
                  <a:pt x="673872" y="1011617"/>
                </a:lnTo>
                <a:lnTo>
                  <a:pt x="1005872" y="1011617"/>
                </a:lnTo>
                <a:lnTo>
                  <a:pt x="1005872" y="679617"/>
                </a:lnTo>
                <a:close/>
                <a:moveTo>
                  <a:pt x="1080120" y="151325"/>
                </a:moveTo>
                <a:cubicBezTo>
                  <a:pt x="567161" y="151325"/>
                  <a:pt x="151325" y="567161"/>
                  <a:pt x="151325" y="1080120"/>
                </a:cubicBezTo>
                <a:cubicBezTo>
                  <a:pt x="151325" y="1593079"/>
                  <a:pt x="567161" y="2008915"/>
                  <a:pt x="1080120" y="2008915"/>
                </a:cubicBezTo>
                <a:cubicBezTo>
                  <a:pt x="1593079" y="2008915"/>
                  <a:pt x="2008915" y="1593079"/>
                  <a:pt x="2008915" y="1080120"/>
                </a:cubicBezTo>
                <a:cubicBezTo>
                  <a:pt x="2008915" y="567161"/>
                  <a:pt x="1593079" y="151325"/>
                  <a:pt x="1080120" y="151325"/>
                </a:cubicBezTo>
                <a:close/>
                <a:moveTo>
                  <a:pt x="1080120" y="0"/>
                </a:moveTo>
                <a:cubicBezTo>
                  <a:pt x="1676654" y="0"/>
                  <a:pt x="2160240" y="483586"/>
                  <a:pt x="2160240" y="1080120"/>
                </a:cubicBezTo>
                <a:cubicBezTo>
                  <a:pt x="2160240" y="1427165"/>
                  <a:pt x="1996568" y="1735982"/>
                  <a:pt x="1741553" y="1932755"/>
                </a:cubicBezTo>
                <a:lnTo>
                  <a:pt x="1967917" y="2284217"/>
                </a:lnTo>
                <a:lnTo>
                  <a:pt x="2037145" y="2234618"/>
                </a:lnTo>
                <a:cubicBezTo>
                  <a:pt x="2913254" y="2995439"/>
                  <a:pt x="3181132" y="3578954"/>
                  <a:pt x="3125302" y="3789029"/>
                </a:cubicBezTo>
                <a:cubicBezTo>
                  <a:pt x="3106500" y="3931371"/>
                  <a:pt x="2976322" y="3969409"/>
                  <a:pt x="2895645" y="3957062"/>
                </a:cubicBezTo>
                <a:cubicBezTo>
                  <a:pt x="2363446" y="3830214"/>
                  <a:pt x="1961795" y="2830323"/>
                  <a:pt x="1784689" y="2415489"/>
                </a:cubicBezTo>
                <a:lnTo>
                  <a:pt x="1850702" y="2368194"/>
                </a:lnTo>
                <a:lnTo>
                  <a:pt x="1622163" y="2013355"/>
                </a:lnTo>
                <a:cubicBezTo>
                  <a:pt x="1463260" y="2107083"/>
                  <a:pt x="1277898" y="2160240"/>
                  <a:pt x="1080120" y="2160240"/>
                </a:cubicBezTo>
                <a:cubicBezTo>
                  <a:pt x="483586" y="2160240"/>
                  <a:pt x="0" y="1676654"/>
                  <a:pt x="0" y="1080120"/>
                </a:cubicBezTo>
                <a:cubicBezTo>
                  <a:pt x="0" y="483586"/>
                  <a:pt x="483586" y="0"/>
                  <a:pt x="1080120" y="0"/>
                </a:cubicBezTo>
                <a:close/>
              </a:path>
            </a:pathLst>
          </a:cu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8204" name="矩形 33"/>
          <p:cNvSpPr>
            <a:spLocks noChangeArrowheads="1"/>
          </p:cNvSpPr>
          <p:nvPr/>
        </p:nvSpPr>
        <p:spPr bwMode="auto">
          <a:xfrm>
            <a:off x="4491038" y="1665288"/>
            <a:ext cx="45354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输入简单的文字概述简单的文字这里输入简单的文字概述简单的文字</a:t>
            </a:r>
            <a:endParaRPr lang="zh-CN" altLang="en-US" sz="1400">
              <a:solidFill>
                <a:srgbClr val="000000"/>
              </a:solidFill>
              <a:latin typeface="Calibri" panose="020F0502020204030204" pitchFamily="34" charset="0"/>
              <a:sym typeface="宋体" panose="02010600030101010101" pitchFamily="2" charset="-122"/>
            </a:endParaRPr>
          </a:p>
        </p:txBody>
      </p:sp>
      <p:sp>
        <p:nvSpPr>
          <p:cNvPr id="8205" name="TextBox 4"/>
          <p:cNvSpPr>
            <a:spLocks noChangeArrowheads="1"/>
          </p:cNvSpPr>
          <p:nvPr/>
        </p:nvSpPr>
        <p:spPr bwMode="auto">
          <a:xfrm>
            <a:off x="4429125" y="1155700"/>
            <a:ext cx="1716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8206" name="矩形 35"/>
          <p:cNvSpPr>
            <a:spLocks noChangeArrowheads="1"/>
          </p:cNvSpPr>
          <p:nvPr/>
        </p:nvSpPr>
        <p:spPr bwMode="auto">
          <a:xfrm>
            <a:off x="4491038" y="3243263"/>
            <a:ext cx="45354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输入简单的文字概述简单的文字这里输入简单的文字概述简单的文字</a:t>
            </a:r>
            <a:endParaRPr lang="zh-CN" altLang="en-US" sz="1400">
              <a:solidFill>
                <a:srgbClr val="000000"/>
              </a:solidFill>
              <a:latin typeface="Calibri" panose="020F0502020204030204" pitchFamily="34" charset="0"/>
              <a:sym typeface="宋体" panose="02010600030101010101" pitchFamily="2" charset="-122"/>
            </a:endParaRPr>
          </a:p>
        </p:txBody>
      </p:sp>
      <p:sp>
        <p:nvSpPr>
          <p:cNvPr id="8207" name="TextBox 4"/>
          <p:cNvSpPr>
            <a:spLocks noChangeArrowheads="1"/>
          </p:cNvSpPr>
          <p:nvPr/>
        </p:nvSpPr>
        <p:spPr bwMode="auto">
          <a:xfrm>
            <a:off x="4429125" y="2733675"/>
            <a:ext cx="1716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8208" name="矩形 37"/>
          <p:cNvSpPr>
            <a:spLocks noChangeArrowheads="1"/>
          </p:cNvSpPr>
          <p:nvPr/>
        </p:nvSpPr>
        <p:spPr bwMode="auto">
          <a:xfrm>
            <a:off x="4552950" y="4829175"/>
            <a:ext cx="45354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输入简单的文字概述简单的文字这里输入简单的文字概述简单的文字</a:t>
            </a:r>
            <a:endParaRPr lang="zh-CN" altLang="en-US" sz="1400">
              <a:solidFill>
                <a:srgbClr val="000000"/>
              </a:solidFill>
              <a:latin typeface="Calibri" panose="020F0502020204030204" pitchFamily="34" charset="0"/>
              <a:sym typeface="宋体" panose="02010600030101010101" pitchFamily="2" charset="-122"/>
            </a:endParaRPr>
          </a:p>
        </p:txBody>
      </p:sp>
      <p:sp>
        <p:nvSpPr>
          <p:cNvPr id="8209" name="TextBox 4"/>
          <p:cNvSpPr>
            <a:spLocks noChangeArrowheads="1"/>
          </p:cNvSpPr>
          <p:nvPr/>
        </p:nvSpPr>
        <p:spPr bwMode="auto">
          <a:xfrm>
            <a:off x="4491038" y="4319588"/>
            <a:ext cx="17160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latin typeface="Franklin Gothic Book" panose="020B0503020102020204" pitchFamily="34" charset="0"/>
              <a:ea typeface="微软雅黑" panose="020B0503020204020204" pitchFamily="34" charset="-122"/>
              <a:sym typeface="Franklin Gothic Book" panose="020B05030201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矩形 8"/>
          <p:cNvSpPr>
            <a:spLocks noChangeArrowheads="1"/>
          </p:cNvSpPr>
          <p:nvPr/>
        </p:nvSpPr>
        <p:spPr bwMode="auto">
          <a:xfrm>
            <a:off x="6543675" y="2425700"/>
            <a:ext cx="469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rgbClr val="000000"/>
              </a:solidFill>
              <a:latin typeface="Calibri" panose="020F0502020204030204" pitchFamily="34" charset="0"/>
              <a:sym typeface="宋体" panose="02010600030101010101" pitchFamily="2" charset="-122"/>
            </a:endParaRPr>
          </a:p>
        </p:txBody>
      </p:sp>
      <p:sp>
        <p:nvSpPr>
          <p:cNvPr id="9220" name="矩形 9"/>
          <p:cNvSpPr>
            <a:spLocks noChangeArrowheads="1"/>
          </p:cNvSpPr>
          <p:nvPr/>
        </p:nvSpPr>
        <p:spPr bwMode="auto">
          <a:xfrm>
            <a:off x="6557963" y="3519488"/>
            <a:ext cx="4535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rgbClr val="000000"/>
              </a:solidFill>
              <a:latin typeface="Calibri" panose="020F0502020204030204" pitchFamily="34" charset="0"/>
              <a:sym typeface="宋体" panose="02010600030101010101" pitchFamily="2" charset="-122"/>
            </a:endParaRPr>
          </a:p>
        </p:txBody>
      </p:sp>
      <p:sp>
        <p:nvSpPr>
          <p:cNvPr id="9221" name="TextBox 4"/>
          <p:cNvSpPr>
            <a:spLocks noChangeArrowheads="1"/>
          </p:cNvSpPr>
          <p:nvPr/>
        </p:nvSpPr>
        <p:spPr bwMode="auto">
          <a:xfrm>
            <a:off x="6470650" y="2962275"/>
            <a:ext cx="171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9222" name="矩形 11"/>
          <p:cNvSpPr>
            <a:spLocks noChangeArrowheads="1"/>
          </p:cNvSpPr>
          <p:nvPr/>
        </p:nvSpPr>
        <p:spPr bwMode="auto">
          <a:xfrm>
            <a:off x="1304925" y="2473325"/>
            <a:ext cx="21971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9600">
                <a:solidFill>
                  <a:schemeClr val="bg1"/>
                </a:solidFill>
                <a:latin typeface="Impact" panose="020B0806030902050204" pitchFamily="34" charset="0"/>
                <a:sym typeface="Impact" panose="020B0806030902050204" pitchFamily="34" charset="0"/>
              </a:rPr>
              <a:t>02</a:t>
            </a:r>
            <a:endParaRPr lang="zh-CN" altLang="en-US" sz="9600">
              <a:solidFill>
                <a:schemeClr val="bg1"/>
              </a:solidFill>
              <a:latin typeface="Impact" panose="020B0806030902050204" pitchFamily="34" charset="0"/>
              <a:sym typeface="Impact" panose="020B0806030902050204" pitchFamily="34" charset="0"/>
            </a:endParaRPr>
          </a:p>
        </p:txBody>
      </p:sp>
      <p:sp>
        <p:nvSpPr>
          <p:cNvPr id="9223" name="KSO_Shape"/>
          <p:cNvSpPr>
            <a:spLocks noChangeArrowheads="1"/>
          </p:cNvSpPr>
          <p:nvPr/>
        </p:nvSpPr>
        <p:spPr bwMode="auto">
          <a:xfrm rot="5400000">
            <a:off x="4429126" y="3192462"/>
            <a:ext cx="247650" cy="282575"/>
          </a:xfrm>
          <a:custGeom>
            <a:avLst/>
            <a:gdLst>
              <a:gd name="T0" fmla="*/ 2147483647 w 4250"/>
              <a:gd name="T1" fmla="*/ 2147483647 h 4850"/>
              <a:gd name="T2" fmla="*/ 2147483647 w 4250"/>
              <a:gd name="T3" fmla="*/ 2147483647 h 4850"/>
              <a:gd name="T4" fmla="*/ 2147483647 w 4250"/>
              <a:gd name="T5" fmla="*/ 2147483647 h 4850"/>
              <a:gd name="T6" fmla="*/ 2147483647 w 4250"/>
              <a:gd name="T7" fmla="*/ 2147483647 h 4850"/>
              <a:gd name="T8" fmla="*/ 2147483647 w 4250"/>
              <a:gd name="T9" fmla="*/ 2147483647 h 4850"/>
              <a:gd name="T10" fmla="*/ 2147483647 w 4250"/>
              <a:gd name="T11" fmla="*/ 2147483647 h 4850"/>
              <a:gd name="T12" fmla="*/ 2147483647 w 4250"/>
              <a:gd name="T13" fmla="*/ 2147483647 h 4850"/>
              <a:gd name="T14" fmla="*/ 2147483647 w 4250"/>
              <a:gd name="T15" fmla="*/ 2147483647 h 4850"/>
              <a:gd name="T16" fmla="*/ 2147483647 w 4250"/>
              <a:gd name="T17" fmla="*/ 2147483647 h 4850"/>
              <a:gd name="T18" fmla="*/ 2147483647 w 4250"/>
              <a:gd name="T19" fmla="*/ 2147483647 h 4850"/>
              <a:gd name="T20" fmla="*/ 2147483647 w 4250"/>
              <a:gd name="T21" fmla="*/ 2147483647 h 4850"/>
              <a:gd name="T22" fmla="*/ 2147483647 w 4250"/>
              <a:gd name="T23" fmla="*/ 2147483647 h 4850"/>
              <a:gd name="T24" fmla="*/ 2147483647 w 4250"/>
              <a:gd name="T25" fmla="*/ 2147483647 h 4850"/>
              <a:gd name="T26" fmla="*/ 2147483647 w 4250"/>
              <a:gd name="T27" fmla="*/ 2147483647 h 4850"/>
              <a:gd name="T28" fmla="*/ 2147483647 w 4250"/>
              <a:gd name="T29" fmla="*/ 2147483647 h 4850"/>
              <a:gd name="T30" fmla="*/ 2147483647 w 4250"/>
              <a:gd name="T31" fmla="*/ 2147483647 h 4850"/>
              <a:gd name="T32" fmla="*/ 2147483647 w 4250"/>
              <a:gd name="T33" fmla="*/ 2147483647 h 4850"/>
              <a:gd name="T34" fmla="*/ 2147483647 w 4250"/>
              <a:gd name="T35" fmla="*/ 2147483647 h 4850"/>
              <a:gd name="T36" fmla="*/ 2147483647 w 4250"/>
              <a:gd name="T37" fmla="*/ 2147483647 h 4850"/>
              <a:gd name="T38" fmla="*/ 2147483647 w 4250"/>
              <a:gd name="T39" fmla="*/ 2147483647 h 4850"/>
              <a:gd name="T40" fmla="*/ 2147483647 w 4250"/>
              <a:gd name="T41" fmla="*/ 2147483647 h 4850"/>
              <a:gd name="T42" fmla="*/ 2147483647 w 4250"/>
              <a:gd name="T43" fmla="*/ 2147483647 h 4850"/>
              <a:gd name="T44" fmla="*/ 2147483647 w 4250"/>
              <a:gd name="T45" fmla="*/ 2147483647 h 4850"/>
              <a:gd name="T46" fmla="*/ 2147483647 w 4250"/>
              <a:gd name="T47" fmla="*/ 2147483647 h 4850"/>
              <a:gd name="T48" fmla="*/ 2147483647 w 4250"/>
              <a:gd name="T49" fmla="*/ 2147483647 h 4850"/>
              <a:gd name="T50" fmla="*/ 2147483647 w 4250"/>
              <a:gd name="T51" fmla="*/ 2147483647 h 4850"/>
              <a:gd name="T52" fmla="*/ 2147483647 w 4250"/>
              <a:gd name="T53" fmla="*/ 2147483647 h 4850"/>
              <a:gd name="T54" fmla="*/ 2147483647 w 4250"/>
              <a:gd name="T55" fmla="*/ 2147483647 h 4850"/>
              <a:gd name="T56" fmla="*/ 0 w 4250"/>
              <a:gd name="T57" fmla="*/ 2147483647 h 4850"/>
              <a:gd name="T58" fmla="*/ 0 w 4250"/>
              <a:gd name="T59" fmla="*/ 2147483647 h 4850"/>
              <a:gd name="T60" fmla="*/ 2147483647 w 4250"/>
              <a:gd name="T61" fmla="*/ 0 h 4850"/>
              <a:gd name="T62" fmla="*/ 2147483647 w 4250"/>
              <a:gd name="T63" fmla="*/ 0 h 4850"/>
              <a:gd name="T64" fmla="*/ 2147483647 w 4250"/>
              <a:gd name="T65" fmla="*/ 2147483647 h 4850"/>
              <a:gd name="T66" fmla="*/ 2147483647 w 4250"/>
              <a:gd name="T67" fmla="*/ 2147483647 h 4850"/>
              <a:gd name="T68" fmla="*/ 2147483647 w 4250"/>
              <a:gd name="T69" fmla="*/ 2147483647 h 4850"/>
              <a:gd name="T70" fmla="*/ 2147483647 w 4250"/>
              <a:gd name="T71" fmla="*/ 2147483647 h 4850"/>
              <a:gd name="T72" fmla="*/ 2147483647 w 4250"/>
              <a:gd name="T73" fmla="*/ 2147483647 h 4850"/>
              <a:gd name="T74" fmla="*/ 2147483647 w 4250"/>
              <a:gd name="T75" fmla="*/ 2147483647 h 4850"/>
              <a:gd name="T76" fmla="*/ 2147483647 w 4250"/>
              <a:gd name="T77" fmla="*/ 2147483647 h 4850"/>
              <a:gd name="T78" fmla="*/ 2147483647 w 4250"/>
              <a:gd name="T79" fmla="*/ 2147483647 h 4850"/>
              <a:gd name="T80" fmla="*/ 2147483647 w 4250"/>
              <a:gd name="T81" fmla="*/ 2147483647 h 4850"/>
              <a:gd name="T82" fmla="*/ 2147483647 w 4250"/>
              <a:gd name="T83" fmla="*/ 2147483647 h 4850"/>
              <a:gd name="T84" fmla="*/ 2147483647 w 4250"/>
              <a:gd name="T85" fmla="*/ 2147483647 h 4850"/>
              <a:gd name="T86" fmla="*/ 2147483647 w 4250"/>
              <a:gd name="T87" fmla="*/ 2147483647 h 4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0"/>
              <a:gd name="T133" fmla="*/ 0 h 4850"/>
              <a:gd name="T134" fmla="*/ 4250 w 4250"/>
              <a:gd name="T135" fmla="*/ 4850 h 48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rgbClr val="FF0000"/>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9224" name="KSO_Shape"/>
          <p:cNvSpPr>
            <a:spLocks noChangeArrowheads="1"/>
          </p:cNvSpPr>
          <p:nvPr/>
        </p:nvSpPr>
        <p:spPr bwMode="auto">
          <a:xfrm rot="5400000">
            <a:off x="5383213" y="3195637"/>
            <a:ext cx="247650" cy="282575"/>
          </a:xfrm>
          <a:custGeom>
            <a:avLst/>
            <a:gdLst>
              <a:gd name="T0" fmla="*/ 2147483647 w 4250"/>
              <a:gd name="T1" fmla="*/ 2147483647 h 4850"/>
              <a:gd name="T2" fmla="*/ 2147483647 w 4250"/>
              <a:gd name="T3" fmla="*/ 2147483647 h 4850"/>
              <a:gd name="T4" fmla="*/ 2147483647 w 4250"/>
              <a:gd name="T5" fmla="*/ 2147483647 h 4850"/>
              <a:gd name="T6" fmla="*/ 2147483647 w 4250"/>
              <a:gd name="T7" fmla="*/ 2147483647 h 4850"/>
              <a:gd name="T8" fmla="*/ 2147483647 w 4250"/>
              <a:gd name="T9" fmla="*/ 2147483647 h 4850"/>
              <a:gd name="T10" fmla="*/ 2147483647 w 4250"/>
              <a:gd name="T11" fmla="*/ 2147483647 h 4850"/>
              <a:gd name="T12" fmla="*/ 2147483647 w 4250"/>
              <a:gd name="T13" fmla="*/ 2147483647 h 4850"/>
              <a:gd name="T14" fmla="*/ 2147483647 w 4250"/>
              <a:gd name="T15" fmla="*/ 2147483647 h 4850"/>
              <a:gd name="T16" fmla="*/ 2147483647 w 4250"/>
              <a:gd name="T17" fmla="*/ 2147483647 h 4850"/>
              <a:gd name="T18" fmla="*/ 2147483647 w 4250"/>
              <a:gd name="T19" fmla="*/ 2147483647 h 4850"/>
              <a:gd name="T20" fmla="*/ 2147483647 w 4250"/>
              <a:gd name="T21" fmla="*/ 2147483647 h 4850"/>
              <a:gd name="T22" fmla="*/ 2147483647 w 4250"/>
              <a:gd name="T23" fmla="*/ 2147483647 h 4850"/>
              <a:gd name="T24" fmla="*/ 2147483647 w 4250"/>
              <a:gd name="T25" fmla="*/ 2147483647 h 4850"/>
              <a:gd name="T26" fmla="*/ 2147483647 w 4250"/>
              <a:gd name="T27" fmla="*/ 2147483647 h 4850"/>
              <a:gd name="T28" fmla="*/ 2147483647 w 4250"/>
              <a:gd name="T29" fmla="*/ 2147483647 h 4850"/>
              <a:gd name="T30" fmla="*/ 2147483647 w 4250"/>
              <a:gd name="T31" fmla="*/ 2147483647 h 4850"/>
              <a:gd name="T32" fmla="*/ 2147483647 w 4250"/>
              <a:gd name="T33" fmla="*/ 2147483647 h 4850"/>
              <a:gd name="T34" fmla="*/ 2147483647 w 4250"/>
              <a:gd name="T35" fmla="*/ 2147483647 h 4850"/>
              <a:gd name="T36" fmla="*/ 2147483647 w 4250"/>
              <a:gd name="T37" fmla="*/ 2147483647 h 4850"/>
              <a:gd name="T38" fmla="*/ 2147483647 w 4250"/>
              <a:gd name="T39" fmla="*/ 2147483647 h 4850"/>
              <a:gd name="T40" fmla="*/ 2147483647 w 4250"/>
              <a:gd name="T41" fmla="*/ 2147483647 h 4850"/>
              <a:gd name="T42" fmla="*/ 2147483647 w 4250"/>
              <a:gd name="T43" fmla="*/ 2147483647 h 4850"/>
              <a:gd name="T44" fmla="*/ 2147483647 w 4250"/>
              <a:gd name="T45" fmla="*/ 2147483647 h 4850"/>
              <a:gd name="T46" fmla="*/ 2147483647 w 4250"/>
              <a:gd name="T47" fmla="*/ 2147483647 h 4850"/>
              <a:gd name="T48" fmla="*/ 2147483647 w 4250"/>
              <a:gd name="T49" fmla="*/ 2147483647 h 4850"/>
              <a:gd name="T50" fmla="*/ 2147483647 w 4250"/>
              <a:gd name="T51" fmla="*/ 2147483647 h 4850"/>
              <a:gd name="T52" fmla="*/ 2147483647 w 4250"/>
              <a:gd name="T53" fmla="*/ 2147483647 h 4850"/>
              <a:gd name="T54" fmla="*/ 2147483647 w 4250"/>
              <a:gd name="T55" fmla="*/ 2147483647 h 4850"/>
              <a:gd name="T56" fmla="*/ 0 w 4250"/>
              <a:gd name="T57" fmla="*/ 2147483647 h 4850"/>
              <a:gd name="T58" fmla="*/ 0 w 4250"/>
              <a:gd name="T59" fmla="*/ 2147483647 h 4850"/>
              <a:gd name="T60" fmla="*/ 2147483647 w 4250"/>
              <a:gd name="T61" fmla="*/ 0 h 4850"/>
              <a:gd name="T62" fmla="*/ 2147483647 w 4250"/>
              <a:gd name="T63" fmla="*/ 0 h 4850"/>
              <a:gd name="T64" fmla="*/ 2147483647 w 4250"/>
              <a:gd name="T65" fmla="*/ 2147483647 h 4850"/>
              <a:gd name="T66" fmla="*/ 2147483647 w 4250"/>
              <a:gd name="T67" fmla="*/ 2147483647 h 4850"/>
              <a:gd name="T68" fmla="*/ 2147483647 w 4250"/>
              <a:gd name="T69" fmla="*/ 2147483647 h 4850"/>
              <a:gd name="T70" fmla="*/ 2147483647 w 4250"/>
              <a:gd name="T71" fmla="*/ 2147483647 h 4850"/>
              <a:gd name="T72" fmla="*/ 2147483647 w 4250"/>
              <a:gd name="T73" fmla="*/ 2147483647 h 4850"/>
              <a:gd name="T74" fmla="*/ 2147483647 w 4250"/>
              <a:gd name="T75" fmla="*/ 2147483647 h 4850"/>
              <a:gd name="T76" fmla="*/ 2147483647 w 4250"/>
              <a:gd name="T77" fmla="*/ 2147483647 h 4850"/>
              <a:gd name="T78" fmla="*/ 2147483647 w 4250"/>
              <a:gd name="T79" fmla="*/ 2147483647 h 4850"/>
              <a:gd name="T80" fmla="*/ 2147483647 w 4250"/>
              <a:gd name="T81" fmla="*/ 2147483647 h 4850"/>
              <a:gd name="T82" fmla="*/ 2147483647 w 4250"/>
              <a:gd name="T83" fmla="*/ 2147483647 h 4850"/>
              <a:gd name="T84" fmla="*/ 2147483647 w 4250"/>
              <a:gd name="T85" fmla="*/ 2147483647 h 4850"/>
              <a:gd name="T86" fmla="*/ 2147483647 w 4250"/>
              <a:gd name="T87" fmla="*/ 2147483647 h 4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0"/>
              <a:gd name="T133" fmla="*/ 0 h 4850"/>
              <a:gd name="T134" fmla="*/ 4250 w 4250"/>
              <a:gd name="T135" fmla="*/ 4850 h 48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rgbClr val="FF0000"/>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9225" name="KSO_Shape"/>
          <p:cNvSpPr>
            <a:spLocks noChangeArrowheads="1"/>
          </p:cNvSpPr>
          <p:nvPr/>
        </p:nvSpPr>
        <p:spPr bwMode="auto">
          <a:xfrm rot="5400000">
            <a:off x="4911726" y="3192462"/>
            <a:ext cx="247650" cy="282575"/>
          </a:xfrm>
          <a:custGeom>
            <a:avLst/>
            <a:gdLst>
              <a:gd name="T0" fmla="*/ 2147483647 w 4250"/>
              <a:gd name="T1" fmla="*/ 2147483647 h 4850"/>
              <a:gd name="T2" fmla="*/ 2147483647 w 4250"/>
              <a:gd name="T3" fmla="*/ 2147483647 h 4850"/>
              <a:gd name="T4" fmla="*/ 2147483647 w 4250"/>
              <a:gd name="T5" fmla="*/ 2147483647 h 4850"/>
              <a:gd name="T6" fmla="*/ 2147483647 w 4250"/>
              <a:gd name="T7" fmla="*/ 2147483647 h 4850"/>
              <a:gd name="T8" fmla="*/ 2147483647 w 4250"/>
              <a:gd name="T9" fmla="*/ 2147483647 h 4850"/>
              <a:gd name="T10" fmla="*/ 2147483647 w 4250"/>
              <a:gd name="T11" fmla="*/ 2147483647 h 4850"/>
              <a:gd name="T12" fmla="*/ 2147483647 w 4250"/>
              <a:gd name="T13" fmla="*/ 2147483647 h 4850"/>
              <a:gd name="T14" fmla="*/ 2147483647 w 4250"/>
              <a:gd name="T15" fmla="*/ 2147483647 h 4850"/>
              <a:gd name="T16" fmla="*/ 2147483647 w 4250"/>
              <a:gd name="T17" fmla="*/ 2147483647 h 4850"/>
              <a:gd name="T18" fmla="*/ 2147483647 w 4250"/>
              <a:gd name="T19" fmla="*/ 2147483647 h 4850"/>
              <a:gd name="T20" fmla="*/ 2147483647 w 4250"/>
              <a:gd name="T21" fmla="*/ 2147483647 h 4850"/>
              <a:gd name="T22" fmla="*/ 2147483647 w 4250"/>
              <a:gd name="T23" fmla="*/ 2147483647 h 4850"/>
              <a:gd name="T24" fmla="*/ 2147483647 w 4250"/>
              <a:gd name="T25" fmla="*/ 2147483647 h 4850"/>
              <a:gd name="T26" fmla="*/ 2147483647 w 4250"/>
              <a:gd name="T27" fmla="*/ 2147483647 h 4850"/>
              <a:gd name="T28" fmla="*/ 2147483647 w 4250"/>
              <a:gd name="T29" fmla="*/ 2147483647 h 4850"/>
              <a:gd name="T30" fmla="*/ 2147483647 w 4250"/>
              <a:gd name="T31" fmla="*/ 2147483647 h 4850"/>
              <a:gd name="T32" fmla="*/ 2147483647 w 4250"/>
              <a:gd name="T33" fmla="*/ 2147483647 h 4850"/>
              <a:gd name="T34" fmla="*/ 2147483647 w 4250"/>
              <a:gd name="T35" fmla="*/ 2147483647 h 4850"/>
              <a:gd name="T36" fmla="*/ 2147483647 w 4250"/>
              <a:gd name="T37" fmla="*/ 2147483647 h 4850"/>
              <a:gd name="T38" fmla="*/ 2147483647 w 4250"/>
              <a:gd name="T39" fmla="*/ 2147483647 h 4850"/>
              <a:gd name="T40" fmla="*/ 2147483647 w 4250"/>
              <a:gd name="T41" fmla="*/ 2147483647 h 4850"/>
              <a:gd name="T42" fmla="*/ 2147483647 w 4250"/>
              <a:gd name="T43" fmla="*/ 2147483647 h 4850"/>
              <a:gd name="T44" fmla="*/ 2147483647 w 4250"/>
              <a:gd name="T45" fmla="*/ 2147483647 h 4850"/>
              <a:gd name="T46" fmla="*/ 2147483647 w 4250"/>
              <a:gd name="T47" fmla="*/ 2147483647 h 4850"/>
              <a:gd name="T48" fmla="*/ 2147483647 w 4250"/>
              <a:gd name="T49" fmla="*/ 2147483647 h 4850"/>
              <a:gd name="T50" fmla="*/ 2147483647 w 4250"/>
              <a:gd name="T51" fmla="*/ 2147483647 h 4850"/>
              <a:gd name="T52" fmla="*/ 2147483647 w 4250"/>
              <a:gd name="T53" fmla="*/ 2147483647 h 4850"/>
              <a:gd name="T54" fmla="*/ 2147483647 w 4250"/>
              <a:gd name="T55" fmla="*/ 2147483647 h 4850"/>
              <a:gd name="T56" fmla="*/ 0 w 4250"/>
              <a:gd name="T57" fmla="*/ 2147483647 h 4850"/>
              <a:gd name="T58" fmla="*/ 0 w 4250"/>
              <a:gd name="T59" fmla="*/ 2147483647 h 4850"/>
              <a:gd name="T60" fmla="*/ 2147483647 w 4250"/>
              <a:gd name="T61" fmla="*/ 0 h 4850"/>
              <a:gd name="T62" fmla="*/ 2147483647 w 4250"/>
              <a:gd name="T63" fmla="*/ 0 h 4850"/>
              <a:gd name="T64" fmla="*/ 2147483647 w 4250"/>
              <a:gd name="T65" fmla="*/ 2147483647 h 4850"/>
              <a:gd name="T66" fmla="*/ 2147483647 w 4250"/>
              <a:gd name="T67" fmla="*/ 2147483647 h 4850"/>
              <a:gd name="T68" fmla="*/ 2147483647 w 4250"/>
              <a:gd name="T69" fmla="*/ 2147483647 h 4850"/>
              <a:gd name="T70" fmla="*/ 2147483647 w 4250"/>
              <a:gd name="T71" fmla="*/ 2147483647 h 4850"/>
              <a:gd name="T72" fmla="*/ 2147483647 w 4250"/>
              <a:gd name="T73" fmla="*/ 2147483647 h 4850"/>
              <a:gd name="T74" fmla="*/ 2147483647 w 4250"/>
              <a:gd name="T75" fmla="*/ 2147483647 h 4850"/>
              <a:gd name="T76" fmla="*/ 2147483647 w 4250"/>
              <a:gd name="T77" fmla="*/ 2147483647 h 4850"/>
              <a:gd name="T78" fmla="*/ 2147483647 w 4250"/>
              <a:gd name="T79" fmla="*/ 2147483647 h 4850"/>
              <a:gd name="T80" fmla="*/ 2147483647 w 4250"/>
              <a:gd name="T81" fmla="*/ 2147483647 h 4850"/>
              <a:gd name="T82" fmla="*/ 2147483647 w 4250"/>
              <a:gd name="T83" fmla="*/ 2147483647 h 4850"/>
              <a:gd name="T84" fmla="*/ 2147483647 w 4250"/>
              <a:gd name="T85" fmla="*/ 2147483647 h 4850"/>
              <a:gd name="T86" fmla="*/ 2147483647 w 4250"/>
              <a:gd name="T87" fmla="*/ 2147483647 h 4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0"/>
              <a:gd name="T133" fmla="*/ 0 h 4850"/>
              <a:gd name="T134" fmla="*/ 4250 w 4250"/>
              <a:gd name="T135" fmla="*/ 4850 h 48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rgbClr val="FF0000"/>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9226" name="矩形 15"/>
          <p:cNvSpPr>
            <a:spLocks noChangeArrowheads="1"/>
          </p:cNvSpPr>
          <p:nvPr/>
        </p:nvSpPr>
        <p:spPr bwMode="auto">
          <a:xfrm>
            <a:off x="6188075" y="2149475"/>
            <a:ext cx="5745163" cy="2087563"/>
          </a:xfrm>
          <a:prstGeom prst="rect">
            <a:avLst/>
          </a:prstGeom>
          <a:noFill/>
          <a:ln w="12700">
            <a:solidFill>
              <a:srgbClr val="FF0000"/>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2282</Words>
  <Application>Microsoft Office PowerPoint</Application>
  <PresentationFormat>宽屏</PresentationFormat>
  <Paragraphs>299</Paragraphs>
  <Slides>29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29</vt:i4>
      </vt:variant>
    </vt:vector>
  </HeadingPairs>
  <TitlesOfParts>
    <vt:vector size="38" baseType="lpstr">
      <vt:lpstr>宋体</vt:lpstr>
      <vt:lpstr>微软雅黑</vt:lpstr>
      <vt:lpstr>Arial</vt:lpstr>
      <vt:lpstr>Calibri</vt:lpstr>
      <vt:lpstr>Calibri Light</vt:lpstr>
      <vt:lpstr>Franklin Gothic Book</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ypppt</dc:creator>
  <cp:lastModifiedBy>天 下</cp:lastModifiedBy>
  <cp:revision>1142</cp:revision>
  <dcterms:created xsi:type="dcterms:W3CDTF">2014-11-18T07:27:00Z</dcterms:created>
  <dcterms:modified xsi:type="dcterms:W3CDTF">2021-01-05T05:07:00Z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