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61" r:id="rId3"/>
    <p:sldId id="273" r:id="rId4"/>
    <p:sldId id="260" r:id="rId5"/>
    <p:sldId id="277" r:id="rId6"/>
    <p:sldId id="274" r:id="rId7"/>
    <p:sldId id="264" r:id="rId8"/>
    <p:sldId id="278" r:id="rId9"/>
    <p:sldId id="275" r:id="rId10"/>
    <p:sldId id="279" r:id="rId11"/>
    <p:sldId id="276" r:id="rId12"/>
    <p:sldId id="280" r:id="rId13"/>
    <p:sldId id="267"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E64D24"/>
    <a:srgbClr val="E65025"/>
    <a:srgbClr val="323232"/>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94660"/>
  </p:normalViewPr>
  <p:slideViewPr>
    <p:cSldViewPr snapToGrid="0">
      <p:cViewPr varScale="1">
        <p:scale>
          <a:sx n="87" d="100"/>
          <a:sy n="87" d="100"/>
        </p:scale>
        <p:origin x="114" y="19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030C812-B341-42D9-B02F-36822A98F48F}" type="doc">
      <dgm:prSet loTypeId="urn:microsoft.com/office/officeart/2005/8/layout/gear1#3" loCatId="process" qsTypeId="urn:microsoft.com/office/officeart/2005/8/quickstyle/simple1#25" qsCatId="simple" csTypeId="urn:microsoft.com/office/officeart/2005/8/colors/accent1_2#21" csCatId="accent1" phldr="1"/>
      <dgm:spPr/>
    </dgm:pt>
    <dgm:pt modelId="{4BA17C9C-06C0-47AC-B8C0-D17BFED2EBD3}">
      <dgm:prSet phldrT="[文本]"/>
      <dgm:spPr>
        <a:solidFill>
          <a:srgbClr val="EAE2CE"/>
        </a:solidFill>
        <a:ln>
          <a:noFill/>
        </a:ln>
      </dgm:spPr>
      <dgm:t>
        <a:bodyPr/>
        <a:lstStyle/>
        <a:p>
          <a:r>
            <a:rPr lang="en-US" altLang="zh-CN" dirty="0">
              <a:solidFill>
                <a:srgbClr val="EAE2CE"/>
              </a:solidFill>
            </a:rPr>
            <a:t> </a:t>
          </a:r>
          <a:endParaRPr lang="zh-CN" altLang="en-US" dirty="0">
            <a:solidFill>
              <a:srgbClr val="EAE2CE"/>
            </a:solidFill>
          </a:endParaRPr>
        </a:p>
      </dgm:t>
    </dgm:pt>
    <dgm:pt modelId="{B0791801-E4C2-4927-999A-B445B7349A22}" type="parTrans" cxnId="{0462A9A8-4099-48E1-BE37-1D6EA92695BB}">
      <dgm:prSet/>
      <dgm:spPr/>
      <dgm:t>
        <a:bodyPr/>
        <a:lstStyle/>
        <a:p>
          <a:endParaRPr lang="zh-CN" altLang="en-US">
            <a:solidFill>
              <a:srgbClr val="EAE2CE"/>
            </a:solidFill>
          </a:endParaRPr>
        </a:p>
      </dgm:t>
    </dgm:pt>
    <dgm:pt modelId="{CB3B2548-B437-430C-BC0C-D187A6608A99}" type="sibTrans" cxnId="{0462A9A8-4099-48E1-BE37-1D6EA92695BB}">
      <dgm:prSet/>
      <dgm:spPr>
        <a:solidFill>
          <a:srgbClr val="EAE2CE"/>
        </a:solidFill>
      </dgm:spPr>
      <dgm:t>
        <a:bodyPr/>
        <a:lstStyle/>
        <a:p>
          <a:endParaRPr lang="zh-CN" altLang="en-US">
            <a:solidFill>
              <a:srgbClr val="EAE2CE"/>
            </a:solidFill>
          </a:endParaRPr>
        </a:p>
      </dgm:t>
    </dgm:pt>
    <dgm:pt modelId="{3D149076-37BD-4E1F-92C4-498492460F6F}">
      <dgm:prSet phldrT="[文本]"/>
      <dgm:spPr>
        <a:solidFill>
          <a:srgbClr val="EAE2CE"/>
        </a:solidFill>
        <a:ln>
          <a:noFill/>
        </a:ln>
      </dgm:spPr>
      <dgm:t>
        <a:bodyPr/>
        <a:lstStyle/>
        <a:p>
          <a:r>
            <a:rPr lang="en-US" altLang="zh-CN" dirty="0">
              <a:solidFill>
                <a:srgbClr val="EAE2CE"/>
              </a:solidFill>
            </a:rPr>
            <a:t> </a:t>
          </a:r>
          <a:endParaRPr lang="zh-CN" altLang="en-US" dirty="0">
            <a:solidFill>
              <a:srgbClr val="EAE2CE"/>
            </a:solidFill>
          </a:endParaRPr>
        </a:p>
      </dgm:t>
    </dgm:pt>
    <dgm:pt modelId="{4239EBC7-005C-49A6-A177-F6523DF8C5F6}" type="parTrans" cxnId="{D7EDDB2E-2C5A-4EF4-A3E6-4159DFAC6378}">
      <dgm:prSet/>
      <dgm:spPr/>
      <dgm:t>
        <a:bodyPr/>
        <a:lstStyle/>
        <a:p>
          <a:endParaRPr lang="zh-CN" altLang="en-US">
            <a:solidFill>
              <a:srgbClr val="EAE2CE"/>
            </a:solidFill>
          </a:endParaRPr>
        </a:p>
      </dgm:t>
    </dgm:pt>
    <dgm:pt modelId="{40697E18-2082-4F8F-ACEC-7DC6BDCB4EB2}" type="sibTrans" cxnId="{D7EDDB2E-2C5A-4EF4-A3E6-4159DFAC6378}">
      <dgm:prSet/>
      <dgm:spPr>
        <a:solidFill>
          <a:srgbClr val="EAE2CE"/>
        </a:solidFill>
      </dgm:spPr>
      <dgm:t>
        <a:bodyPr/>
        <a:lstStyle/>
        <a:p>
          <a:endParaRPr lang="zh-CN" altLang="en-US">
            <a:solidFill>
              <a:srgbClr val="EAE2CE"/>
            </a:solidFill>
          </a:endParaRPr>
        </a:p>
      </dgm:t>
    </dgm:pt>
    <dgm:pt modelId="{95911613-EA10-4983-BB38-862BF077A0B0}">
      <dgm:prSet phldrT="[文本]"/>
      <dgm:spPr>
        <a:solidFill>
          <a:srgbClr val="EAE2CE"/>
        </a:solidFill>
        <a:ln>
          <a:noFill/>
        </a:ln>
      </dgm:spPr>
      <dgm:t>
        <a:bodyPr/>
        <a:lstStyle/>
        <a:p>
          <a:r>
            <a:rPr lang="en-US" altLang="zh-CN" dirty="0">
              <a:solidFill>
                <a:srgbClr val="EAE2CE"/>
              </a:solidFill>
            </a:rPr>
            <a:t> </a:t>
          </a:r>
          <a:endParaRPr lang="zh-CN" altLang="en-US" dirty="0">
            <a:solidFill>
              <a:srgbClr val="EAE2CE"/>
            </a:solidFill>
          </a:endParaRPr>
        </a:p>
      </dgm:t>
    </dgm:pt>
    <dgm:pt modelId="{23EEE4AE-E7F3-4CF0-ADF6-7C1E5F31DC60}" type="parTrans" cxnId="{2B42263A-EE99-457C-9A28-9F14853356E8}">
      <dgm:prSet/>
      <dgm:spPr/>
      <dgm:t>
        <a:bodyPr/>
        <a:lstStyle/>
        <a:p>
          <a:endParaRPr lang="zh-CN" altLang="en-US">
            <a:solidFill>
              <a:srgbClr val="EAE2CE"/>
            </a:solidFill>
          </a:endParaRPr>
        </a:p>
      </dgm:t>
    </dgm:pt>
    <dgm:pt modelId="{D4BD1B3A-6A21-475D-89A0-E94C837678C4}" type="sibTrans" cxnId="{2B42263A-EE99-457C-9A28-9F14853356E8}">
      <dgm:prSet/>
      <dgm:spPr>
        <a:solidFill>
          <a:srgbClr val="EAE2CE"/>
        </a:solidFill>
      </dgm:spPr>
      <dgm:t>
        <a:bodyPr/>
        <a:lstStyle/>
        <a:p>
          <a:endParaRPr lang="zh-CN" altLang="en-US">
            <a:solidFill>
              <a:srgbClr val="EAE2CE"/>
            </a:solidFill>
          </a:endParaRPr>
        </a:p>
      </dgm:t>
    </dgm:pt>
    <dgm:pt modelId="{73163ADE-1C28-44F2-B027-0D9A0C0D3DF1}" type="pres">
      <dgm:prSet presAssocID="{9030C812-B341-42D9-B02F-36822A98F48F}" presName="composite" presStyleCnt="0">
        <dgm:presLayoutVars>
          <dgm:chMax val="3"/>
          <dgm:animLvl val="lvl"/>
          <dgm:resizeHandles val="exact"/>
        </dgm:presLayoutVars>
      </dgm:prSet>
      <dgm:spPr/>
    </dgm:pt>
    <dgm:pt modelId="{02A12488-22C4-4907-A6B9-9B95D6CEE8D5}" type="pres">
      <dgm:prSet presAssocID="{4BA17C9C-06C0-47AC-B8C0-D17BFED2EBD3}" presName="gear1" presStyleLbl="node1" presStyleIdx="0" presStyleCnt="3">
        <dgm:presLayoutVars>
          <dgm:chMax val="1"/>
          <dgm:bulletEnabled val="1"/>
        </dgm:presLayoutVars>
      </dgm:prSet>
      <dgm:spPr/>
    </dgm:pt>
    <dgm:pt modelId="{1ED9784C-93D6-4CA2-9471-76D33AD91DF8}" type="pres">
      <dgm:prSet presAssocID="{4BA17C9C-06C0-47AC-B8C0-D17BFED2EBD3}" presName="gear1srcNode" presStyleLbl="node1" presStyleIdx="0" presStyleCnt="3"/>
      <dgm:spPr/>
    </dgm:pt>
    <dgm:pt modelId="{853E20F8-3E30-4F01-B3E3-B02665D3A5A3}" type="pres">
      <dgm:prSet presAssocID="{4BA17C9C-06C0-47AC-B8C0-D17BFED2EBD3}" presName="gear1dstNode" presStyleLbl="node1" presStyleIdx="0" presStyleCnt="3"/>
      <dgm:spPr/>
    </dgm:pt>
    <dgm:pt modelId="{D03A610F-5A7E-432C-A391-FE3C98DA7D1C}" type="pres">
      <dgm:prSet presAssocID="{3D149076-37BD-4E1F-92C4-498492460F6F}" presName="gear2" presStyleLbl="node1" presStyleIdx="1" presStyleCnt="3">
        <dgm:presLayoutVars>
          <dgm:chMax val="1"/>
          <dgm:bulletEnabled val="1"/>
        </dgm:presLayoutVars>
      </dgm:prSet>
      <dgm:spPr/>
    </dgm:pt>
    <dgm:pt modelId="{609EBF94-FB69-4D6B-9E48-3A3E77E5EFA8}" type="pres">
      <dgm:prSet presAssocID="{3D149076-37BD-4E1F-92C4-498492460F6F}" presName="gear2srcNode" presStyleLbl="node1" presStyleIdx="1" presStyleCnt="3"/>
      <dgm:spPr/>
    </dgm:pt>
    <dgm:pt modelId="{40816617-89D8-466B-A3A3-F3134DFF5F4D}" type="pres">
      <dgm:prSet presAssocID="{3D149076-37BD-4E1F-92C4-498492460F6F}" presName="gear2dstNode" presStyleLbl="node1" presStyleIdx="1" presStyleCnt="3"/>
      <dgm:spPr/>
    </dgm:pt>
    <dgm:pt modelId="{A7506EFF-59B8-4EC6-BED4-0CFD9A5B950C}" type="pres">
      <dgm:prSet presAssocID="{95911613-EA10-4983-BB38-862BF077A0B0}" presName="gear3" presStyleLbl="node1" presStyleIdx="2" presStyleCnt="3"/>
      <dgm:spPr/>
    </dgm:pt>
    <dgm:pt modelId="{4C8D8ECE-3645-437D-B066-73F82C0B22DD}" type="pres">
      <dgm:prSet presAssocID="{95911613-EA10-4983-BB38-862BF077A0B0}" presName="gear3tx" presStyleLbl="node1" presStyleIdx="2" presStyleCnt="3">
        <dgm:presLayoutVars>
          <dgm:chMax val="1"/>
          <dgm:bulletEnabled val="1"/>
        </dgm:presLayoutVars>
      </dgm:prSet>
      <dgm:spPr/>
    </dgm:pt>
    <dgm:pt modelId="{79AD2D63-D7C7-4D39-8032-3059D45D7C3D}" type="pres">
      <dgm:prSet presAssocID="{95911613-EA10-4983-BB38-862BF077A0B0}" presName="gear3srcNode" presStyleLbl="node1" presStyleIdx="2" presStyleCnt="3"/>
      <dgm:spPr/>
    </dgm:pt>
    <dgm:pt modelId="{645A06EB-1993-4210-85ED-125104C705A5}" type="pres">
      <dgm:prSet presAssocID="{95911613-EA10-4983-BB38-862BF077A0B0}" presName="gear3dstNode" presStyleLbl="node1" presStyleIdx="2" presStyleCnt="3"/>
      <dgm:spPr/>
    </dgm:pt>
    <dgm:pt modelId="{D5F08D0B-7172-4B4E-8A37-BFB8DD980E19}" type="pres">
      <dgm:prSet presAssocID="{CB3B2548-B437-430C-BC0C-D187A6608A99}" presName="connector1" presStyleLbl="sibTrans2D1" presStyleIdx="0" presStyleCnt="3"/>
      <dgm:spPr/>
    </dgm:pt>
    <dgm:pt modelId="{18FE4B57-296D-4009-8E9E-887C5CFE824C}" type="pres">
      <dgm:prSet presAssocID="{40697E18-2082-4F8F-ACEC-7DC6BDCB4EB2}" presName="connector2" presStyleLbl="sibTrans2D1" presStyleIdx="1" presStyleCnt="3"/>
      <dgm:spPr/>
    </dgm:pt>
    <dgm:pt modelId="{F043E145-A6EC-4BA8-8A57-7BED1290C863}" type="pres">
      <dgm:prSet presAssocID="{D4BD1B3A-6A21-475D-89A0-E94C837678C4}" presName="connector3" presStyleLbl="sibTrans2D1" presStyleIdx="2" presStyleCnt="3"/>
      <dgm:spPr/>
    </dgm:pt>
  </dgm:ptLst>
  <dgm:cxnLst>
    <dgm:cxn modelId="{0CF51106-1370-4A96-8A44-D6C0AA209CDE}" type="presOf" srcId="{D4BD1B3A-6A21-475D-89A0-E94C837678C4}" destId="{F043E145-A6EC-4BA8-8A57-7BED1290C863}" srcOrd="0" destOrd="0" presId="urn:microsoft.com/office/officeart/2005/8/layout/gear1#3"/>
    <dgm:cxn modelId="{849C5B28-0A61-4451-A882-2E99E0269296}" type="presOf" srcId="{4BA17C9C-06C0-47AC-B8C0-D17BFED2EBD3}" destId="{02A12488-22C4-4907-A6B9-9B95D6CEE8D5}" srcOrd="0" destOrd="0" presId="urn:microsoft.com/office/officeart/2005/8/layout/gear1#3"/>
    <dgm:cxn modelId="{DB12ED29-2BCD-487C-A328-7C109D8CD9D5}" type="presOf" srcId="{95911613-EA10-4983-BB38-862BF077A0B0}" destId="{79AD2D63-D7C7-4D39-8032-3059D45D7C3D}" srcOrd="2" destOrd="0" presId="urn:microsoft.com/office/officeart/2005/8/layout/gear1#3"/>
    <dgm:cxn modelId="{D7EDDB2E-2C5A-4EF4-A3E6-4159DFAC6378}" srcId="{9030C812-B341-42D9-B02F-36822A98F48F}" destId="{3D149076-37BD-4E1F-92C4-498492460F6F}" srcOrd="1" destOrd="0" parTransId="{4239EBC7-005C-49A6-A177-F6523DF8C5F6}" sibTransId="{40697E18-2082-4F8F-ACEC-7DC6BDCB4EB2}"/>
    <dgm:cxn modelId="{BC28BB38-043C-4E24-8C9F-6A83FCFDCDA2}" type="presOf" srcId="{4BA17C9C-06C0-47AC-B8C0-D17BFED2EBD3}" destId="{853E20F8-3E30-4F01-B3E3-B02665D3A5A3}" srcOrd="2" destOrd="0" presId="urn:microsoft.com/office/officeart/2005/8/layout/gear1#3"/>
    <dgm:cxn modelId="{2B42263A-EE99-457C-9A28-9F14853356E8}" srcId="{9030C812-B341-42D9-B02F-36822A98F48F}" destId="{95911613-EA10-4983-BB38-862BF077A0B0}" srcOrd="2" destOrd="0" parTransId="{23EEE4AE-E7F3-4CF0-ADF6-7C1E5F31DC60}" sibTransId="{D4BD1B3A-6A21-475D-89A0-E94C837678C4}"/>
    <dgm:cxn modelId="{A22A043D-A1D7-440C-B280-0B226249AEC6}" type="presOf" srcId="{3D149076-37BD-4E1F-92C4-498492460F6F}" destId="{40816617-89D8-466B-A3A3-F3134DFF5F4D}" srcOrd="2" destOrd="0" presId="urn:microsoft.com/office/officeart/2005/8/layout/gear1#3"/>
    <dgm:cxn modelId="{05CEF83E-FD17-42E7-A5CE-2D269092316C}" type="presOf" srcId="{95911613-EA10-4983-BB38-862BF077A0B0}" destId="{A7506EFF-59B8-4EC6-BED4-0CFD9A5B950C}" srcOrd="0" destOrd="0" presId="urn:microsoft.com/office/officeart/2005/8/layout/gear1#3"/>
    <dgm:cxn modelId="{4BD66469-625D-4C7B-8086-32217F275412}" type="presOf" srcId="{9030C812-B341-42D9-B02F-36822A98F48F}" destId="{73163ADE-1C28-44F2-B027-0D9A0C0D3DF1}" srcOrd="0" destOrd="0" presId="urn:microsoft.com/office/officeart/2005/8/layout/gear1#3"/>
    <dgm:cxn modelId="{5A833F7A-89D5-4C41-B263-AA21C47AB635}" type="presOf" srcId="{3D149076-37BD-4E1F-92C4-498492460F6F}" destId="{609EBF94-FB69-4D6B-9E48-3A3E77E5EFA8}" srcOrd="1" destOrd="0" presId="urn:microsoft.com/office/officeart/2005/8/layout/gear1#3"/>
    <dgm:cxn modelId="{AF29167E-01A8-446C-B983-F9B0731866A3}" type="presOf" srcId="{40697E18-2082-4F8F-ACEC-7DC6BDCB4EB2}" destId="{18FE4B57-296D-4009-8E9E-887C5CFE824C}" srcOrd="0" destOrd="0" presId="urn:microsoft.com/office/officeart/2005/8/layout/gear1#3"/>
    <dgm:cxn modelId="{5FFD349E-62B2-47FB-A8FB-161803346511}" type="presOf" srcId="{95911613-EA10-4983-BB38-862BF077A0B0}" destId="{645A06EB-1993-4210-85ED-125104C705A5}" srcOrd="3" destOrd="0" presId="urn:microsoft.com/office/officeart/2005/8/layout/gear1#3"/>
    <dgm:cxn modelId="{04E55DA2-1FF2-4203-AC97-D6093001AD70}" type="presOf" srcId="{4BA17C9C-06C0-47AC-B8C0-D17BFED2EBD3}" destId="{1ED9784C-93D6-4CA2-9471-76D33AD91DF8}" srcOrd="1" destOrd="0" presId="urn:microsoft.com/office/officeart/2005/8/layout/gear1#3"/>
    <dgm:cxn modelId="{0462A9A8-4099-48E1-BE37-1D6EA92695BB}" srcId="{9030C812-B341-42D9-B02F-36822A98F48F}" destId="{4BA17C9C-06C0-47AC-B8C0-D17BFED2EBD3}" srcOrd="0" destOrd="0" parTransId="{B0791801-E4C2-4927-999A-B445B7349A22}" sibTransId="{CB3B2548-B437-430C-BC0C-D187A6608A99}"/>
    <dgm:cxn modelId="{5FC2FBA9-AEC0-40E5-95E7-8F3E001BE4C8}" type="presOf" srcId="{CB3B2548-B437-430C-BC0C-D187A6608A99}" destId="{D5F08D0B-7172-4B4E-8A37-BFB8DD980E19}" srcOrd="0" destOrd="0" presId="urn:microsoft.com/office/officeart/2005/8/layout/gear1#3"/>
    <dgm:cxn modelId="{1FC561DA-CAD2-45D6-B3DE-CAF5B48B8D6B}" type="presOf" srcId="{3D149076-37BD-4E1F-92C4-498492460F6F}" destId="{D03A610F-5A7E-432C-A391-FE3C98DA7D1C}" srcOrd="0" destOrd="0" presId="urn:microsoft.com/office/officeart/2005/8/layout/gear1#3"/>
    <dgm:cxn modelId="{F27D31DF-44AF-44FB-BFB4-02DE84CBEB9A}" type="presOf" srcId="{95911613-EA10-4983-BB38-862BF077A0B0}" destId="{4C8D8ECE-3645-437D-B066-73F82C0B22DD}" srcOrd="1" destOrd="0" presId="urn:microsoft.com/office/officeart/2005/8/layout/gear1#3"/>
    <dgm:cxn modelId="{DF55782C-F3DB-4CE1-A5E1-313ED7E8E6B0}" type="presParOf" srcId="{73163ADE-1C28-44F2-B027-0D9A0C0D3DF1}" destId="{02A12488-22C4-4907-A6B9-9B95D6CEE8D5}" srcOrd="0" destOrd="0" presId="urn:microsoft.com/office/officeart/2005/8/layout/gear1#3"/>
    <dgm:cxn modelId="{1AD5F9AD-0A41-42F8-A2EB-FB691FF6505E}" type="presParOf" srcId="{73163ADE-1C28-44F2-B027-0D9A0C0D3DF1}" destId="{1ED9784C-93D6-4CA2-9471-76D33AD91DF8}" srcOrd="1" destOrd="0" presId="urn:microsoft.com/office/officeart/2005/8/layout/gear1#3"/>
    <dgm:cxn modelId="{8835E777-1673-4A9B-85E8-5ADFBF6DB4CF}" type="presParOf" srcId="{73163ADE-1C28-44F2-B027-0D9A0C0D3DF1}" destId="{853E20F8-3E30-4F01-B3E3-B02665D3A5A3}" srcOrd="2" destOrd="0" presId="urn:microsoft.com/office/officeart/2005/8/layout/gear1#3"/>
    <dgm:cxn modelId="{26C429A0-9203-42EC-97B1-DDEF329D67DE}" type="presParOf" srcId="{73163ADE-1C28-44F2-B027-0D9A0C0D3DF1}" destId="{D03A610F-5A7E-432C-A391-FE3C98DA7D1C}" srcOrd="3" destOrd="0" presId="urn:microsoft.com/office/officeart/2005/8/layout/gear1#3"/>
    <dgm:cxn modelId="{33A35495-2223-4BAB-BEB5-C2E8B7E8D6F8}" type="presParOf" srcId="{73163ADE-1C28-44F2-B027-0D9A0C0D3DF1}" destId="{609EBF94-FB69-4D6B-9E48-3A3E77E5EFA8}" srcOrd="4" destOrd="0" presId="urn:microsoft.com/office/officeart/2005/8/layout/gear1#3"/>
    <dgm:cxn modelId="{3A8459B8-FCC2-4991-9514-AE56AD14F9EC}" type="presParOf" srcId="{73163ADE-1C28-44F2-B027-0D9A0C0D3DF1}" destId="{40816617-89D8-466B-A3A3-F3134DFF5F4D}" srcOrd="5" destOrd="0" presId="urn:microsoft.com/office/officeart/2005/8/layout/gear1#3"/>
    <dgm:cxn modelId="{A52118C8-53B7-4353-9593-3D6CF9583707}" type="presParOf" srcId="{73163ADE-1C28-44F2-B027-0D9A0C0D3DF1}" destId="{A7506EFF-59B8-4EC6-BED4-0CFD9A5B950C}" srcOrd="6" destOrd="0" presId="urn:microsoft.com/office/officeart/2005/8/layout/gear1#3"/>
    <dgm:cxn modelId="{C683BD38-316D-4AEE-A88C-9C17404D60EC}" type="presParOf" srcId="{73163ADE-1C28-44F2-B027-0D9A0C0D3DF1}" destId="{4C8D8ECE-3645-437D-B066-73F82C0B22DD}" srcOrd="7" destOrd="0" presId="urn:microsoft.com/office/officeart/2005/8/layout/gear1#3"/>
    <dgm:cxn modelId="{826841C2-8C69-4A18-AB21-8BADE9B15923}" type="presParOf" srcId="{73163ADE-1C28-44F2-B027-0D9A0C0D3DF1}" destId="{79AD2D63-D7C7-4D39-8032-3059D45D7C3D}" srcOrd="8" destOrd="0" presId="urn:microsoft.com/office/officeart/2005/8/layout/gear1#3"/>
    <dgm:cxn modelId="{AA56D9B2-5997-44A3-AAA4-BFAF5ABCD719}" type="presParOf" srcId="{73163ADE-1C28-44F2-B027-0D9A0C0D3DF1}" destId="{645A06EB-1993-4210-85ED-125104C705A5}" srcOrd="9" destOrd="0" presId="urn:microsoft.com/office/officeart/2005/8/layout/gear1#3"/>
    <dgm:cxn modelId="{0349DF88-930D-4876-900B-B9682281DE47}" type="presParOf" srcId="{73163ADE-1C28-44F2-B027-0D9A0C0D3DF1}" destId="{D5F08D0B-7172-4B4E-8A37-BFB8DD980E19}" srcOrd="10" destOrd="0" presId="urn:microsoft.com/office/officeart/2005/8/layout/gear1#3"/>
    <dgm:cxn modelId="{3F48AB61-9BE5-48DF-A046-F7FF6A199147}" type="presParOf" srcId="{73163ADE-1C28-44F2-B027-0D9A0C0D3DF1}" destId="{18FE4B57-296D-4009-8E9E-887C5CFE824C}" srcOrd="11" destOrd="0" presId="urn:microsoft.com/office/officeart/2005/8/layout/gear1#3"/>
    <dgm:cxn modelId="{B5FD43F6-F14D-4BB9-AF32-D41A6DF45E8A}" type="presParOf" srcId="{73163ADE-1C28-44F2-B027-0D9A0C0D3DF1}" destId="{F043E145-A6EC-4BA8-8A57-7BED1290C863}" srcOrd="12" destOrd="0" presId="urn:microsoft.com/office/officeart/2005/8/layout/gear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12488-22C4-4907-A6B9-9B95D6CEE8D5}">
      <dsp:nvSpPr>
        <dsp:cNvPr id="0" name=""/>
        <dsp:cNvSpPr/>
      </dsp:nvSpPr>
      <dsp:spPr>
        <a:xfrm>
          <a:off x="839344" y="539578"/>
          <a:ext cx="659484" cy="659484"/>
        </a:xfrm>
        <a:prstGeom prst="gear9">
          <a:avLst/>
        </a:prstGeom>
        <a:solidFill>
          <a:srgbClr val="EAE2C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altLang="zh-CN" sz="1400" kern="1200" dirty="0">
              <a:solidFill>
                <a:srgbClr val="EAE2CE"/>
              </a:solidFill>
            </a:rPr>
            <a:t> </a:t>
          </a:r>
          <a:endParaRPr lang="zh-CN" altLang="en-US" sz="1400" kern="1200" dirty="0">
            <a:solidFill>
              <a:srgbClr val="EAE2CE"/>
            </a:solidFill>
          </a:endParaRPr>
        </a:p>
      </dsp:txBody>
      <dsp:txXfrm>
        <a:off x="971930" y="694059"/>
        <a:ext cx="394312" cy="338988"/>
      </dsp:txXfrm>
    </dsp:sp>
    <dsp:sp modelId="{D03A610F-5A7E-432C-A391-FE3C98DA7D1C}">
      <dsp:nvSpPr>
        <dsp:cNvPr id="0" name=""/>
        <dsp:cNvSpPr/>
      </dsp:nvSpPr>
      <dsp:spPr>
        <a:xfrm>
          <a:off x="455644" y="383700"/>
          <a:ext cx="479625" cy="479625"/>
        </a:xfrm>
        <a:prstGeom prst="gear6">
          <a:avLst/>
        </a:prstGeom>
        <a:solidFill>
          <a:srgbClr val="EAE2C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altLang="zh-CN" sz="1400" kern="1200" dirty="0">
              <a:solidFill>
                <a:srgbClr val="EAE2CE"/>
              </a:solidFill>
            </a:rPr>
            <a:t> </a:t>
          </a:r>
          <a:endParaRPr lang="zh-CN" altLang="en-US" sz="1400" kern="1200" dirty="0">
            <a:solidFill>
              <a:srgbClr val="EAE2CE"/>
            </a:solidFill>
          </a:endParaRPr>
        </a:p>
      </dsp:txBody>
      <dsp:txXfrm>
        <a:off x="576391" y="505177"/>
        <a:ext cx="238131" cy="236671"/>
      </dsp:txXfrm>
    </dsp:sp>
    <dsp:sp modelId="{A7506EFF-59B8-4EC6-BED4-0CFD9A5B950C}">
      <dsp:nvSpPr>
        <dsp:cNvPr id="0" name=""/>
        <dsp:cNvSpPr/>
      </dsp:nvSpPr>
      <dsp:spPr>
        <a:xfrm rot="20700000">
          <a:off x="724283" y="52807"/>
          <a:ext cx="469934" cy="469934"/>
        </a:xfrm>
        <a:prstGeom prst="gear6">
          <a:avLst/>
        </a:prstGeom>
        <a:solidFill>
          <a:srgbClr val="EAE2CE"/>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altLang="zh-CN" sz="1400" kern="1200" dirty="0">
              <a:solidFill>
                <a:srgbClr val="EAE2CE"/>
              </a:solidFill>
            </a:rPr>
            <a:t> </a:t>
          </a:r>
          <a:endParaRPr lang="zh-CN" altLang="en-US" sz="1400" kern="1200" dirty="0">
            <a:solidFill>
              <a:srgbClr val="EAE2CE"/>
            </a:solidFill>
          </a:endParaRPr>
        </a:p>
      </dsp:txBody>
      <dsp:txXfrm rot="-20700000">
        <a:off x="827353" y="155878"/>
        <a:ext cx="263793" cy="263793"/>
      </dsp:txXfrm>
    </dsp:sp>
    <dsp:sp modelId="{D5F08D0B-7172-4B4E-8A37-BFB8DD980E19}">
      <dsp:nvSpPr>
        <dsp:cNvPr id="0" name=""/>
        <dsp:cNvSpPr/>
      </dsp:nvSpPr>
      <dsp:spPr>
        <a:xfrm>
          <a:off x="761224" y="454429"/>
          <a:ext cx="844140" cy="844140"/>
        </a:xfrm>
        <a:prstGeom prst="circularArrow">
          <a:avLst>
            <a:gd name="adj1" fmla="val 4687"/>
            <a:gd name="adj2" fmla="val 299029"/>
            <a:gd name="adj3" fmla="val 2330817"/>
            <a:gd name="adj4" fmla="val 16343250"/>
            <a:gd name="adj5" fmla="val 5469"/>
          </a:avLst>
        </a:prstGeom>
        <a:solidFill>
          <a:srgbClr val="EAE2CE"/>
        </a:solidFill>
        <a:ln>
          <a:noFill/>
        </a:ln>
        <a:effectLst/>
      </dsp:spPr>
      <dsp:style>
        <a:lnRef idx="0">
          <a:scrgbClr r="0" g="0" b="0"/>
        </a:lnRef>
        <a:fillRef idx="1">
          <a:scrgbClr r="0" g="0" b="0"/>
        </a:fillRef>
        <a:effectRef idx="0">
          <a:scrgbClr r="0" g="0" b="0"/>
        </a:effectRef>
        <a:fontRef idx="minor">
          <a:schemeClr val="lt1"/>
        </a:fontRef>
      </dsp:style>
    </dsp:sp>
    <dsp:sp modelId="{18FE4B57-296D-4009-8E9E-887C5CFE824C}">
      <dsp:nvSpPr>
        <dsp:cNvPr id="0" name=""/>
        <dsp:cNvSpPr/>
      </dsp:nvSpPr>
      <dsp:spPr>
        <a:xfrm>
          <a:off x="370703" y="290431"/>
          <a:ext cx="613320" cy="613320"/>
        </a:xfrm>
        <a:prstGeom prst="leftCircularArrow">
          <a:avLst>
            <a:gd name="adj1" fmla="val 6452"/>
            <a:gd name="adj2" fmla="val 429999"/>
            <a:gd name="adj3" fmla="val 10489124"/>
            <a:gd name="adj4" fmla="val 14837806"/>
            <a:gd name="adj5" fmla="val 7527"/>
          </a:avLst>
        </a:prstGeom>
        <a:solidFill>
          <a:srgbClr val="EAE2CE"/>
        </a:solidFill>
        <a:ln>
          <a:noFill/>
        </a:ln>
        <a:effectLst/>
      </dsp:spPr>
      <dsp:style>
        <a:lnRef idx="0">
          <a:scrgbClr r="0" g="0" b="0"/>
        </a:lnRef>
        <a:fillRef idx="1">
          <a:scrgbClr r="0" g="0" b="0"/>
        </a:fillRef>
        <a:effectRef idx="0">
          <a:scrgbClr r="0" g="0" b="0"/>
        </a:effectRef>
        <a:fontRef idx="minor">
          <a:schemeClr val="lt1"/>
        </a:fontRef>
      </dsp:style>
    </dsp:sp>
    <dsp:sp modelId="{F043E145-A6EC-4BA8-8A57-7BED1290C863}">
      <dsp:nvSpPr>
        <dsp:cNvPr id="0" name=""/>
        <dsp:cNvSpPr/>
      </dsp:nvSpPr>
      <dsp:spPr>
        <a:xfrm>
          <a:off x="615582" y="-37271"/>
          <a:ext cx="661283" cy="661283"/>
        </a:xfrm>
        <a:prstGeom prst="circularArrow">
          <a:avLst>
            <a:gd name="adj1" fmla="val 5984"/>
            <a:gd name="adj2" fmla="val 394124"/>
            <a:gd name="adj3" fmla="val 13313824"/>
            <a:gd name="adj4" fmla="val 10508221"/>
            <a:gd name="adj5" fmla="val 6981"/>
          </a:avLst>
        </a:prstGeom>
        <a:solidFill>
          <a:srgbClr val="EAE2CE"/>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3">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srcNode" val="gear1srcNode"/>
          <dgm:param type="dstNode" val="gear1dstNode"/>
          <dgm:param type="connRout" val="curv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srcNode" val="gear2srcNode"/>
          <dgm:param type="dstNode" val="gear2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srcNode" val="gear3srcNode"/>
          <dgm:param type="dstNode" val="gear3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6F7A2-ACE5-4EAA-A4A9-5418C39361FF}"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6CA6FF-A7CB-4F1C-9F9A-DB043AB425A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CA5648-3203-49D0-811F-CF5B5A0B539E}" type="slidenum">
              <a:rPr lang="zh-CN" altLang="en-US" smtClean="0"/>
              <a:t>‹#›</a:t>
            </a:fld>
            <a:endParaRPr lang="zh-CN" altLang="en-US"/>
          </a:p>
        </p:txBody>
      </p:sp>
      <p:sp>
        <p:nvSpPr>
          <p:cNvPr id="7" name="矩形 6"/>
          <p:cNvSpPr/>
          <p:nvPr userDrawn="1"/>
        </p:nvSpPr>
        <p:spPr>
          <a:xfrm>
            <a:off x="98156" y="96112"/>
            <a:ext cx="11995688" cy="6661149"/>
          </a:xfrm>
          <a:prstGeom prst="rect">
            <a:avLst/>
          </a:prstGeom>
          <a:noFill/>
          <a:ln w="63500" cmpd="thickThi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9CD565-D131-44D1-9885-986ED8B53057}"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CA5648-3203-49D0-811F-CF5B5A0B539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6000"/>
            <a:lum/>
          </a:blip>
          <a:srcRect/>
          <a:stretch>
            <a:fillRect l="-4000" r="-4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CD565-D131-44D1-9885-986ED8B53057}"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A5648-3203-49D0-811F-CF5B5A0B539E}" type="slidenum">
              <a:rPr lang="zh-CN" altLang="en-US" smtClean="0"/>
              <a:t>‹#›</a:t>
            </a:fld>
            <a:endParaRPr lang="zh-CN" altLang="en-US"/>
          </a:p>
        </p:txBody>
      </p:sp>
      <p:sp>
        <p:nvSpPr>
          <p:cNvPr id="7" name="矩形 6"/>
          <p:cNvSpPr/>
          <p:nvPr userDrawn="1"/>
        </p:nvSpPr>
        <p:spPr>
          <a:xfrm>
            <a:off x="98156" y="96112"/>
            <a:ext cx="11995688" cy="6661149"/>
          </a:xfrm>
          <a:prstGeom prst="rect">
            <a:avLst/>
          </a:prstGeom>
          <a:noFill/>
          <a:ln w="63500" cmpd="thickThi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a:stCxn id="4" idx="1"/>
          </p:cNvCxnSpPr>
          <p:nvPr/>
        </p:nvCxnSpPr>
        <p:spPr>
          <a:xfrm flipH="1">
            <a:off x="1946884" y="2277534"/>
            <a:ext cx="3019926" cy="1272867"/>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5" idx="5"/>
          </p:cNvCxnSpPr>
          <p:nvPr/>
        </p:nvCxnSpPr>
        <p:spPr>
          <a:xfrm flipV="1">
            <a:off x="7259839" y="3146520"/>
            <a:ext cx="3103361" cy="1367121"/>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4514462" y="1825186"/>
            <a:ext cx="3088824" cy="3088826"/>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623363" y="1877163"/>
            <a:ext cx="3088824" cy="3088826"/>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4479812" y="1943987"/>
            <a:ext cx="3088824" cy="3088826"/>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350721" y="2990777"/>
            <a:ext cx="5490558" cy="1323439"/>
          </a:xfrm>
          <a:prstGeom prst="rect">
            <a:avLst/>
          </a:prstGeom>
          <a:noFill/>
        </p:spPr>
        <p:txBody>
          <a:bodyPr wrap="square" rtlCol="0">
            <a:spAutoFit/>
          </a:bodyPr>
          <a:lstStyle/>
          <a:p>
            <a:pPr algn="ctr"/>
            <a:r>
              <a:rPr lang="zh-CN" altLang="en-US" sz="4000" dirty="0">
                <a:solidFill>
                  <a:schemeClr val="bg1"/>
                </a:solidFill>
                <a:latin typeface="微软雅黑" panose="020B0503020204020204" pitchFamily="34" charset="-122"/>
                <a:ea typeface="微软雅黑" panose="020B0503020204020204" pitchFamily="34" charset="-122"/>
                <a:cs typeface="Adobe Devanagari" pitchFamily="18" charset="0"/>
              </a:rPr>
              <a:t>单击此处</a:t>
            </a:r>
            <a:endParaRPr lang="en-US" altLang="zh-CN" sz="4000" dirty="0">
              <a:solidFill>
                <a:schemeClr val="bg1"/>
              </a:solidFill>
              <a:latin typeface="微软雅黑" panose="020B0503020204020204" pitchFamily="34" charset="-122"/>
              <a:ea typeface="微软雅黑" panose="020B0503020204020204" pitchFamily="34" charset="-122"/>
              <a:cs typeface="Adobe Devanagari" pitchFamily="18" charset="0"/>
            </a:endParaRPr>
          </a:p>
          <a:p>
            <a:pPr algn="ctr"/>
            <a:r>
              <a:rPr lang="zh-CN" altLang="en-US" sz="4000" dirty="0">
                <a:solidFill>
                  <a:schemeClr val="bg1"/>
                </a:solidFill>
                <a:latin typeface="微软雅黑" panose="020B0503020204020204" pitchFamily="34" charset="-122"/>
                <a:ea typeface="微软雅黑" panose="020B0503020204020204" pitchFamily="34" charset="-122"/>
                <a:cs typeface="Adobe Devanagari" pitchFamily="18" charset="0"/>
              </a:rPr>
              <a:t>添加标题</a:t>
            </a:r>
            <a:endParaRPr lang="en-US" altLang="zh-CN" sz="4000" dirty="0">
              <a:solidFill>
                <a:schemeClr val="bg1"/>
              </a:solidFill>
              <a:latin typeface="微软雅黑" panose="020B0503020204020204" pitchFamily="34" charset="-122"/>
              <a:ea typeface="微软雅黑" panose="020B0503020204020204" pitchFamily="34" charset="-122"/>
              <a:cs typeface="Adobe Devanagari" pitchFamily="18" charset="0"/>
            </a:endParaRPr>
          </a:p>
        </p:txBody>
      </p:sp>
      <p:sp>
        <p:nvSpPr>
          <p:cNvPr id="3" name="文本框 2"/>
          <p:cNvSpPr txBox="1"/>
          <p:nvPr/>
        </p:nvSpPr>
        <p:spPr>
          <a:xfrm>
            <a:off x="446868" y="523736"/>
            <a:ext cx="5217474" cy="1077218"/>
          </a:xfrm>
          <a:prstGeom prst="rect">
            <a:avLst/>
          </a:prstGeom>
          <a:noFill/>
        </p:spPr>
        <p:txBody>
          <a:bodyPr wrap="square" rtlCol="0">
            <a:spAutoFit/>
          </a:bodyPr>
          <a:lstStyle/>
          <a:p>
            <a:r>
              <a:rPr lang="en-US" altLang="zh-CN" sz="3200" b="1" dirty="0">
                <a:solidFill>
                  <a:schemeClr val="accent2">
                    <a:lumMod val="60000"/>
                    <a:lumOff val="40000"/>
                  </a:schemeClr>
                </a:solidFill>
                <a:latin typeface="微软雅黑" panose="020B0503020204020204" pitchFamily="34" charset="-122"/>
                <a:ea typeface="微软雅黑" panose="020B0503020204020204" pitchFamily="34" charset="-122"/>
              </a:rPr>
              <a:t>G</a:t>
            </a:r>
            <a:r>
              <a:rPr lang="en-US" altLang="zh-CN" sz="3200" b="1" dirty="0">
                <a:solidFill>
                  <a:srgbClr val="E65025"/>
                </a:solidFill>
                <a:latin typeface="微软雅黑" panose="020B0503020204020204" pitchFamily="34" charset="-122"/>
                <a:ea typeface="微软雅黑" panose="020B0503020204020204" pitchFamily="34" charset="-122"/>
              </a:rPr>
              <a:t>RADUATION </a:t>
            </a:r>
            <a:r>
              <a:rPr lang="en-US" altLang="zh-CN" sz="3200" b="1" dirty="0">
                <a:solidFill>
                  <a:schemeClr val="accent2">
                    <a:lumMod val="60000"/>
                    <a:lumOff val="40000"/>
                  </a:schemeClr>
                </a:solidFill>
                <a:latin typeface="微软雅黑" panose="020B0503020204020204" pitchFamily="34" charset="-122"/>
                <a:ea typeface="微软雅黑" panose="020B0503020204020204" pitchFamily="34" charset="-122"/>
              </a:rPr>
              <a:t>T</a:t>
            </a:r>
            <a:r>
              <a:rPr lang="en-US" altLang="zh-CN" sz="3200" b="1" dirty="0">
                <a:solidFill>
                  <a:srgbClr val="E65025"/>
                </a:solidFill>
                <a:latin typeface="微软雅黑" panose="020B0503020204020204" pitchFamily="34" charset="-122"/>
                <a:ea typeface="微软雅黑" panose="020B0503020204020204" pitchFamily="34" charset="-122"/>
              </a:rPr>
              <a:t>HESIS </a:t>
            </a:r>
            <a:r>
              <a:rPr lang="en-US" altLang="zh-CN" sz="3200" b="1" dirty="0">
                <a:solidFill>
                  <a:schemeClr val="accent2">
                    <a:lumMod val="60000"/>
                    <a:lumOff val="40000"/>
                  </a:schemeClr>
                </a:solidFill>
                <a:latin typeface="微软雅黑" panose="020B0503020204020204" pitchFamily="34" charset="-122"/>
                <a:ea typeface="微软雅黑" panose="020B0503020204020204" pitchFamily="34" charset="-122"/>
              </a:rPr>
              <a:t>D</a:t>
            </a:r>
            <a:r>
              <a:rPr lang="en-US" altLang="zh-CN" sz="3200" b="1" dirty="0">
                <a:solidFill>
                  <a:srgbClr val="E65025"/>
                </a:solidFill>
                <a:latin typeface="微软雅黑" panose="020B0503020204020204" pitchFamily="34" charset="-122"/>
                <a:ea typeface="微软雅黑" panose="020B0503020204020204" pitchFamily="34" charset="-122"/>
              </a:rPr>
              <a:t>EFENSE </a:t>
            </a:r>
            <a:r>
              <a:rPr lang="en-US" altLang="zh-CN" sz="3200" b="1" dirty="0">
                <a:solidFill>
                  <a:schemeClr val="accent2">
                    <a:lumMod val="60000"/>
                    <a:lumOff val="40000"/>
                  </a:schemeClr>
                </a:solidFill>
                <a:latin typeface="微软雅黑" panose="020B0503020204020204" pitchFamily="34" charset="-122"/>
                <a:ea typeface="微软雅黑" panose="020B0503020204020204" pitchFamily="34" charset="-122"/>
              </a:rPr>
              <a:t>T</a:t>
            </a:r>
            <a:r>
              <a:rPr lang="en-US" altLang="zh-CN" sz="3200" b="1" dirty="0">
                <a:solidFill>
                  <a:srgbClr val="E65025"/>
                </a:solidFill>
                <a:latin typeface="微软雅黑" panose="020B0503020204020204" pitchFamily="34" charset="-122"/>
                <a:ea typeface="微软雅黑" panose="020B0503020204020204" pitchFamily="34" charset="-122"/>
              </a:rPr>
              <a:t>EMPLATE</a:t>
            </a:r>
            <a:endParaRPr lang="zh-CN" altLang="en-US" sz="3200" b="1" dirty="0">
              <a:solidFill>
                <a:srgbClr val="E65025"/>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6966714" y="1994853"/>
            <a:ext cx="751541" cy="751541"/>
            <a:chOff x="7245584" y="1900725"/>
            <a:chExt cx="751541" cy="751541"/>
          </a:xfrm>
        </p:grpSpPr>
        <p:sp>
          <p:nvSpPr>
            <p:cNvPr id="7" name="椭圆 6"/>
            <p:cNvSpPr/>
            <p:nvPr/>
          </p:nvSpPr>
          <p:spPr>
            <a:xfrm>
              <a:off x="7245584" y="1900725"/>
              <a:ext cx="751541" cy="751541"/>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十字形 9"/>
            <p:cNvSpPr/>
            <p:nvPr/>
          </p:nvSpPr>
          <p:spPr>
            <a:xfrm rot="20078081">
              <a:off x="7653929" y="2112288"/>
              <a:ext cx="259137" cy="259137"/>
            </a:xfrm>
            <a:prstGeom prst="plus">
              <a:avLst>
                <a:gd name="adj" fmla="val 3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4205461" y="5686807"/>
            <a:ext cx="3706826" cy="368300"/>
          </a:xfrm>
          <a:prstGeom prst="rect">
            <a:avLst/>
          </a:prstGeom>
          <a:noFill/>
        </p:spPr>
        <p:txBody>
          <a:bodyPr wrap="square" rtlCol="0">
            <a:spAutoFit/>
          </a:bodyPr>
          <a:lstStyle/>
          <a:p>
            <a:pPr algn="ctr"/>
            <a:r>
              <a:rPr lang="zh-CN" altLang="en-US">
                <a:solidFill>
                  <a:schemeClr val="bg2">
                    <a:lumMod val="75000"/>
                  </a:schemeClr>
                </a:solidFill>
                <a:latin typeface="微软雅黑" panose="020B0503020204020204" pitchFamily="34" charset="-122"/>
                <a:ea typeface="微软雅黑" panose="020B0503020204020204" pitchFamily="34" charset="-122"/>
              </a:rPr>
              <a:t>答辩人：</a:t>
            </a:r>
            <a:r>
              <a:rPr lang="en-US" altLang="zh-CN">
                <a:solidFill>
                  <a:schemeClr val="bg2">
                    <a:lumMod val="75000"/>
                  </a:schemeClr>
                </a:solidFill>
                <a:latin typeface="微软雅黑" panose="020B0503020204020204" pitchFamily="34" charset="-122"/>
                <a:ea typeface="微软雅黑" panose="020B0503020204020204" pitchFamily="34" charset="-122"/>
              </a:rPr>
              <a:t>xiazaii</a:t>
            </a:r>
            <a:endParaRPr lang="zh-CN" altLang="en-US" dirty="0">
              <a:solidFill>
                <a:schemeClr val="bg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3414792" y="879060"/>
            <a:ext cx="1" cy="5099879"/>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349153" y="1402564"/>
            <a:ext cx="804793" cy="798631"/>
            <a:chOff x="4985288" y="1224585"/>
            <a:chExt cx="2546888" cy="2527388"/>
          </a:xfrm>
          <a:effectLst/>
        </p:grpSpPr>
        <p:sp>
          <p:nvSpPr>
            <p:cNvPr id="17" name="椭圆 16"/>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椭圆 17"/>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文本框 19"/>
          <p:cNvSpPr txBox="1"/>
          <p:nvPr/>
        </p:nvSpPr>
        <p:spPr>
          <a:xfrm>
            <a:off x="1243719" y="1509982"/>
            <a:ext cx="1035745" cy="523220"/>
          </a:xfrm>
          <a:prstGeom prst="rect">
            <a:avLst/>
          </a:prstGeom>
          <a:noFill/>
        </p:spPr>
        <p:txBody>
          <a:bodyPr wrap="square" rtlCol="0">
            <a:spAutoFit/>
          </a:bodyPr>
          <a:lstStyle/>
          <a:p>
            <a:pPr algn="ctr"/>
            <a:r>
              <a:rPr lang="en-US" altLang="zh-CN" sz="2800" b="1" dirty="0">
                <a:solidFill>
                  <a:prstClr val="white"/>
                </a:solidFill>
                <a:latin typeface="宋体" panose="02010600030101010101" pitchFamily="2" charset="-122"/>
              </a:rPr>
              <a:t>03</a:t>
            </a:r>
          </a:p>
        </p:txBody>
      </p:sp>
      <p:sp>
        <p:nvSpPr>
          <p:cNvPr id="29" name="文本框 28"/>
          <p:cNvSpPr txBox="1"/>
          <p:nvPr/>
        </p:nvSpPr>
        <p:spPr>
          <a:xfrm>
            <a:off x="685655" y="3151352"/>
            <a:ext cx="2084249" cy="369332"/>
          </a:xfrm>
          <a:prstGeom prst="rect">
            <a:avLst/>
          </a:prstGeom>
          <a:noFill/>
        </p:spPr>
        <p:txBody>
          <a:bodyPr wrap="square" rtlCol="0">
            <a:spAutoFit/>
          </a:bodyPr>
          <a:lstStyle/>
          <a:p>
            <a:pPr algn="ctr"/>
            <a:r>
              <a:rPr lang="zh-CN" altLang="en-US" b="1" dirty="0">
                <a:solidFill>
                  <a:prstClr val="black"/>
                </a:solidFill>
                <a:latin typeface="宋体" panose="02010600030101010101" pitchFamily="2" charset="-122"/>
              </a:rPr>
              <a:t>此处添加文字文字</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 name="弦形 2"/>
          <p:cNvSpPr/>
          <p:nvPr/>
        </p:nvSpPr>
        <p:spPr>
          <a:xfrm rot="11794704">
            <a:off x="2515276" y="2269015"/>
            <a:ext cx="1934818" cy="1934818"/>
          </a:xfrm>
          <a:prstGeom prst="chord">
            <a:avLst>
              <a:gd name="adj1" fmla="val 4186535"/>
              <a:gd name="adj2" fmla="val 15383966"/>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nvCxnSpPr>
        <p:spPr>
          <a:xfrm flipV="1">
            <a:off x="4012468" y="1402564"/>
            <a:ext cx="798956" cy="1084152"/>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21" name="五边形 20"/>
          <p:cNvSpPr/>
          <p:nvPr/>
        </p:nvSpPr>
        <p:spPr>
          <a:xfrm>
            <a:off x="4910558" y="1154077"/>
            <a:ext cx="1344468" cy="496973"/>
          </a:xfrm>
          <a:prstGeom prst="homePlate">
            <a:avLst>
              <a:gd name="adj" fmla="val 47334"/>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mj-ea"/>
                <a:ea typeface="+mj-ea"/>
              </a:rPr>
              <a:t>你的标题</a:t>
            </a:r>
          </a:p>
        </p:txBody>
      </p:sp>
      <p:sp>
        <p:nvSpPr>
          <p:cNvPr id="22" name="文本框 21"/>
          <p:cNvSpPr txBox="1"/>
          <p:nvPr/>
        </p:nvSpPr>
        <p:spPr>
          <a:xfrm>
            <a:off x="6354160" y="1031644"/>
            <a:ext cx="5073891" cy="1169551"/>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cxnSp>
        <p:nvCxnSpPr>
          <p:cNvPr id="23" name="直接连接符 22"/>
          <p:cNvCxnSpPr/>
          <p:nvPr/>
        </p:nvCxnSpPr>
        <p:spPr>
          <a:xfrm flipV="1">
            <a:off x="4450523" y="3236424"/>
            <a:ext cx="731077" cy="29822"/>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24" name="五边形 23"/>
          <p:cNvSpPr/>
          <p:nvPr/>
        </p:nvSpPr>
        <p:spPr>
          <a:xfrm>
            <a:off x="5274519" y="3023711"/>
            <a:ext cx="1344468" cy="496973"/>
          </a:xfrm>
          <a:prstGeom prst="homePlate">
            <a:avLst>
              <a:gd name="adj" fmla="val 47334"/>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mj-ea"/>
                <a:ea typeface="+mj-ea"/>
              </a:rPr>
              <a:t>你的标题</a:t>
            </a:r>
          </a:p>
        </p:txBody>
      </p:sp>
      <p:sp>
        <p:nvSpPr>
          <p:cNvPr id="25" name="文本框 24"/>
          <p:cNvSpPr txBox="1"/>
          <p:nvPr/>
        </p:nvSpPr>
        <p:spPr>
          <a:xfrm>
            <a:off x="6718121" y="2901278"/>
            <a:ext cx="5073891" cy="1169551"/>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cxnSp>
        <p:nvCxnSpPr>
          <p:cNvPr id="26" name="直接连接符 25"/>
          <p:cNvCxnSpPr/>
          <p:nvPr/>
        </p:nvCxnSpPr>
        <p:spPr>
          <a:xfrm>
            <a:off x="3901433" y="4113290"/>
            <a:ext cx="909991" cy="1076064"/>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28" name="五边形 27"/>
          <p:cNvSpPr/>
          <p:nvPr/>
        </p:nvSpPr>
        <p:spPr>
          <a:xfrm>
            <a:off x="4910558" y="4931821"/>
            <a:ext cx="1344468" cy="496973"/>
          </a:xfrm>
          <a:prstGeom prst="homePlate">
            <a:avLst>
              <a:gd name="adj" fmla="val 47334"/>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mj-ea"/>
                <a:ea typeface="+mj-ea"/>
              </a:rPr>
              <a:t>你的标题</a:t>
            </a:r>
          </a:p>
        </p:txBody>
      </p:sp>
      <p:sp>
        <p:nvSpPr>
          <p:cNvPr id="30" name="文本框 29"/>
          <p:cNvSpPr txBox="1"/>
          <p:nvPr/>
        </p:nvSpPr>
        <p:spPr>
          <a:xfrm>
            <a:off x="6354160" y="4809388"/>
            <a:ext cx="5073891" cy="1169551"/>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05" y="2927606"/>
            <a:ext cx="657512" cy="65751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a:stCxn id="6" idx="1"/>
          </p:cNvCxnSpPr>
          <p:nvPr/>
        </p:nvCxnSpPr>
        <p:spPr>
          <a:xfrm flipV="1">
            <a:off x="1481488" y="159026"/>
            <a:ext cx="1961399" cy="2038995"/>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8" idx="5"/>
          </p:cNvCxnSpPr>
          <p:nvPr/>
        </p:nvCxnSpPr>
        <p:spPr>
          <a:xfrm flipH="1">
            <a:off x="1481488" y="4434128"/>
            <a:ext cx="2293029" cy="2297976"/>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029140" y="1745673"/>
            <a:ext cx="3088824" cy="3088826"/>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38041" y="1797650"/>
            <a:ext cx="3088824" cy="3088826"/>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94490" y="1864474"/>
            <a:ext cx="3088824" cy="3088826"/>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329367" y="3054944"/>
            <a:ext cx="5490558" cy="707886"/>
          </a:xfrm>
          <a:prstGeom prst="rect">
            <a:avLst/>
          </a:prstGeom>
          <a:noFill/>
        </p:spPr>
        <p:txBody>
          <a:bodyPr wrap="square" rtlCol="0">
            <a:spAutoFit/>
          </a:bodyPr>
          <a:lstStyle/>
          <a:p>
            <a:pPr algn="ctr"/>
            <a:r>
              <a:rPr lang="zh-CN" altLang="en-US" sz="4000" dirty="0">
                <a:solidFill>
                  <a:srgbClr val="323232"/>
                </a:solidFill>
                <a:latin typeface="微软雅黑" panose="020B0503020204020204" pitchFamily="34" charset="-122"/>
                <a:ea typeface="微软雅黑" panose="020B0503020204020204" pitchFamily="34" charset="-122"/>
                <a:cs typeface="Adobe Devanagari" pitchFamily="18" charset="0"/>
              </a:rPr>
              <a:t>此处添加过渡页标题</a:t>
            </a:r>
            <a:endParaRPr lang="en-US" altLang="zh-CN" sz="4000" dirty="0">
              <a:solidFill>
                <a:srgbClr val="323232"/>
              </a:solidFill>
              <a:latin typeface="微软雅黑" panose="020B0503020204020204" pitchFamily="34" charset="-122"/>
              <a:ea typeface="微软雅黑" panose="020B0503020204020204" pitchFamily="34" charset="-122"/>
              <a:cs typeface="Adobe Devanagari" pitchFamily="18" charset="0"/>
            </a:endParaRPr>
          </a:p>
        </p:txBody>
      </p:sp>
      <p:grpSp>
        <p:nvGrpSpPr>
          <p:cNvPr id="11" name="组合 10"/>
          <p:cNvGrpSpPr/>
          <p:nvPr/>
        </p:nvGrpSpPr>
        <p:grpSpPr>
          <a:xfrm>
            <a:off x="3505420" y="2188763"/>
            <a:ext cx="751541" cy="751541"/>
            <a:chOff x="7245584" y="1900725"/>
            <a:chExt cx="751541" cy="751541"/>
          </a:xfrm>
        </p:grpSpPr>
        <p:sp>
          <p:nvSpPr>
            <p:cNvPr id="12" name="椭圆 11"/>
            <p:cNvSpPr/>
            <p:nvPr/>
          </p:nvSpPr>
          <p:spPr>
            <a:xfrm>
              <a:off x="7245584" y="1900725"/>
              <a:ext cx="751541" cy="751541"/>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十字形 12"/>
            <p:cNvSpPr/>
            <p:nvPr/>
          </p:nvSpPr>
          <p:spPr>
            <a:xfrm rot="20078081">
              <a:off x="7653929" y="2112288"/>
              <a:ext cx="259137" cy="259137"/>
            </a:xfrm>
            <a:prstGeom prst="plus">
              <a:avLst>
                <a:gd name="adj" fmla="val 3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1969967" y="2808722"/>
            <a:ext cx="1561763" cy="1200329"/>
          </a:xfrm>
          <a:prstGeom prst="rect">
            <a:avLst/>
          </a:prstGeom>
          <a:noFill/>
        </p:spPr>
        <p:txBody>
          <a:bodyPr wrap="square" rtlCol="0">
            <a:spAutoFit/>
          </a:bodyPr>
          <a:lstStyle/>
          <a:p>
            <a:r>
              <a:rPr lang="en-US" altLang="zh-CN" sz="7200" b="1" dirty="0">
                <a:solidFill>
                  <a:schemeClr val="bg1"/>
                </a:solidFill>
                <a:latin typeface="+mj-ea"/>
                <a:ea typeface="+mj-ea"/>
              </a:rPr>
              <a:t>04</a:t>
            </a:r>
            <a:endParaRPr lang="zh-CN" altLang="en-US" sz="7200" b="1" dirty="0">
              <a:solidFill>
                <a:schemeClr val="bg1"/>
              </a:solidFill>
              <a:latin typeface="+mj-ea"/>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909243" y="1385788"/>
            <a:ext cx="1217222" cy="1207902"/>
            <a:chOff x="4985288" y="1224585"/>
            <a:chExt cx="2546888" cy="2527388"/>
          </a:xfrm>
          <a:effectLst/>
        </p:grpSpPr>
        <p:sp>
          <p:nvSpPr>
            <p:cNvPr id="5" name="椭圆 4"/>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7" name="椭圆 6"/>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1" name="组合 10"/>
          <p:cNvGrpSpPr/>
          <p:nvPr/>
        </p:nvGrpSpPr>
        <p:grpSpPr>
          <a:xfrm>
            <a:off x="1909243" y="2918209"/>
            <a:ext cx="1217222" cy="1207902"/>
            <a:chOff x="4985288" y="1224585"/>
            <a:chExt cx="2546888" cy="2527388"/>
          </a:xfrm>
          <a:effectLst/>
        </p:grpSpPr>
        <p:sp>
          <p:nvSpPr>
            <p:cNvPr id="13" name="椭圆 12"/>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椭圆 13"/>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5" name="椭圆 14"/>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17" name="组合 16"/>
          <p:cNvGrpSpPr/>
          <p:nvPr/>
        </p:nvGrpSpPr>
        <p:grpSpPr>
          <a:xfrm>
            <a:off x="1909243" y="4450631"/>
            <a:ext cx="1217222" cy="1207902"/>
            <a:chOff x="4985288" y="1224585"/>
            <a:chExt cx="2546888" cy="2527388"/>
          </a:xfrm>
          <a:effectLst/>
        </p:grpSpPr>
        <p:sp>
          <p:nvSpPr>
            <p:cNvPr id="19" name="椭圆 18"/>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0" name="椭圆 19"/>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1" name="椭圆 20"/>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3" name="椭圆 22"/>
          <p:cNvSpPr/>
          <p:nvPr/>
        </p:nvSpPr>
        <p:spPr>
          <a:xfrm>
            <a:off x="2894367" y="1361255"/>
            <a:ext cx="490292" cy="490292"/>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A</a:t>
            </a:r>
            <a:endParaRPr lang="zh-CN" altLang="en-US" dirty="0"/>
          </a:p>
        </p:txBody>
      </p:sp>
      <p:pic>
        <p:nvPicPr>
          <p:cNvPr id="25" name="图片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702" y="1746705"/>
            <a:ext cx="520749" cy="520749"/>
          </a:xfrm>
          <a:prstGeom prst="rect">
            <a:avLst/>
          </a:prstGeom>
        </p:spPr>
      </p:pic>
      <p:sp>
        <p:nvSpPr>
          <p:cNvPr id="26" name="椭圆 25"/>
          <p:cNvSpPr/>
          <p:nvPr/>
        </p:nvSpPr>
        <p:spPr>
          <a:xfrm>
            <a:off x="2860815" y="2961705"/>
            <a:ext cx="490292" cy="490292"/>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B</a:t>
            </a:r>
            <a:endParaRPr lang="zh-CN" altLang="en-US" dirty="0"/>
          </a:p>
        </p:txBody>
      </p:sp>
      <p:sp>
        <p:nvSpPr>
          <p:cNvPr id="27" name="椭圆 26"/>
          <p:cNvSpPr/>
          <p:nvPr/>
        </p:nvSpPr>
        <p:spPr>
          <a:xfrm>
            <a:off x="2812636" y="4494126"/>
            <a:ext cx="490292" cy="490292"/>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t>C</a:t>
            </a:r>
            <a:endParaRPr lang="zh-CN" altLang="en-US" dirty="0"/>
          </a:p>
        </p:txBody>
      </p:sp>
      <p:pic>
        <p:nvPicPr>
          <p:cNvPr id="28" name="图片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9469" y="3262328"/>
            <a:ext cx="582347" cy="582347"/>
          </a:xfrm>
          <a:prstGeom prst="rect">
            <a:avLst/>
          </a:prstGeom>
        </p:spPr>
      </p:pic>
      <p:pic>
        <p:nvPicPr>
          <p:cNvPr id="29" name="图片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0781" y="4792640"/>
            <a:ext cx="561035" cy="561035"/>
          </a:xfrm>
          <a:prstGeom prst="rect">
            <a:avLst/>
          </a:prstGeom>
        </p:spPr>
      </p:pic>
      <p:sp>
        <p:nvSpPr>
          <p:cNvPr id="30" name="文本框 29"/>
          <p:cNvSpPr txBox="1"/>
          <p:nvPr/>
        </p:nvSpPr>
        <p:spPr>
          <a:xfrm>
            <a:off x="3858750" y="1614419"/>
            <a:ext cx="6358677" cy="954107"/>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sp>
        <p:nvSpPr>
          <p:cNvPr id="31" name="文本框 30"/>
          <p:cNvSpPr txBox="1"/>
          <p:nvPr/>
        </p:nvSpPr>
        <p:spPr>
          <a:xfrm>
            <a:off x="3858749" y="3104502"/>
            <a:ext cx="6358677" cy="954107"/>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sp>
        <p:nvSpPr>
          <p:cNvPr id="32" name="文本框 31"/>
          <p:cNvSpPr txBox="1"/>
          <p:nvPr/>
        </p:nvSpPr>
        <p:spPr>
          <a:xfrm>
            <a:off x="3858749" y="4659689"/>
            <a:ext cx="6358677" cy="954107"/>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479812" y="1825186"/>
            <a:ext cx="3232375" cy="3207627"/>
            <a:chOff x="4985288" y="1224585"/>
            <a:chExt cx="2546888" cy="2527388"/>
          </a:xfrm>
        </p:grpSpPr>
        <p:sp>
          <p:nvSpPr>
            <p:cNvPr id="4" name="椭圆 3"/>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椭圆 4"/>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 name="椭圆 5"/>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9" name="文本框 8"/>
          <p:cNvSpPr txBox="1"/>
          <p:nvPr/>
        </p:nvSpPr>
        <p:spPr>
          <a:xfrm>
            <a:off x="5214551" y="2646324"/>
            <a:ext cx="1760070" cy="1446550"/>
          </a:xfrm>
          <a:prstGeom prst="rect">
            <a:avLst/>
          </a:prstGeom>
          <a:noFill/>
        </p:spPr>
        <p:txBody>
          <a:bodyPr wrap="square" rtlCol="0">
            <a:spAutoFit/>
          </a:bodyPr>
          <a:lstStyle/>
          <a:p>
            <a:pPr algn="dist"/>
            <a:r>
              <a:rPr lang="zh-CN" altLang="en-US" sz="4400" b="1" dirty="0">
                <a:solidFill>
                  <a:prstClr val="white"/>
                </a:solidFill>
                <a:latin typeface="+mj-ea"/>
                <a:ea typeface="+mj-ea"/>
                <a:cs typeface="Adobe Devanagari" pitchFamily="18" charset="0"/>
              </a:rPr>
              <a:t>谢谢</a:t>
            </a:r>
            <a:endParaRPr lang="en-US" altLang="zh-CN" sz="4400" b="1" dirty="0">
              <a:solidFill>
                <a:prstClr val="white"/>
              </a:solidFill>
              <a:latin typeface="+mj-ea"/>
              <a:ea typeface="+mj-ea"/>
              <a:cs typeface="Adobe Devanagari" pitchFamily="18" charset="0"/>
            </a:endParaRPr>
          </a:p>
          <a:p>
            <a:pPr algn="dist"/>
            <a:r>
              <a:rPr lang="zh-CN" altLang="en-US" sz="4400" b="1" dirty="0">
                <a:solidFill>
                  <a:prstClr val="white"/>
                </a:solidFill>
                <a:latin typeface="+mj-ea"/>
                <a:ea typeface="+mj-ea"/>
                <a:cs typeface="Adobe Devanagari" pitchFamily="18" charset="0"/>
              </a:rPr>
              <a:t>观看</a:t>
            </a:r>
            <a:endParaRPr lang="en-US" altLang="zh-CN" sz="3200" dirty="0">
              <a:solidFill>
                <a:prstClr val="white"/>
              </a:solidFill>
              <a:latin typeface="+mj-ea"/>
              <a:ea typeface="+mj-ea"/>
              <a:cs typeface="Adobe Devanagari" pitchFamily="18" charset="0"/>
            </a:endParaRPr>
          </a:p>
        </p:txBody>
      </p:sp>
      <p:cxnSp>
        <p:nvCxnSpPr>
          <p:cNvPr id="15" name="直接连接符 14"/>
          <p:cNvCxnSpPr/>
          <p:nvPr/>
        </p:nvCxnSpPr>
        <p:spPr>
          <a:xfrm>
            <a:off x="7997125" y="3429000"/>
            <a:ext cx="3704095" cy="0"/>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446868" y="3426101"/>
            <a:ext cx="3704095" cy="0"/>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109320" y="460375"/>
            <a:ext cx="2298797" cy="461665"/>
          </a:xfrm>
          <a:prstGeom prst="rect">
            <a:avLst/>
          </a:prstGeom>
          <a:noFill/>
        </p:spPr>
        <p:txBody>
          <a:bodyPr wrap="square" rtlCol="0">
            <a:spAutoFit/>
          </a:bodyPr>
          <a:lstStyle/>
          <a:p>
            <a:pPr algn="ctr"/>
            <a:r>
              <a:rPr lang="zh-CN" altLang="en-US" sz="2400" b="1" dirty="0">
                <a:latin typeface="+mn-ea"/>
              </a:rPr>
              <a:t>目录</a:t>
            </a:r>
            <a:endParaRPr lang="en-US" altLang="zh-CN" sz="2400" b="1" dirty="0">
              <a:latin typeface="+mn-ea"/>
            </a:endParaRPr>
          </a:p>
        </p:txBody>
      </p:sp>
      <p:cxnSp>
        <p:nvCxnSpPr>
          <p:cNvPr id="22" name="直接连接符 21"/>
          <p:cNvCxnSpPr/>
          <p:nvPr/>
        </p:nvCxnSpPr>
        <p:spPr>
          <a:xfrm flipH="1">
            <a:off x="2469426" y="3286611"/>
            <a:ext cx="7253147" cy="0"/>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2693447" y="2774221"/>
            <a:ext cx="5617992" cy="461665"/>
          </a:xfrm>
          <a:prstGeom prst="rect">
            <a:avLst/>
          </a:prstGeom>
          <a:noFill/>
        </p:spPr>
        <p:txBody>
          <a:bodyPr wrap="square" rtlCol="0">
            <a:spAutoFit/>
          </a:bodyPr>
          <a:lstStyle/>
          <a:p>
            <a:r>
              <a:rPr lang="en-US" altLang="zh-CN" sz="2400" b="1" dirty="0">
                <a:latin typeface="+mn-ea"/>
              </a:rPr>
              <a:t>01 · </a:t>
            </a:r>
            <a:r>
              <a:rPr lang="zh-CN" altLang="en-US" sz="2400" b="1" dirty="0">
                <a:latin typeface="+mn-ea"/>
              </a:rPr>
              <a:t>此处添加目录标题</a:t>
            </a:r>
            <a:endParaRPr lang="en-US" altLang="zh-CN" sz="2400" b="1" dirty="0">
              <a:latin typeface="+mn-ea"/>
            </a:endParaRPr>
          </a:p>
        </p:txBody>
      </p:sp>
      <p:cxnSp>
        <p:nvCxnSpPr>
          <p:cNvPr id="25" name="直接连接符 24"/>
          <p:cNvCxnSpPr/>
          <p:nvPr/>
        </p:nvCxnSpPr>
        <p:spPr>
          <a:xfrm flipH="1">
            <a:off x="2469426" y="4091532"/>
            <a:ext cx="7253147" cy="0"/>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2693447" y="3528415"/>
            <a:ext cx="5617992" cy="461665"/>
          </a:xfrm>
          <a:prstGeom prst="rect">
            <a:avLst/>
          </a:prstGeom>
          <a:noFill/>
        </p:spPr>
        <p:txBody>
          <a:bodyPr wrap="square" rtlCol="0">
            <a:spAutoFit/>
          </a:bodyPr>
          <a:lstStyle/>
          <a:p>
            <a:r>
              <a:rPr lang="en-US" altLang="zh-CN" sz="2400" b="1" dirty="0">
                <a:latin typeface="+mn-ea"/>
              </a:rPr>
              <a:t>02 · </a:t>
            </a:r>
            <a:r>
              <a:rPr lang="zh-CN" altLang="en-US" sz="2400" b="1" dirty="0">
                <a:latin typeface="+mn-ea"/>
              </a:rPr>
              <a:t>此处添加目录标题</a:t>
            </a:r>
            <a:endParaRPr lang="en-US" altLang="zh-CN" sz="2400" b="1" dirty="0">
              <a:latin typeface="+mn-ea"/>
            </a:endParaRPr>
          </a:p>
        </p:txBody>
      </p:sp>
      <p:cxnSp>
        <p:nvCxnSpPr>
          <p:cNvPr id="27" name="直接连接符 26"/>
          <p:cNvCxnSpPr/>
          <p:nvPr/>
        </p:nvCxnSpPr>
        <p:spPr>
          <a:xfrm flipH="1">
            <a:off x="2469426" y="4896453"/>
            <a:ext cx="7253147" cy="0"/>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8" name="文本框 27"/>
          <p:cNvSpPr txBox="1"/>
          <p:nvPr/>
        </p:nvSpPr>
        <p:spPr>
          <a:xfrm>
            <a:off x="2693447" y="4384063"/>
            <a:ext cx="5617992" cy="461665"/>
          </a:xfrm>
          <a:prstGeom prst="rect">
            <a:avLst/>
          </a:prstGeom>
          <a:noFill/>
        </p:spPr>
        <p:txBody>
          <a:bodyPr wrap="square" rtlCol="0">
            <a:spAutoFit/>
          </a:bodyPr>
          <a:lstStyle/>
          <a:p>
            <a:r>
              <a:rPr lang="en-US" altLang="zh-CN" sz="2400" b="1" dirty="0">
                <a:latin typeface="+mn-ea"/>
              </a:rPr>
              <a:t>03 · </a:t>
            </a:r>
            <a:r>
              <a:rPr lang="zh-CN" altLang="en-US" sz="2400" b="1" dirty="0">
                <a:latin typeface="+mn-ea"/>
              </a:rPr>
              <a:t>此处添加目录标题</a:t>
            </a:r>
            <a:endParaRPr lang="en-US" altLang="zh-CN" sz="2400" b="1" dirty="0">
              <a:latin typeface="+mn-ea"/>
            </a:endParaRPr>
          </a:p>
        </p:txBody>
      </p:sp>
      <p:cxnSp>
        <p:nvCxnSpPr>
          <p:cNvPr id="29" name="直接连接符 28"/>
          <p:cNvCxnSpPr/>
          <p:nvPr/>
        </p:nvCxnSpPr>
        <p:spPr>
          <a:xfrm flipH="1">
            <a:off x="2469426" y="5701373"/>
            <a:ext cx="7253147" cy="0"/>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2693447" y="5205530"/>
            <a:ext cx="5617992" cy="461665"/>
          </a:xfrm>
          <a:prstGeom prst="rect">
            <a:avLst/>
          </a:prstGeom>
          <a:noFill/>
        </p:spPr>
        <p:txBody>
          <a:bodyPr wrap="square" rtlCol="0">
            <a:spAutoFit/>
          </a:bodyPr>
          <a:lstStyle/>
          <a:p>
            <a:r>
              <a:rPr lang="en-US" altLang="zh-CN" sz="2400" b="1" dirty="0">
                <a:latin typeface="+mn-ea"/>
              </a:rPr>
              <a:t>04 · </a:t>
            </a:r>
            <a:r>
              <a:rPr lang="zh-CN" altLang="en-US" sz="2400" b="1" dirty="0">
                <a:latin typeface="+mn-ea"/>
              </a:rPr>
              <a:t>此处添加目录标题</a:t>
            </a:r>
            <a:endParaRPr lang="en-US" altLang="zh-CN" sz="2400" b="1" dirty="0">
              <a:latin typeface="+mn-ea"/>
            </a:endParaRPr>
          </a:p>
        </p:txBody>
      </p:sp>
      <p:sp>
        <p:nvSpPr>
          <p:cNvPr id="56" name="Freeform 39"/>
          <p:cNvSpPr>
            <a:spLocks noEditPoints="1"/>
          </p:cNvSpPr>
          <p:nvPr/>
        </p:nvSpPr>
        <p:spPr bwMode="auto">
          <a:xfrm>
            <a:off x="2987675" y="1056806"/>
            <a:ext cx="6542088" cy="547688"/>
          </a:xfrm>
          <a:custGeom>
            <a:avLst/>
            <a:gdLst>
              <a:gd name="T0" fmla="*/ 1043 w 1741"/>
              <a:gd name="T1" fmla="*/ 6 h 145"/>
              <a:gd name="T2" fmla="*/ 1134 w 1741"/>
              <a:gd name="T3" fmla="*/ 80 h 145"/>
              <a:gd name="T4" fmla="*/ 1024 w 1741"/>
              <a:gd name="T5" fmla="*/ 57 h 145"/>
              <a:gd name="T6" fmla="*/ 1128 w 1741"/>
              <a:gd name="T7" fmla="*/ 87 h 145"/>
              <a:gd name="T8" fmla="*/ 1068 w 1741"/>
              <a:gd name="T9" fmla="*/ 115 h 145"/>
              <a:gd name="T10" fmla="*/ 957 w 1741"/>
              <a:gd name="T11" fmla="*/ 90 h 145"/>
              <a:gd name="T12" fmla="*/ 935 w 1741"/>
              <a:gd name="T13" fmla="*/ 106 h 145"/>
              <a:gd name="T14" fmla="*/ 840 w 1741"/>
              <a:gd name="T15" fmla="*/ 125 h 145"/>
              <a:gd name="T16" fmla="*/ 799 w 1741"/>
              <a:gd name="T17" fmla="*/ 26 h 145"/>
              <a:gd name="T18" fmla="*/ 750 w 1741"/>
              <a:gd name="T19" fmla="*/ 119 h 145"/>
              <a:gd name="T20" fmla="*/ 610 w 1741"/>
              <a:gd name="T21" fmla="*/ 89 h 145"/>
              <a:gd name="T22" fmla="*/ 708 w 1741"/>
              <a:gd name="T23" fmla="*/ 80 h 145"/>
              <a:gd name="T24" fmla="*/ 630 w 1741"/>
              <a:gd name="T25" fmla="*/ 60 h 145"/>
              <a:gd name="T26" fmla="*/ 580 w 1741"/>
              <a:gd name="T27" fmla="*/ 52 h 145"/>
              <a:gd name="T28" fmla="*/ 0 w 1741"/>
              <a:gd name="T29" fmla="*/ 0 h 145"/>
              <a:gd name="T30" fmla="*/ 562 w 1741"/>
              <a:gd name="T31" fmla="*/ 50 h 145"/>
              <a:gd name="T32" fmla="*/ 348 w 1741"/>
              <a:gd name="T33" fmla="*/ 70 h 145"/>
              <a:gd name="T34" fmla="*/ 393 w 1741"/>
              <a:gd name="T35" fmla="*/ 122 h 145"/>
              <a:gd name="T36" fmla="*/ 552 w 1741"/>
              <a:gd name="T37" fmla="*/ 70 h 145"/>
              <a:gd name="T38" fmla="*/ 521 w 1741"/>
              <a:gd name="T39" fmla="*/ 120 h 145"/>
              <a:gd name="T40" fmla="*/ 568 w 1741"/>
              <a:gd name="T41" fmla="*/ 122 h 145"/>
              <a:gd name="T42" fmla="*/ 748 w 1741"/>
              <a:gd name="T43" fmla="*/ 127 h 145"/>
              <a:gd name="T44" fmla="*/ 877 w 1741"/>
              <a:gd name="T45" fmla="*/ 132 h 145"/>
              <a:gd name="T46" fmla="*/ 992 w 1741"/>
              <a:gd name="T47" fmla="*/ 128 h 145"/>
              <a:gd name="T48" fmla="*/ 1172 w 1741"/>
              <a:gd name="T49" fmla="*/ 123 h 145"/>
              <a:gd name="T50" fmla="*/ 1219 w 1741"/>
              <a:gd name="T51" fmla="*/ 120 h 145"/>
              <a:gd name="T52" fmla="*/ 1189 w 1741"/>
              <a:gd name="T53" fmla="*/ 71 h 145"/>
              <a:gd name="T54" fmla="*/ 1348 w 1741"/>
              <a:gd name="T55" fmla="*/ 123 h 145"/>
              <a:gd name="T56" fmla="*/ 1393 w 1741"/>
              <a:gd name="T57" fmla="*/ 70 h 145"/>
              <a:gd name="T58" fmla="*/ 1179 w 1741"/>
              <a:gd name="T59" fmla="*/ 50 h 145"/>
              <a:gd name="T60" fmla="*/ 1741 w 1741"/>
              <a:gd name="T61" fmla="*/ 0 h 145"/>
              <a:gd name="T62" fmla="*/ 1048 w 1741"/>
              <a:gd name="T63" fmla="*/ 54 h 145"/>
              <a:gd name="T64" fmla="*/ 1047 w 1741"/>
              <a:gd name="T65" fmla="*/ 83 h 145"/>
              <a:gd name="T66" fmla="*/ 717 w 1741"/>
              <a:gd name="T67" fmla="*/ 63 h 145"/>
              <a:gd name="T68" fmla="*/ 641 w 1741"/>
              <a:gd name="T69" fmla="*/ 65 h 145"/>
              <a:gd name="T70" fmla="*/ 366 w 1741"/>
              <a:gd name="T71" fmla="*/ 113 h 145"/>
              <a:gd name="T72" fmla="*/ 402 w 1741"/>
              <a:gd name="T73" fmla="*/ 50 h 145"/>
              <a:gd name="T74" fmla="*/ 490 w 1741"/>
              <a:gd name="T75" fmla="*/ 87 h 145"/>
              <a:gd name="T76" fmla="*/ 523 w 1741"/>
              <a:gd name="T77" fmla="*/ 121 h 145"/>
              <a:gd name="T78" fmla="*/ 557 w 1741"/>
              <a:gd name="T79" fmla="*/ 120 h 145"/>
              <a:gd name="T80" fmla="*/ 811 w 1741"/>
              <a:gd name="T81" fmla="*/ 32 h 145"/>
              <a:gd name="T82" fmla="*/ 797 w 1741"/>
              <a:gd name="T83" fmla="*/ 100 h 145"/>
              <a:gd name="T84" fmla="*/ 929 w 1741"/>
              <a:gd name="T85" fmla="*/ 32 h 145"/>
              <a:gd name="T86" fmla="*/ 909 w 1741"/>
              <a:gd name="T87" fmla="*/ 69 h 145"/>
              <a:gd name="T88" fmla="*/ 1220 w 1741"/>
              <a:gd name="T89" fmla="*/ 138 h 145"/>
              <a:gd name="T90" fmla="*/ 1187 w 1741"/>
              <a:gd name="T91" fmla="*/ 112 h 145"/>
              <a:gd name="T92" fmla="*/ 1389 w 1741"/>
              <a:gd name="T93" fmla="*/ 72 h 145"/>
              <a:gd name="T94" fmla="*/ 1329 w 1741"/>
              <a:gd name="T95" fmla="*/ 109 h 145"/>
              <a:gd name="T96" fmla="*/ 1269 w 1741"/>
              <a:gd name="T97" fmla="*/ 49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41" h="145">
                <a:moveTo>
                  <a:pt x="1741" y="0"/>
                </a:moveTo>
                <a:cubicBezTo>
                  <a:pt x="1043" y="0"/>
                  <a:pt x="1043" y="0"/>
                  <a:pt x="1043" y="0"/>
                </a:cubicBezTo>
                <a:cubicBezTo>
                  <a:pt x="1043" y="6"/>
                  <a:pt x="1043" y="6"/>
                  <a:pt x="1043" y="6"/>
                </a:cubicBezTo>
                <a:cubicBezTo>
                  <a:pt x="1041" y="7"/>
                  <a:pt x="1089" y="4"/>
                  <a:pt x="1160" y="53"/>
                </a:cubicBezTo>
                <a:cubicBezTo>
                  <a:pt x="1168" y="58"/>
                  <a:pt x="1176" y="63"/>
                  <a:pt x="1184" y="68"/>
                </a:cubicBezTo>
                <a:cubicBezTo>
                  <a:pt x="1167" y="72"/>
                  <a:pt x="1151" y="77"/>
                  <a:pt x="1134" y="80"/>
                </a:cubicBezTo>
                <a:cubicBezTo>
                  <a:pt x="1126" y="73"/>
                  <a:pt x="1118" y="67"/>
                  <a:pt x="1110" y="60"/>
                </a:cubicBezTo>
                <a:cubicBezTo>
                  <a:pt x="1098" y="51"/>
                  <a:pt x="1082" y="46"/>
                  <a:pt x="1067" y="45"/>
                </a:cubicBezTo>
                <a:cubicBezTo>
                  <a:pt x="1053" y="45"/>
                  <a:pt x="1035" y="46"/>
                  <a:pt x="1024" y="57"/>
                </a:cubicBezTo>
                <a:cubicBezTo>
                  <a:pt x="1017" y="65"/>
                  <a:pt x="1021" y="75"/>
                  <a:pt x="1032" y="80"/>
                </a:cubicBezTo>
                <a:cubicBezTo>
                  <a:pt x="1056" y="91"/>
                  <a:pt x="1082" y="93"/>
                  <a:pt x="1108" y="90"/>
                </a:cubicBezTo>
                <a:cubicBezTo>
                  <a:pt x="1114" y="89"/>
                  <a:pt x="1121" y="88"/>
                  <a:pt x="1128" y="87"/>
                </a:cubicBezTo>
                <a:cubicBezTo>
                  <a:pt x="1129" y="87"/>
                  <a:pt x="1130" y="88"/>
                  <a:pt x="1131" y="89"/>
                </a:cubicBezTo>
                <a:cubicBezTo>
                  <a:pt x="1138" y="95"/>
                  <a:pt x="1145" y="101"/>
                  <a:pt x="1152" y="107"/>
                </a:cubicBezTo>
                <a:cubicBezTo>
                  <a:pt x="1119" y="106"/>
                  <a:pt x="1101" y="108"/>
                  <a:pt x="1068" y="115"/>
                </a:cubicBezTo>
                <a:cubicBezTo>
                  <a:pt x="1049" y="118"/>
                  <a:pt x="1025" y="124"/>
                  <a:pt x="990" y="120"/>
                </a:cubicBezTo>
                <a:cubicBezTo>
                  <a:pt x="976" y="118"/>
                  <a:pt x="958" y="109"/>
                  <a:pt x="947" y="102"/>
                </a:cubicBezTo>
                <a:cubicBezTo>
                  <a:pt x="947" y="102"/>
                  <a:pt x="954" y="94"/>
                  <a:pt x="957" y="90"/>
                </a:cubicBezTo>
                <a:cubicBezTo>
                  <a:pt x="974" y="70"/>
                  <a:pt x="973" y="36"/>
                  <a:pt x="941" y="27"/>
                </a:cubicBezTo>
                <a:cubicBezTo>
                  <a:pt x="912" y="19"/>
                  <a:pt x="880" y="33"/>
                  <a:pt x="900" y="71"/>
                </a:cubicBezTo>
                <a:cubicBezTo>
                  <a:pt x="911" y="93"/>
                  <a:pt x="936" y="106"/>
                  <a:pt x="935" y="106"/>
                </a:cubicBezTo>
                <a:cubicBezTo>
                  <a:pt x="926" y="114"/>
                  <a:pt x="913" y="121"/>
                  <a:pt x="899" y="125"/>
                </a:cubicBezTo>
                <a:cubicBezTo>
                  <a:pt x="888" y="128"/>
                  <a:pt x="877" y="130"/>
                  <a:pt x="867" y="129"/>
                </a:cubicBezTo>
                <a:cubicBezTo>
                  <a:pt x="857" y="129"/>
                  <a:pt x="848" y="127"/>
                  <a:pt x="840" y="125"/>
                </a:cubicBezTo>
                <a:cubicBezTo>
                  <a:pt x="827" y="121"/>
                  <a:pt x="814" y="114"/>
                  <a:pt x="805" y="106"/>
                </a:cubicBezTo>
                <a:cubicBezTo>
                  <a:pt x="805" y="106"/>
                  <a:pt x="829" y="93"/>
                  <a:pt x="840" y="71"/>
                </a:cubicBezTo>
                <a:cubicBezTo>
                  <a:pt x="860" y="33"/>
                  <a:pt x="829" y="18"/>
                  <a:pt x="799" y="26"/>
                </a:cubicBezTo>
                <a:cubicBezTo>
                  <a:pt x="767" y="35"/>
                  <a:pt x="767" y="70"/>
                  <a:pt x="783" y="90"/>
                </a:cubicBezTo>
                <a:cubicBezTo>
                  <a:pt x="786" y="94"/>
                  <a:pt x="794" y="102"/>
                  <a:pt x="794" y="102"/>
                </a:cubicBezTo>
                <a:cubicBezTo>
                  <a:pt x="782" y="109"/>
                  <a:pt x="765" y="117"/>
                  <a:pt x="750" y="119"/>
                </a:cubicBezTo>
                <a:cubicBezTo>
                  <a:pt x="715" y="123"/>
                  <a:pt x="691" y="118"/>
                  <a:pt x="672" y="114"/>
                </a:cubicBezTo>
                <a:cubicBezTo>
                  <a:pt x="640" y="108"/>
                  <a:pt x="621" y="105"/>
                  <a:pt x="588" y="107"/>
                </a:cubicBezTo>
                <a:cubicBezTo>
                  <a:pt x="595" y="101"/>
                  <a:pt x="602" y="95"/>
                  <a:pt x="610" y="89"/>
                </a:cubicBezTo>
                <a:cubicBezTo>
                  <a:pt x="611" y="88"/>
                  <a:pt x="611" y="87"/>
                  <a:pt x="612" y="86"/>
                </a:cubicBezTo>
                <a:cubicBezTo>
                  <a:pt x="619" y="88"/>
                  <a:pt x="626" y="89"/>
                  <a:pt x="633" y="89"/>
                </a:cubicBezTo>
                <a:cubicBezTo>
                  <a:pt x="658" y="92"/>
                  <a:pt x="685" y="90"/>
                  <a:pt x="708" y="80"/>
                </a:cubicBezTo>
                <a:cubicBezTo>
                  <a:pt x="719" y="74"/>
                  <a:pt x="724" y="64"/>
                  <a:pt x="716" y="56"/>
                </a:cubicBezTo>
                <a:cubicBezTo>
                  <a:pt x="706" y="46"/>
                  <a:pt x="687" y="45"/>
                  <a:pt x="673" y="45"/>
                </a:cubicBezTo>
                <a:cubicBezTo>
                  <a:pt x="658" y="46"/>
                  <a:pt x="642" y="51"/>
                  <a:pt x="630" y="60"/>
                </a:cubicBezTo>
                <a:cubicBezTo>
                  <a:pt x="622" y="66"/>
                  <a:pt x="614" y="73"/>
                  <a:pt x="606" y="80"/>
                </a:cubicBezTo>
                <a:cubicBezTo>
                  <a:pt x="590" y="77"/>
                  <a:pt x="573" y="72"/>
                  <a:pt x="557" y="67"/>
                </a:cubicBezTo>
                <a:cubicBezTo>
                  <a:pt x="565" y="62"/>
                  <a:pt x="573" y="58"/>
                  <a:pt x="580" y="52"/>
                </a:cubicBezTo>
                <a:cubicBezTo>
                  <a:pt x="651" y="4"/>
                  <a:pt x="699" y="7"/>
                  <a:pt x="697" y="5"/>
                </a:cubicBezTo>
                <a:cubicBezTo>
                  <a:pt x="697" y="0"/>
                  <a:pt x="697" y="0"/>
                  <a:pt x="697" y="0"/>
                </a:cubicBezTo>
                <a:cubicBezTo>
                  <a:pt x="0" y="0"/>
                  <a:pt x="0" y="0"/>
                  <a:pt x="0" y="0"/>
                </a:cubicBezTo>
                <a:cubicBezTo>
                  <a:pt x="0" y="7"/>
                  <a:pt x="0" y="7"/>
                  <a:pt x="0" y="7"/>
                </a:cubicBezTo>
                <a:cubicBezTo>
                  <a:pt x="668" y="7"/>
                  <a:pt x="668" y="7"/>
                  <a:pt x="668" y="7"/>
                </a:cubicBezTo>
                <a:cubicBezTo>
                  <a:pt x="636" y="9"/>
                  <a:pt x="591" y="31"/>
                  <a:pt x="562" y="50"/>
                </a:cubicBezTo>
                <a:cubicBezTo>
                  <a:pt x="557" y="53"/>
                  <a:pt x="546" y="59"/>
                  <a:pt x="541" y="62"/>
                </a:cubicBezTo>
                <a:cubicBezTo>
                  <a:pt x="508" y="52"/>
                  <a:pt x="481" y="44"/>
                  <a:pt x="446" y="43"/>
                </a:cubicBezTo>
                <a:cubicBezTo>
                  <a:pt x="411" y="41"/>
                  <a:pt x="376" y="49"/>
                  <a:pt x="348" y="70"/>
                </a:cubicBezTo>
                <a:cubicBezTo>
                  <a:pt x="343" y="73"/>
                  <a:pt x="330" y="81"/>
                  <a:pt x="329" y="95"/>
                </a:cubicBezTo>
                <a:cubicBezTo>
                  <a:pt x="328" y="102"/>
                  <a:pt x="335" y="110"/>
                  <a:pt x="341" y="113"/>
                </a:cubicBezTo>
                <a:cubicBezTo>
                  <a:pt x="355" y="121"/>
                  <a:pt x="376" y="123"/>
                  <a:pt x="393" y="122"/>
                </a:cubicBezTo>
                <a:cubicBezTo>
                  <a:pt x="419" y="121"/>
                  <a:pt x="443" y="116"/>
                  <a:pt x="468" y="108"/>
                </a:cubicBezTo>
                <a:cubicBezTo>
                  <a:pt x="495" y="99"/>
                  <a:pt x="508" y="93"/>
                  <a:pt x="527" y="84"/>
                </a:cubicBezTo>
                <a:cubicBezTo>
                  <a:pt x="536" y="80"/>
                  <a:pt x="544" y="75"/>
                  <a:pt x="552" y="70"/>
                </a:cubicBezTo>
                <a:cubicBezTo>
                  <a:pt x="568" y="75"/>
                  <a:pt x="585" y="80"/>
                  <a:pt x="602" y="84"/>
                </a:cubicBezTo>
                <a:cubicBezTo>
                  <a:pt x="592" y="92"/>
                  <a:pt x="583" y="100"/>
                  <a:pt x="573" y="108"/>
                </a:cubicBezTo>
                <a:cubicBezTo>
                  <a:pt x="556" y="109"/>
                  <a:pt x="536" y="109"/>
                  <a:pt x="521" y="120"/>
                </a:cubicBezTo>
                <a:cubicBezTo>
                  <a:pt x="516" y="123"/>
                  <a:pt x="512" y="129"/>
                  <a:pt x="514" y="135"/>
                </a:cubicBezTo>
                <a:cubicBezTo>
                  <a:pt x="515" y="144"/>
                  <a:pt x="525" y="145"/>
                  <a:pt x="533" y="143"/>
                </a:cubicBezTo>
                <a:cubicBezTo>
                  <a:pt x="546" y="139"/>
                  <a:pt x="558" y="130"/>
                  <a:pt x="568" y="122"/>
                </a:cubicBezTo>
                <a:cubicBezTo>
                  <a:pt x="572" y="120"/>
                  <a:pt x="580" y="113"/>
                  <a:pt x="583" y="110"/>
                </a:cubicBezTo>
                <a:cubicBezTo>
                  <a:pt x="589" y="109"/>
                  <a:pt x="594" y="109"/>
                  <a:pt x="600" y="109"/>
                </a:cubicBezTo>
                <a:cubicBezTo>
                  <a:pt x="659" y="106"/>
                  <a:pt x="689" y="131"/>
                  <a:pt x="748" y="127"/>
                </a:cubicBezTo>
                <a:cubicBezTo>
                  <a:pt x="767" y="126"/>
                  <a:pt x="794" y="113"/>
                  <a:pt x="803" y="108"/>
                </a:cubicBezTo>
                <a:cubicBezTo>
                  <a:pt x="812" y="116"/>
                  <a:pt x="825" y="123"/>
                  <a:pt x="840" y="128"/>
                </a:cubicBezTo>
                <a:cubicBezTo>
                  <a:pt x="850" y="131"/>
                  <a:pt x="862" y="133"/>
                  <a:pt x="877" y="132"/>
                </a:cubicBezTo>
                <a:cubicBezTo>
                  <a:pt x="882" y="132"/>
                  <a:pt x="889" y="131"/>
                  <a:pt x="894" y="129"/>
                </a:cubicBezTo>
                <a:cubicBezTo>
                  <a:pt x="912" y="125"/>
                  <a:pt x="926" y="118"/>
                  <a:pt x="938" y="108"/>
                </a:cubicBezTo>
                <a:cubicBezTo>
                  <a:pt x="946" y="114"/>
                  <a:pt x="973" y="126"/>
                  <a:pt x="992" y="128"/>
                </a:cubicBezTo>
                <a:cubicBezTo>
                  <a:pt x="1051" y="132"/>
                  <a:pt x="1081" y="106"/>
                  <a:pt x="1140" y="109"/>
                </a:cubicBezTo>
                <a:cubicBezTo>
                  <a:pt x="1146" y="109"/>
                  <a:pt x="1151" y="110"/>
                  <a:pt x="1157" y="110"/>
                </a:cubicBezTo>
                <a:cubicBezTo>
                  <a:pt x="1161" y="113"/>
                  <a:pt x="1168" y="120"/>
                  <a:pt x="1172" y="123"/>
                </a:cubicBezTo>
                <a:cubicBezTo>
                  <a:pt x="1183" y="130"/>
                  <a:pt x="1194" y="140"/>
                  <a:pt x="1207" y="143"/>
                </a:cubicBezTo>
                <a:cubicBezTo>
                  <a:pt x="1215" y="145"/>
                  <a:pt x="1225" y="144"/>
                  <a:pt x="1227" y="136"/>
                </a:cubicBezTo>
                <a:cubicBezTo>
                  <a:pt x="1228" y="129"/>
                  <a:pt x="1224" y="124"/>
                  <a:pt x="1219" y="120"/>
                </a:cubicBezTo>
                <a:cubicBezTo>
                  <a:pt x="1205" y="109"/>
                  <a:pt x="1185" y="109"/>
                  <a:pt x="1167" y="108"/>
                </a:cubicBezTo>
                <a:cubicBezTo>
                  <a:pt x="1157" y="100"/>
                  <a:pt x="1148" y="92"/>
                  <a:pt x="1139" y="84"/>
                </a:cubicBezTo>
                <a:cubicBezTo>
                  <a:pt x="1156" y="81"/>
                  <a:pt x="1172" y="76"/>
                  <a:pt x="1189" y="71"/>
                </a:cubicBezTo>
                <a:cubicBezTo>
                  <a:pt x="1197" y="75"/>
                  <a:pt x="1205" y="80"/>
                  <a:pt x="1213" y="84"/>
                </a:cubicBezTo>
                <a:cubicBezTo>
                  <a:pt x="1232" y="93"/>
                  <a:pt x="1246" y="100"/>
                  <a:pt x="1273" y="109"/>
                </a:cubicBezTo>
                <a:cubicBezTo>
                  <a:pt x="1297" y="117"/>
                  <a:pt x="1322" y="122"/>
                  <a:pt x="1348" y="123"/>
                </a:cubicBezTo>
                <a:cubicBezTo>
                  <a:pt x="1364" y="124"/>
                  <a:pt x="1385" y="122"/>
                  <a:pt x="1400" y="114"/>
                </a:cubicBezTo>
                <a:cubicBezTo>
                  <a:pt x="1406" y="110"/>
                  <a:pt x="1412" y="103"/>
                  <a:pt x="1411" y="95"/>
                </a:cubicBezTo>
                <a:cubicBezTo>
                  <a:pt x="1410" y="82"/>
                  <a:pt x="1398" y="74"/>
                  <a:pt x="1393" y="70"/>
                </a:cubicBezTo>
                <a:cubicBezTo>
                  <a:pt x="1365" y="50"/>
                  <a:pt x="1329" y="41"/>
                  <a:pt x="1294" y="43"/>
                </a:cubicBezTo>
                <a:cubicBezTo>
                  <a:pt x="1260" y="44"/>
                  <a:pt x="1232" y="53"/>
                  <a:pt x="1199" y="62"/>
                </a:cubicBezTo>
                <a:cubicBezTo>
                  <a:pt x="1194" y="59"/>
                  <a:pt x="1184" y="53"/>
                  <a:pt x="1179" y="50"/>
                </a:cubicBezTo>
                <a:cubicBezTo>
                  <a:pt x="1149" y="31"/>
                  <a:pt x="1104" y="9"/>
                  <a:pt x="1072" y="7"/>
                </a:cubicBezTo>
                <a:cubicBezTo>
                  <a:pt x="1741" y="7"/>
                  <a:pt x="1741" y="7"/>
                  <a:pt x="1741" y="7"/>
                </a:cubicBezTo>
                <a:lnTo>
                  <a:pt x="1741" y="0"/>
                </a:lnTo>
                <a:close/>
                <a:moveTo>
                  <a:pt x="1047" y="83"/>
                </a:moveTo>
                <a:cubicBezTo>
                  <a:pt x="1041" y="81"/>
                  <a:pt x="1020" y="74"/>
                  <a:pt x="1024" y="63"/>
                </a:cubicBezTo>
                <a:cubicBezTo>
                  <a:pt x="1026" y="56"/>
                  <a:pt x="1043" y="54"/>
                  <a:pt x="1048" y="54"/>
                </a:cubicBezTo>
                <a:cubicBezTo>
                  <a:pt x="1067" y="52"/>
                  <a:pt x="1084" y="54"/>
                  <a:pt x="1099" y="65"/>
                </a:cubicBezTo>
                <a:cubicBezTo>
                  <a:pt x="1106" y="71"/>
                  <a:pt x="1116" y="76"/>
                  <a:pt x="1122" y="82"/>
                </a:cubicBezTo>
                <a:cubicBezTo>
                  <a:pt x="1098" y="86"/>
                  <a:pt x="1071" y="91"/>
                  <a:pt x="1047" y="83"/>
                </a:cubicBezTo>
                <a:close/>
                <a:moveTo>
                  <a:pt x="641" y="65"/>
                </a:moveTo>
                <a:cubicBezTo>
                  <a:pt x="656" y="54"/>
                  <a:pt x="674" y="51"/>
                  <a:pt x="692" y="53"/>
                </a:cubicBezTo>
                <a:cubicBezTo>
                  <a:pt x="698" y="54"/>
                  <a:pt x="714" y="56"/>
                  <a:pt x="717" y="63"/>
                </a:cubicBezTo>
                <a:cubicBezTo>
                  <a:pt x="721" y="73"/>
                  <a:pt x="699" y="80"/>
                  <a:pt x="693" y="83"/>
                </a:cubicBezTo>
                <a:cubicBezTo>
                  <a:pt x="669" y="91"/>
                  <a:pt x="642" y="85"/>
                  <a:pt x="618" y="82"/>
                </a:cubicBezTo>
                <a:cubicBezTo>
                  <a:pt x="625" y="76"/>
                  <a:pt x="634" y="71"/>
                  <a:pt x="641" y="65"/>
                </a:cubicBezTo>
                <a:close/>
                <a:moveTo>
                  <a:pt x="490" y="87"/>
                </a:moveTo>
                <a:cubicBezTo>
                  <a:pt x="463" y="97"/>
                  <a:pt x="440" y="103"/>
                  <a:pt x="412" y="108"/>
                </a:cubicBezTo>
                <a:cubicBezTo>
                  <a:pt x="397" y="111"/>
                  <a:pt x="387" y="114"/>
                  <a:pt x="366" y="113"/>
                </a:cubicBezTo>
                <a:cubicBezTo>
                  <a:pt x="359" y="113"/>
                  <a:pt x="342" y="112"/>
                  <a:pt x="336" y="104"/>
                </a:cubicBezTo>
                <a:cubicBezTo>
                  <a:pt x="325" y="89"/>
                  <a:pt x="345" y="76"/>
                  <a:pt x="352" y="72"/>
                </a:cubicBezTo>
                <a:cubicBezTo>
                  <a:pt x="367" y="62"/>
                  <a:pt x="385" y="54"/>
                  <a:pt x="402" y="50"/>
                </a:cubicBezTo>
                <a:cubicBezTo>
                  <a:pt x="426" y="44"/>
                  <a:pt x="450" y="46"/>
                  <a:pt x="471" y="49"/>
                </a:cubicBezTo>
                <a:cubicBezTo>
                  <a:pt x="496" y="52"/>
                  <a:pt x="511" y="58"/>
                  <a:pt x="535" y="65"/>
                </a:cubicBezTo>
                <a:cubicBezTo>
                  <a:pt x="520" y="74"/>
                  <a:pt x="513" y="78"/>
                  <a:pt x="490" y="87"/>
                </a:cubicBezTo>
                <a:close/>
                <a:moveTo>
                  <a:pt x="557" y="120"/>
                </a:moveTo>
                <a:cubicBezTo>
                  <a:pt x="547" y="127"/>
                  <a:pt x="533" y="137"/>
                  <a:pt x="520" y="138"/>
                </a:cubicBezTo>
                <a:cubicBezTo>
                  <a:pt x="513" y="138"/>
                  <a:pt x="516" y="126"/>
                  <a:pt x="523" y="121"/>
                </a:cubicBezTo>
                <a:cubicBezTo>
                  <a:pt x="531" y="116"/>
                  <a:pt x="541" y="113"/>
                  <a:pt x="553" y="112"/>
                </a:cubicBezTo>
                <a:cubicBezTo>
                  <a:pt x="557" y="111"/>
                  <a:pt x="568" y="110"/>
                  <a:pt x="571" y="110"/>
                </a:cubicBezTo>
                <a:cubicBezTo>
                  <a:pt x="569" y="112"/>
                  <a:pt x="559" y="119"/>
                  <a:pt x="557" y="120"/>
                </a:cubicBezTo>
                <a:close/>
                <a:moveTo>
                  <a:pt x="797" y="100"/>
                </a:moveTo>
                <a:cubicBezTo>
                  <a:pt x="785" y="92"/>
                  <a:pt x="774" y="77"/>
                  <a:pt x="776" y="63"/>
                </a:cubicBezTo>
                <a:cubicBezTo>
                  <a:pt x="777" y="38"/>
                  <a:pt x="796" y="33"/>
                  <a:pt x="811" y="32"/>
                </a:cubicBezTo>
                <a:cubicBezTo>
                  <a:pt x="820" y="32"/>
                  <a:pt x="829" y="34"/>
                  <a:pt x="834" y="43"/>
                </a:cubicBezTo>
                <a:cubicBezTo>
                  <a:pt x="838" y="49"/>
                  <a:pt x="835" y="62"/>
                  <a:pt x="831" y="68"/>
                </a:cubicBezTo>
                <a:cubicBezTo>
                  <a:pt x="824" y="82"/>
                  <a:pt x="811" y="92"/>
                  <a:pt x="797" y="100"/>
                </a:cubicBezTo>
                <a:close/>
                <a:moveTo>
                  <a:pt x="909" y="69"/>
                </a:moveTo>
                <a:cubicBezTo>
                  <a:pt x="905" y="62"/>
                  <a:pt x="902" y="50"/>
                  <a:pt x="906" y="43"/>
                </a:cubicBezTo>
                <a:cubicBezTo>
                  <a:pt x="911" y="35"/>
                  <a:pt x="921" y="32"/>
                  <a:pt x="929" y="32"/>
                </a:cubicBezTo>
                <a:cubicBezTo>
                  <a:pt x="945" y="33"/>
                  <a:pt x="963" y="38"/>
                  <a:pt x="965" y="63"/>
                </a:cubicBezTo>
                <a:cubicBezTo>
                  <a:pt x="966" y="77"/>
                  <a:pt x="955" y="92"/>
                  <a:pt x="944" y="101"/>
                </a:cubicBezTo>
                <a:cubicBezTo>
                  <a:pt x="929" y="93"/>
                  <a:pt x="917" y="83"/>
                  <a:pt x="909" y="69"/>
                </a:cubicBezTo>
                <a:close/>
                <a:moveTo>
                  <a:pt x="1187" y="112"/>
                </a:moveTo>
                <a:cubicBezTo>
                  <a:pt x="1199" y="114"/>
                  <a:pt x="1209" y="116"/>
                  <a:pt x="1218" y="121"/>
                </a:cubicBezTo>
                <a:cubicBezTo>
                  <a:pt x="1224" y="126"/>
                  <a:pt x="1227" y="139"/>
                  <a:pt x="1220" y="138"/>
                </a:cubicBezTo>
                <a:cubicBezTo>
                  <a:pt x="1207" y="137"/>
                  <a:pt x="1193" y="127"/>
                  <a:pt x="1183" y="120"/>
                </a:cubicBezTo>
                <a:cubicBezTo>
                  <a:pt x="1181" y="119"/>
                  <a:pt x="1171" y="112"/>
                  <a:pt x="1169" y="110"/>
                </a:cubicBezTo>
                <a:cubicBezTo>
                  <a:pt x="1172" y="111"/>
                  <a:pt x="1184" y="112"/>
                  <a:pt x="1187" y="112"/>
                </a:cubicBezTo>
                <a:close/>
                <a:moveTo>
                  <a:pt x="1269" y="49"/>
                </a:moveTo>
                <a:cubicBezTo>
                  <a:pt x="1290" y="47"/>
                  <a:pt x="1314" y="44"/>
                  <a:pt x="1338" y="50"/>
                </a:cubicBezTo>
                <a:cubicBezTo>
                  <a:pt x="1355" y="55"/>
                  <a:pt x="1374" y="62"/>
                  <a:pt x="1389" y="72"/>
                </a:cubicBezTo>
                <a:cubicBezTo>
                  <a:pt x="1395" y="76"/>
                  <a:pt x="1416" y="89"/>
                  <a:pt x="1404" y="105"/>
                </a:cubicBezTo>
                <a:cubicBezTo>
                  <a:pt x="1398" y="113"/>
                  <a:pt x="1381" y="114"/>
                  <a:pt x="1374" y="114"/>
                </a:cubicBezTo>
                <a:cubicBezTo>
                  <a:pt x="1354" y="114"/>
                  <a:pt x="1343" y="111"/>
                  <a:pt x="1329" y="109"/>
                </a:cubicBezTo>
                <a:cubicBezTo>
                  <a:pt x="1300" y="103"/>
                  <a:pt x="1277" y="97"/>
                  <a:pt x="1251" y="87"/>
                </a:cubicBezTo>
                <a:cubicBezTo>
                  <a:pt x="1227" y="78"/>
                  <a:pt x="1221" y="74"/>
                  <a:pt x="1205" y="66"/>
                </a:cubicBezTo>
                <a:cubicBezTo>
                  <a:pt x="1229" y="59"/>
                  <a:pt x="1245" y="52"/>
                  <a:pt x="1269" y="49"/>
                </a:cubicBezTo>
                <a:close/>
              </a:path>
            </a:pathLst>
          </a:custGeom>
          <a:solidFill>
            <a:srgbClr val="1E1D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a:stCxn id="6" idx="1"/>
          </p:cNvCxnSpPr>
          <p:nvPr/>
        </p:nvCxnSpPr>
        <p:spPr>
          <a:xfrm flipV="1">
            <a:off x="1481488" y="159026"/>
            <a:ext cx="1961399" cy="2038995"/>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8" idx="5"/>
          </p:cNvCxnSpPr>
          <p:nvPr/>
        </p:nvCxnSpPr>
        <p:spPr>
          <a:xfrm flipH="1">
            <a:off x="1481488" y="4434128"/>
            <a:ext cx="2293029" cy="2297976"/>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029140" y="1745673"/>
            <a:ext cx="3088824" cy="3088826"/>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38041" y="1797650"/>
            <a:ext cx="3088824" cy="3088826"/>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94490" y="1864474"/>
            <a:ext cx="3088824" cy="3088826"/>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329367" y="3054944"/>
            <a:ext cx="5490558" cy="707886"/>
          </a:xfrm>
          <a:prstGeom prst="rect">
            <a:avLst/>
          </a:prstGeom>
          <a:noFill/>
        </p:spPr>
        <p:txBody>
          <a:bodyPr wrap="square" rtlCol="0">
            <a:spAutoFit/>
          </a:bodyPr>
          <a:lstStyle/>
          <a:p>
            <a:pPr algn="ctr"/>
            <a:r>
              <a:rPr lang="zh-CN" altLang="en-US" sz="4000" dirty="0">
                <a:solidFill>
                  <a:srgbClr val="323232"/>
                </a:solidFill>
                <a:latin typeface="微软雅黑" panose="020B0503020204020204" pitchFamily="34" charset="-122"/>
                <a:ea typeface="微软雅黑" panose="020B0503020204020204" pitchFamily="34" charset="-122"/>
                <a:cs typeface="Adobe Devanagari" pitchFamily="18" charset="0"/>
              </a:rPr>
              <a:t>此处添加过渡页标题</a:t>
            </a:r>
            <a:endParaRPr lang="en-US" altLang="zh-CN" sz="4000" dirty="0">
              <a:solidFill>
                <a:srgbClr val="323232"/>
              </a:solidFill>
              <a:latin typeface="微软雅黑" panose="020B0503020204020204" pitchFamily="34" charset="-122"/>
              <a:ea typeface="微软雅黑" panose="020B0503020204020204" pitchFamily="34" charset="-122"/>
              <a:cs typeface="Adobe Devanagari" pitchFamily="18" charset="0"/>
            </a:endParaRPr>
          </a:p>
        </p:txBody>
      </p:sp>
      <p:grpSp>
        <p:nvGrpSpPr>
          <p:cNvPr id="11" name="组合 10"/>
          <p:cNvGrpSpPr/>
          <p:nvPr/>
        </p:nvGrpSpPr>
        <p:grpSpPr>
          <a:xfrm>
            <a:off x="3505420" y="2188763"/>
            <a:ext cx="751541" cy="751541"/>
            <a:chOff x="7245584" y="1900725"/>
            <a:chExt cx="751541" cy="751541"/>
          </a:xfrm>
        </p:grpSpPr>
        <p:sp>
          <p:nvSpPr>
            <p:cNvPr id="12" name="椭圆 11"/>
            <p:cNvSpPr/>
            <p:nvPr/>
          </p:nvSpPr>
          <p:spPr>
            <a:xfrm>
              <a:off x="7245584" y="1900725"/>
              <a:ext cx="751541" cy="751541"/>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十字形 12"/>
            <p:cNvSpPr/>
            <p:nvPr/>
          </p:nvSpPr>
          <p:spPr>
            <a:xfrm rot="20078081">
              <a:off x="7653929" y="2112288"/>
              <a:ext cx="259137" cy="259137"/>
            </a:xfrm>
            <a:prstGeom prst="plus">
              <a:avLst>
                <a:gd name="adj" fmla="val 3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1969967" y="2808722"/>
            <a:ext cx="1561763" cy="1200329"/>
          </a:xfrm>
          <a:prstGeom prst="rect">
            <a:avLst/>
          </a:prstGeom>
          <a:noFill/>
        </p:spPr>
        <p:txBody>
          <a:bodyPr wrap="square" rtlCol="0">
            <a:spAutoFit/>
          </a:bodyPr>
          <a:lstStyle/>
          <a:p>
            <a:r>
              <a:rPr lang="en-US" altLang="zh-CN" sz="7200" b="1" dirty="0">
                <a:solidFill>
                  <a:schemeClr val="bg1"/>
                </a:solidFill>
                <a:latin typeface="+mj-ea"/>
                <a:ea typeface="+mj-ea"/>
              </a:rPr>
              <a:t>01</a:t>
            </a:r>
            <a:endParaRPr lang="zh-CN" altLang="en-US" sz="7200" b="1" dirty="0">
              <a:solidFill>
                <a:schemeClr val="bg1"/>
              </a:solidFill>
              <a:latin typeface="+mj-ea"/>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3414792" y="879060"/>
            <a:ext cx="1" cy="5099879"/>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349153" y="1402564"/>
            <a:ext cx="804793" cy="798631"/>
            <a:chOff x="4985288" y="1224585"/>
            <a:chExt cx="2546888" cy="2527388"/>
          </a:xfrm>
          <a:effectLst/>
        </p:grpSpPr>
        <p:sp>
          <p:nvSpPr>
            <p:cNvPr id="17" name="椭圆 16"/>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文本框 19"/>
          <p:cNvSpPr txBox="1"/>
          <p:nvPr/>
        </p:nvSpPr>
        <p:spPr>
          <a:xfrm>
            <a:off x="1243719" y="1523234"/>
            <a:ext cx="1035745" cy="523220"/>
          </a:xfrm>
          <a:prstGeom prst="rect">
            <a:avLst/>
          </a:prstGeom>
          <a:noFill/>
        </p:spPr>
        <p:txBody>
          <a:bodyPr wrap="square" rtlCol="0">
            <a:spAutoFit/>
          </a:bodyPr>
          <a:lstStyle/>
          <a:p>
            <a:pPr algn="ctr"/>
            <a:r>
              <a:rPr lang="en-US" altLang="zh-CN" sz="2800" b="1" dirty="0">
                <a:solidFill>
                  <a:schemeClr val="bg1"/>
                </a:solidFill>
                <a:latin typeface="+mn-ea"/>
              </a:rPr>
              <a:t>01</a:t>
            </a:r>
          </a:p>
        </p:txBody>
      </p:sp>
      <p:sp>
        <p:nvSpPr>
          <p:cNvPr id="29" name="文本框 28"/>
          <p:cNvSpPr txBox="1"/>
          <p:nvPr/>
        </p:nvSpPr>
        <p:spPr>
          <a:xfrm>
            <a:off x="685655" y="3151352"/>
            <a:ext cx="2084249" cy="369332"/>
          </a:xfrm>
          <a:prstGeom prst="rect">
            <a:avLst/>
          </a:prstGeom>
          <a:noFill/>
        </p:spPr>
        <p:txBody>
          <a:bodyPr wrap="square" rtlCol="0">
            <a:spAutoFit/>
          </a:bodyPr>
          <a:lstStyle/>
          <a:p>
            <a:pPr algn="ctr"/>
            <a:r>
              <a:rPr lang="zh-CN" altLang="en-US" dirty="0">
                <a:latin typeface="+mj-ea"/>
                <a:ea typeface="+mj-ea"/>
              </a:rPr>
              <a:t>此处添加文字文字</a:t>
            </a:r>
            <a:endParaRPr lang="zh-CN" altLang="en-US" dirty="0">
              <a:solidFill>
                <a:prstClr val="black"/>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275" y="1520130"/>
            <a:ext cx="389627" cy="389627"/>
          </a:xfrm>
          <a:prstGeom prst="rect">
            <a:avLst/>
          </a:prstGeom>
        </p:spPr>
      </p:pic>
      <p:sp>
        <p:nvSpPr>
          <p:cNvPr id="3" name="文本框 2"/>
          <p:cNvSpPr txBox="1"/>
          <p:nvPr/>
        </p:nvSpPr>
        <p:spPr>
          <a:xfrm>
            <a:off x="4691273" y="1459970"/>
            <a:ext cx="7129669" cy="523220"/>
          </a:xfrm>
          <a:prstGeom prst="rect">
            <a:avLst/>
          </a:prstGeom>
          <a:noFill/>
        </p:spPr>
        <p:txBody>
          <a:bodyPr wrap="square" rtlCol="0">
            <a:spAutoFit/>
          </a:bodyPr>
          <a:lstStyle/>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p:txBody>
      </p:sp>
      <p:pic>
        <p:nvPicPr>
          <p:cNvPr id="30" name="图片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9903" y="2520663"/>
            <a:ext cx="389627" cy="389627"/>
          </a:xfrm>
          <a:prstGeom prst="rect">
            <a:avLst/>
          </a:prstGeom>
        </p:spPr>
      </p:pic>
      <p:sp>
        <p:nvSpPr>
          <p:cNvPr id="37" name="文本框 36"/>
          <p:cNvSpPr txBox="1"/>
          <p:nvPr/>
        </p:nvSpPr>
        <p:spPr>
          <a:xfrm>
            <a:off x="4697901" y="2460503"/>
            <a:ext cx="7129669" cy="523220"/>
          </a:xfrm>
          <a:prstGeom prst="rect">
            <a:avLst/>
          </a:prstGeom>
          <a:noFill/>
        </p:spPr>
        <p:txBody>
          <a:bodyPr wrap="square" rtlCol="0">
            <a:spAutoFit/>
          </a:bodyPr>
          <a:lstStyle/>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p:txBody>
      </p:sp>
      <p:pic>
        <p:nvPicPr>
          <p:cNvPr id="39" name="图片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275" y="3622330"/>
            <a:ext cx="389627" cy="389627"/>
          </a:xfrm>
          <a:prstGeom prst="rect">
            <a:avLst/>
          </a:prstGeom>
        </p:spPr>
      </p:pic>
      <p:sp>
        <p:nvSpPr>
          <p:cNvPr id="40" name="文本框 39"/>
          <p:cNvSpPr txBox="1"/>
          <p:nvPr/>
        </p:nvSpPr>
        <p:spPr>
          <a:xfrm>
            <a:off x="4691273" y="3562170"/>
            <a:ext cx="7129669" cy="523220"/>
          </a:xfrm>
          <a:prstGeom prst="rect">
            <a:avLst/>
          </a:prstGeom>
          <a:noFill/>
        </p:spPr>
        <p:txBody>
          <a:bodyPr wrap="square" rtlCol="0">
            <a:spAutoFit/>
          </a:bodyPr>
          <a:lstStyle/>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p:txBody>
      </p:sp>
      <p:pic>
        <p:nvPicPr>
          <p:cNvPr id="41" name="图片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275" y="4756456"/>
            <a:ext cx="389627" cy="389627"/>
          </a:xfrm>
          <a:prstGeom prst="rect">
            <a:avLst/>
          </a:prstGeom>
        </p:spPr>
      </p:pic>
      <p:sp>
        <p:nvSpPr>
          <p:cNvPr id="42" name="文本框 41"/>
          <p:cNvSpPr txBox="1"/>
          <p:nvPr/>
        </p:nvSpPr>
        <p:spPr>
          <a:xfrm>
            <a:off x="4691273" y="4696296"/>
            <a:ext cx="7129669" cy="523220"/>
          </a:xfrm>
          <a:prstGeom prst="rect">
            <a:avLst/>
          </a:prstGeom>
          <a:noFill/>
        </p:spPr>
        <p:txBody>
          <a:bodyPr wrap="square" rtlCol="0">
            <a:spAutoFit/>
          </a:bodyPr>
          <a:lstStyle/>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930" y="198783"/>
            <a:ext cx="5186088" cy="6520068"/>
          </a:xfrm>
          <a:prstGeom prst="rect">
            <a:avLst/>
          </a:prstGeom>
        </p:spPr>
      </p:pic>
      <p:sp>
        <p:nvSpPr>
          <p:cNvPr id="21" name="五边形 20"/>
          <p:cNvSpPr/>
          <p:nvPr/>
        </p:nvSpPr>
        <p:spPr>
          <a:xfrm>
            <a:off x="4738279" y="1027027"/>
            <a:ext cx="2325131" cy="496973"/>
          </a:xfrm>
          <a:prstGeom prst="homePlate">
            <a:avLst>
              <a:gd name="adj" fmla="val 76666"/>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mj-ea"/>
                <a:ea typeface="+mj-ea"/>
              </a:rPr>
              <a:t>选题的背景和意义</a:t>
            </a:r>
          </a:p>
        </p:txBody>
      </p:sp>
      <p:sp>
        <p:nvSpPr>
          <p:cNvPr id="22" name="文本框 21"/>
          <p:cNvSpPr txBox="1"/>
          <p:nvPr/>
        </p:nvSpPr>
        <p:spPr>
          <a:xfrm>
            <a:off x="5658682" y="1887884"/>
            <a:ext cx="5075580" cy="3539430"/>
          </a:xfrm>
          <a:prstGeom prst="rect">
            <a:avLst/>
          </a:prstGeom>
          <a:noFill/>
        </p:spPr>
        <p:txBody>
          <a:bodyPr wrap="square" rtlCol="0">
            <a:spAutoFit/>
          </a:bodyPr>
          <a:lstStyle/>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endParaRPr lang="en-US" altLang="zh-CN" sz="1400" dirty="0"/>
          </a:p>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a:p>
            <a:r>
              <a:rPr lang="zh-CN" altLang="en-US" sz="1400" dirty="0"/>
              <a:t>在此文本框输入内容在此文本框输入内容在此文本框输入内容在此文本框输入内容</a:t>
            </a:r>
          </a:p>
          <a:p>
            <a:r>
              <a:rPr lang="zh-CN" altLang="en-US" sz="1400" dirty="0"/>
              <a:t>在此文本框输入内容在此文本框输入内容在此文本框输入内容</a:t>
            </a:r>
          </a:p>
          <a:p>
            <a:endParaRPr lang="zh-CN" alt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a:stCxn id="6" idx="1"/>
          </p:cNvCxnSpPr>
          <p:nvPr/>
        </p:nvCxnSpPr>
        <p:spPr>
          <a:xfrm flipV="1">
            <a:off x="1481488" y="159026"/>
            <a:ext cx="1961399" cy="2038995"/>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8" idx="5"/>
          </p:cNvCxnSpPr>
          <p:nvPr/>
        </p:nvCxnSpPr>
        <p:spPr>
          <a:xfrm flipH="1">
            <a:off x="1481488" y="4434128"/>
            <a:ext cx="2293029" cy="2297976"/>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029140" y="1745673"/>
            <a:ext cx="3088824" cy="3088826"/>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38041" y="1797650"/>
            <a:ext cx="3088824" cy="3088826"/>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94490" y="1864474"/>
            <a:ext cx="3088824" cy="3088826"/>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329367" y="3054944"/>
            <a:ext cx="5490558" cy="707886"/>
          </a:xfrm>
          <a:prstGeom prst="rect">
            <a:avLst/>
          </a:prstGeom>
          <a:noFill/>
        </p:spPr>
        <p:txBody>
          <a:bodyPr wrap="square" rtlCol="0">
            <a:spAutoFit/>
          </a:bodyPr>
          <a:lstStyle/>
          <a:p>
            <a:pPr algn="ctr"/>
            <a:r>
              <a:rPr lang="zh-CN" altLang="en-US" sz="4000" dirty="0">
                <a:solidFill>
                  <a:srgbClr val="323232"/>
                </a:solidFill>
                <a:latin typeface="微软雅黑" panose="020B0503020204020204" pitchFamily="34" charset="-122"/>
                <a:ea typeface="微软雅黑" panose="020B0503020204020204" pitchFamily="34" charset="-122"/>
                <a:cs typeface="Adobe Devanagari" pitchFamily="18" charset="0"/>
              </a:rPr>
              <a:t>此处添加过渡页标题</a:t>
            </a:r>
            <a:endParaRPr lang="en-US" altLang="zh-CN" sz="4000" dirty="0">
              <a:solidFill>
                <a:srgbClr val="323232"/>
              </a:solidFill>
              <a:latin typeface="微软雅黑" panose="020B0503020204020204" pitchFamily="34" charset="-122"/>
              <a:ea typeface="微软雅黑" panose="020B0503020204020204" pitchFamily="34" charset="-122"/>
              <a:cs typeface="Adobe Devanagari" pitchFamily="18" charset="0"/>
            </a:endParaRPr>
          </a:p>
        </p:txBody>
      </p:sp>
      <p:grpSp>
        <p:nvGrpSpPr>
          <p:cNvPr id="11" name="组合 10"/>
          <p:cNvGrpSpPr/>
          <p:nvPr/>
        </p:nvGrpSpPr>
        <p:grpSpPr>
          <a:xfrm>
            <a:off x="3505420" y="2188763"/>
            <a:ext cx="751541" cy="751541"/>
            <a:chOff x="7245584" y="1900725"/>
            <a:chExt cx="751541" cy="751541"/>
          </a:xfrm>
        </p:grpSpPr>
        <p:sp>
          <p:nvSpPr>
            <p:cNvPr id="12" name="椭圆 11"/>
            <p:cNvSpPr/>
            <p:nvPr/>
          </p:nvSpPr>
          <p:spPr>
            <a:xfrm>
              <a:off x="7245584" y="1900725"/>
              <a:ext cx="751541" cy="751541"/>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十字形 12"/>
            <p:cNvSpPr/>
            <p:nvPr/>
          </p:nvSpPr>
          <p:spPr>
            <a:xfrm rot="20078081">
              <a:off x="7653929" y="2112288"/>
              <a:ext cx="259137" cy="259137"/>
            </a:xfrm>
            <a:prstGeom prst="plus">
              <a:avLst>
                <a:gd name="adj" fmla="val 3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1969967" y="2808722"/>
            <a:ext cx="1561763" cy="1200329"/>
          </a:xfrm>
          <a:prstGeom prst="rect">
            <a:avLst/>
          </a:prstGeom>
          <a:noFill/>
        </p:spPr>
        <p:txBody>
          <a:bodyPr wrap="square" rtlCol="0">
            <a:spAutoFit/>
          </a:bodyPr>
          <a:lstStyle/>
          <a:p>
            <a:r>
              <a:rPr lang="en-US" altLang="zh-CN" sz="7200" b="1" dirty="0">
                <a:solidFill>
                  <a:schemeClr val="bg1"/>
                </a:solidFill>
                <a:latin typeface="+mj-ea"/>
                <a:ea typeface="+mj-ea"/>
              </a:rPr>
              <a:t>02</a:t>
            </a:r>
            <a:endParaRPr lang="zh-CN" altLang="en-US" sz="7200" b="1" dirty="0">
              <a:solidFill>
                <a:schemeClr val="bg1"/>
              </a:solidFill>
              <a:latin typeface="+mj-ea"/>
              <a:ea typeface="+mj-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3414792" y="879060"/>
            <a:ext cx="1" cy="5099879"/>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349153" y="1402564"/>
            <a:ext cx="804793" cy="798631"/>
            <a:chOff x="4985288" y="1224585"/>
            <a:chExt cx="2546888" cy="2527388"/>
          </a:xfrm>
          <a:effectLst/>
        </p:grpSpPr>
        <p:sp>
          <p:nvSpPr>
            <p:cNvPr id="17" name="椭圆 16"/>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椭圆 17"/>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文本框 19"/>
          <p:cNvSpPr txBox="1"/>
          <p:nvPr/>
        </p:nvSpPr>
        <p:spPr>
          <a:xfrm>
            <a:off x="1243719" y="1509982"/>
            <a:ext cx="1035745" cy="523220"/>
          </a:xfrm>
          <a:prstGeom prst="rect">
            <a:avLst/>
          </a:prstGeom>
          <a:noFill/>
        </p:spPr>
        <p:txBody>
          <a:bodyPr wrap="square" rtlCol="0">
            <a:spAutoFit/>
          </a:bodyPr>
          <a:lstStyle/>
          <a:p>
            <a:pPr algn="ctr"/>
            <a:r>
              <a:rPr lang="en-US" altLang="zh-CN" sz="2800" b="1" dirty="0">
                <a:solidFill>
                  <a:prstClr val="white"/>
                </a:solidFill>
                <a:latin typeface="宋体" panose="02010600030101010101" pitchFamily="2" charset="-122"/>
              </a:rPr>
              <a:t>02</a:t>
            </a:r>
          </a:p>
        </p:txBody>
      </p:sp>
      <p:sp>
        <p:nvSpPr>
          <p:cNvPr id="29" name="文本框 28"/>
          <p:cNvSpPr txBox="1"/>
          <p:nvPr/>
        </p:nvSpPr>
        <p:spPr>
          <a:xfrm>
            <a:off x="685655" y="3151352"/>
            <a:ext cx="2084249" cy="369332"/>
          </a:xfrm>
          <a:prstGeom prst="rect">
            <a:avLst/>
          </a:prstGeom>
          <a:noFill/>
        </p:spPr>
        <p:txBody>
          <a:bodyPr wrap="square" rtlCol="0">
            <a:spAutoFit/>
          </a:bodyPr>
          <a:lstStyle/>
          <a:p>
            <a:pPr algn="ctr"/>
            <a:r>
              <a:rPr lang="zh-CN" altLang="en-US" b="1" dirty="0">
                <a:solidFill>
                  <a:prstClr val="black"/>
                </a:solidFill>
                <a:latin typeface="宋体" panose="02010600030101010101" pitchFamily="2" charset="-122"/>
              </a:rPr>
              <a:t>此处添加文字文字</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4295396" y="1509982"/>
            <a:ext cx="6387055" cy="954107"/>
          </a:xfrm>
          <a:prstGeom prst="rect">
            <a:avLst/>
          </a:prstGeom>
          <a:noFill/>
        </p:spPr>
        <p:txBody>
          <a:bodyPr wrap="square" rtlCol="0">
            <a:spAutoFit/>
          </a:bodyPr>
          <a:lstStyle/>
          <a:p>
            <a:r>
              <a:rPr lang="zh-CN" altLang="en-US" sz="1400" dirty="0"/>
              <a:t>在此文本框输入内容在此文本框输入内容在此文本框输入内容在此文本框输入内容在此文本框输入内容在此文本框输入内容在此文本框输入内容在此文本框输入内容在此文本框输入内容在此文本框输入内容</a:t>
            </a:r>
          </a:p>
          <a:p>
            <a:endParaRPr lang="zh-CN" altLang="en-US" sz="1400" dirty="0"/>
          </a:p>
        </p:txBody>
      </p:sp>
      <p:pic>
        <p:nvPicPr>
          <p:cNvPr id="32" name="图片 3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1566" y="3151352"/>
            <a:ext cx="1834104" cy="2305877"/>
          </a:xfrm>
          <a:prstGeom prst="rect">
            <a:avLst/>
          </a:prstGeom>
        </p:spPr>
      </p:pic>
      <p:pic>
        <p:nvPicPr>
          <p:cNvPr id="33" name="图片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46366" y="3151352"/>
            <a:ext cx="1834104" cy="230587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3414792" y="879060"/>
            <a:ext cx="1" cy="5099879"/>
          </a:xfrm>
          <a:prstGeom prst="line">
            <a:avLst/>
          </a:prstGeom>
          <a:ln w="22225">
            <a:solidFill>
              <a:schemeClr val="tx1">
                <a:lumMod val="85000"/>
                <a:lumOff val="1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1349153" y="1402564"/>
            <a:ext cx="804793" cy="798631"/>
            <a:chOff x="4985288" y="1224585"/>
            <a:chExt cx="2546888" cy="2527388"/>
          </a:xfrm>
          <a:effectLst/>
        </p:grpSpPr>
        <p:sp>
          <p:nvSpPr>
            <p:cNvPr id="17" name="椭圆 16"/>
            <p:cNvSpPr/>
            <p:nvPr/>
          </p:nvSpPr>
          <p:spPr>
            <a:xfrm>
              <a:off x="5012590" y="1224585"/>
              <a:ext cx="2433780" cy="2433781"/>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椭圆 17"/>
            <p:cNvSpPr/>
            <p:nvPr/>
          </p:nvSpPr>
          <p:spPr>
            <a:xfrm>
              <a:off x="5098396" y="1265539"/>
              <a:ext cx="2433780" cy="2433781"/>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椭圆 18"/>
            <p:cNvSpPr/>
            <p:nvPr/>
          </p:nvSpPr>
          <p:spPr>
            <a:xfrm>
              <a:off x="4985288" y="1318192"/>
              <a:ext cx="2433780" cy="2433781"/>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sp>
        <p:nvSpPr>
          <p:cNvPr id="20" name="文本框 19"/>
          <p:cNvSpPr txBox="1"/>
          <p:nvPr/>
        </p:nvSpPr>
        <p:spPr>
          <a:xfrm>
            <a:off x="1243719" y="1509982"/>
            <a:ext cx="1035745" cy="523220"/>
          </a:xfrm>
          <a:prstGeom prst="rect">
            <a:avLst/>
          </a:prstGeom>
          <a:noFill/>
        </p:spPr>
        <p:txBody>
          <a:bodyPr wrap="square" rtlCol="0">
            <a:spAutoFit/>
          </a:bodyPr>
          <a:lstStyle/>
          <a:p>
            <a:pPr algn="ctr"/>
            <a:r>
              <a:rPr lang="en-US" altLang="zh-CN" sz="2800" b="1" dirty="0">
                <a:solidFill>
                  <a:prstClr val="white"/>
                </a:solidFill>
                <a:latin typeface="宋体" panose="02010600030101010101" pitchFamily="2" charset="-122"/>
              </a:rPr>
              <a:t>02</a:t>
            </a:r>
          </a:p>
        </p:txBody>
      </p:sp>
      <p:sp>
        <p:nvSpPr>
          <p:cNvPr id="29" name="文本框 28"/>
          <p:cNvSpPr txBox="1"/>
          <p:nvPr/>
        </p:nvSpPr>
        <p:spPr>
          <a:xfrm>
            <a:off x="685655" y="3151352"/>
            <a:ext cx="2084249" cy="369332"/>
          </a:xfrm>
          <a:prstGeom prst="rect">
            <a:avLst/>
          </a:prstGeom>
          <a:noFill/>
        </p:spPr>
        <p:txBody>
          <a:bodyPr wrap="square" rtlCol="0">
            <a:spAutoFit/>
          </a:bodyPr>
          <a:lstStyle/>
          <a:p>
            <a:pPr algn="ctr"/>
            <a:r>
              <a:rPr lang="zh-CN" altLang="en-US" b="1" dirty="0">
                <a:solidFill>
                  <a:prstClr val="black"/>
                </a:solidFill>
                <a:latin typeface="宋体" panose="02010600030101010101" pitchFamily="2" charset="-122"/>
              </a:rPr>
              <a:t>此处添加文字文字</a:t>
            </a:r>
            <a:endParaRPr lang="zh-CN" altLang="en-US" dirty="0">
              <a:solidFill>
                <a:prstClr val="black"/>
              </a:solidFill>
              <a:latin typeface="微软雅黑" panose="020B0503020204020204" pitchFamily="34" charset="-122"/>
              <a:ea typeface="微软雅黑" panose="020B0503020204020204" pitchFamily="34" charset="-122"/>
            </a:endParaRPr>
          </a:p>
        </p:txBody>
      </p:sp>
      <p:sp>
        <p:nvSpPr>
          <p:cNvPr id="12" name="文本框 46"/>
          <p:cNvSpPr txBox="1"/>
          <p:nvPr/>
        </p:nvSpPr>
        <p:spPr>
          <a:xfrm>
            <a:off x="4083829" y="1631625"/>
            <a:ext cx="1920599" cy="1354217"/>
          </a:xfrm>
          <a:prstGeom prst="rect">
            <a:avLst/>
          </a:prstGeom>
          <a:noFill/>
        </p:spPr>
        <p:txBody>
          <a:bodyPr wrap="square" rtlCol="0">
            <a:spAutoFit/>
          </a:bodyPr>
          <a:lstStyle/>
          <a:p>
            <a:pPr algn="ctr"/>
            <a:r>
              <a:rPr lang="en-US" altLang="zh-CN" b="1" dirty="0">
                <a:solidFill>
                  <a:schemeClr val="bg1"/>
                </a:solidFill>
                <a:latin typeface="+mj-ea"/>
                <a:ea typeface="+mj-ea"/>
              </a:rPr>
              <a:t>Your text</a:t>
            </a:r>
            <a:endParaRPr lang="en-US" altLang="zh-CN" sz="1400" dirty="0">
              <a:solidFill>
                <a:schemeClr val="bg1"/>
              </a:solidFill>
              <a:latin typeface="+mj-ea"/>
              <a:ea typeface="+mj-ea"/>
            </a:endParaRPr>
          </a:p>
          <a:p>
            <a:pPr algn="ctr"/>
            <a:r>
              <a:rPr lang="en-US" altLang="zh-CN" sz="1600" dirty="0">
                <a:solidFill>
                  <a:schemeClr val="bg1"/>
                </a:solidFill>
                <a:latin typeface="+mj-ea"/>
                <a:ea typeface="+mj-ea"/>
              </a:rPr>
              <a:t>Having begun in one line, resolve to fight it out on that line</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13" name="组合 12"/>
          <p:cNvGrpSpPr/>
          <p:nvPr/>
        </p:nvGrpSpPr>
        <p:grpSpPr>
          <a:xfrm>
            <a:off x="3707312" y="1523998"/>
            <a:ext cx="7894646" cy="3551010"/>
            <a:chOff x="666296" y="1437221"/>
            <a:chExt cx="10830379" cy="4871503"/>
          </a:xfrm>
        </p:grpSpPr>
        <p:grpSp>
          <p:nvGrpSpPr>
            <p:cNvPr id="15" name="组合 14"/>
            <p:cNvGrpSpPr/>
            <p:nvPr/>
          </p:nvGrpSpPr>
          <p:grpSpPr>
            <a:xfrm>
              <a:off x="695325" y="1437221"/>
              <a:ext cx="10801350" cy="4871503"/>
              <a:chOff x="570443" y="1380899"/>
              <a:chExt cx="10926232" cy="4927826"/>
            </a:xfrm>
          </p:grpSpPr>
          <p:grpSp>
            <p:nvGrpSpPr>
              <p:cNvPr id="45" name="组合 13"/>
              <p:cNvGrpSpPr/>
              <p:nvPr/>
            </p:nvGrpSpPr>
            <p:grpSpPr>
              <a:xfrm>
                <a:off x="3302001" y="1380899"/>
                <a:ext cx="8194674" cy="4927826"/>
                <a:chOff x="695325" y="574735"/>
                <a:chExt cx="9714138" cy="5841547"/>
              </a:xfrm>
            </p:grpSpPr>
            <p:sp>
              <p:nvSpPr>
                <p:cNvPr id="48" name="矩形 47"/>
                <p:cNvSpPr/>
                <p:nvPr/>
              </p:nvSpPr>
              <p:spPr>
                <a:xfrm>
                  <a:off x="695325" y="574735"/>
                  <a:ext cx="3238045" cy="291623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矩形 48"/>
                <p:cNvSpPr/>
                <p:nvPr/>
              </p:nvSpPr>
              <p:spPr>
                <a:xfrm>
                  <a:off x="695325" y="3500044"/>
                  <a:ext cx="3238046" cy="291623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3933371" y="574736"/>
                  <a:ext cx="3238046" cy="291623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3933371" y="3500044"/>
                  <a:ext cx="3238046" cy="291623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7171417" y="574736"/>
                  <a:ext cx="3238046" cy="2916238"/>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7171417" y="3500044"/>
                  <a:ext cx="3238046" cy="291623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6" name="矩形 45"/>
              <p:cNvSpPr/>
              <p:nvPr/>
            </p:nvSpPr>
            <p:spPr>
              <a:xfrm>
                <a:off x="570443" y="3848638"/>
                <a:ext cx="2731558" cy="2460087"/>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570443" y="1380900"/>
                <a:ext cx="2731558" cy="246008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21" name="图示 20"/>
            <p:cNvGraphicFramePr/>
            <p:nvPr/>
          </p:nvGraphicFramePr>
          <p:xfrm>
            <a:off x="666296" y="4275667"/>
            <a:ext cx="2467428" cy="1644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2" name="组合 21"/>
            <p:cNvGrpSpPr/>
            <p:nvPr/>
          </p:nvGrpSpPr>
          <p:grpSpPr>
            <a:xfrm>
              <a:off x="4106223" y="1949250"/>
              <a:ext cx="1383087" cy="1584605"/>
              <a:chOff x="3958657" y="1944963"/>
              <a:chExt cx="1383087" cy="1584605"/>
            </a:xfrm>
          </p:grpSpPr>
          <p:grpSp>
            <p:nvGrpSpPr>
              <p:cNvPr id="39" name="组合 22"/>
              <p:cNvGrpSpPr/>
              <p:nvPr/>
            </p:nvGrpSpPr>
            <p:grpSpPr>
              <a:xfrm>
                <a:off x="4501680" y="2040024"/>
                <a:ext cx="840064" cy="1291752"/>
                <a:chOff x="1447686" y="1059543"/>
                <a:chExt cx="1030515" cy="1584605"/>
              </a:xfrm>
              <a:solidFill>
                <a:schemeClr val="bg1">
                  <a:lumMod val="75000"/>
                </a:schemeClr>
              </a:solidFill>
            </p:grpSpPr>
            <p:sp>
              <p:nvSpPr>
                <p:cNvPr id="43" name="椭圆 42"/>
                <p:cNvSpPr/>
                <p:nvPr/>
              </p:nvSpPr>
              <p:spPr>
                <a:xfrm>
                  <a:off x="1698171" y="1059543"/>
                  <a:ext cx="529546" cy="5295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弦形 43"/>
                <p:cNvSpPr/>
                <p:nvPr/>
              </p:nvSpPr>
              <p:spPr>
                <a:xfrm rot="6787050">
                  <a:off x="1447686" y="1613633"/>
                  <a:ext cx="1030515" cy="1030515"/>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0" name="组合 21"/>
              <p:cNvGrpSpPr/>
              <p:nvPr/>
            </p:nvGrpSpPr>
            <p:grpSpPr>
              <a:xfrm>
                <a:off x="3958657" y="1944963"/>
                <a:ext cx="1030515" cy="1584605"/>
                <a:chOff x="1447686" y="1059543"/>
                <a:chExt cx="1030515" cy="1584605"/>
              </a:xfrm>
              <a:solidFill>
                <a:srgbClr val="EAE2CE"/>
              </a:solidFill>
            </p:grpSpPr>
            <p:sp>
              <p:nvSpPr>
                <p:cNvPr id="41" name="椭圆 40"/>
                <p:cNvSpPr/>
                <p:nvPr/>
              </p:nvSpPr>
              <p:spPr>
                <a:xfrm>
                  <a:off x="1698171" y="1059543"/>
                  <a:ext cx="529546" cy="5295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弦形 41"/>
                <p:cNvSpPr/>
                <p:nvPr/>
              </p:nvSpPr>
              <p:spPr>
                <a:xfrm rot="6787050">
                  <a:off x="1447686" y="1613633"/>
                  <a:ext cx="1030515" cy="1030515"/>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3" name="流程图: 多文档 22"/>
            <p:cNvSpPr/>
            <p:nvPr/>
          </p:nvSpPr>
          <p:spPr>
            <a:xfrm>
              <a:off x="6675339" y="4606774"/>
              <a:ext cx="1541661" cy="1103085"/>
            </a:xfrm>
            <a:prstGeom prst="flowChartMultidocument">
              <a:avLst/>
            </a:prstGeom>
            <a:solidFill>
              <a:srgbClr val="EAE2CE"/>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9535858" y="1953357"/>
              <a:ext cx="1225274" cy="1513891"/>
              <a:chOff x="9391150" y="1689273"/>
              <a:chExt cx="1512625" cy="1868929"/>
            </a:xfrm>
          </p:grpSpPr>
          <p:sp>
            <p:nvSpPr>
              <p:cNvPr id="34" name="直角三角形 33"/>
              <p:cNvSpPr/>
              <p:nvPr/>
            </p:nvSpPr>
            <p:spPr>
              <a:xfrm rot="8089901">
                <a:off x="9420854" y="1689273"/>
                <a:ext cx="1423632" cy="1423632"/>
              </a:xfrm>
              <a:prstGeom prst="rtTriangle">
                <a:avLst/>
              </a:prstGeom>
              <a:solidFill>
                <a:schemeClr val="accent3">
                  <a:lumMod val="50000"/>
                </a:schemeClr>
              </a:solidFill>
              <a:ln w="76200">
                <a:solidFill>
                  <a:srgbClr val="EA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9391150" y="2404037"/>
                <a:ext cx="1512625" cy="1154165"/>
              </a:xfrm>
              <a:prstGeom prst="rect">
                <a:avLst/>
              </a:prstGeom>
              <a:solidFill>
                <a:schemeClr val="accent3">
                  <a:lumMod val="50000"/>
                </a:schemeClr>
              </a:solidFill>
              <a:ln w="76200">
                <a:solidFill>
                  <a:srgbClr val="EAE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6" name="组合 31"/>
              <p:cNvGrpSpPr/>
              <p:nvPr/>
            </p:nvGrpSpPr>
            <p:grpSpPr>
              <a:xfrm>
                <a:off x="10191684" y="2574684"/>
                <a:ext cx="596673" cy="596673"/>
                <a:chOff x="3416443" y="1864382"/>
                <a:chExt cx="781261" cy="781261"/>
              </a:xfrm>
            </p:grpSpPr>
            <p:sp>
              <p:nvSpPr>
                <p:cNvPr id="37" name="图文框 29"/>
                <p:cNvSpPr/>
                <p:nvPr/>
              </p:nvSpPr>
              <p:spPr>
                <a:xfrm>
                  <a:off x="3447236" y="1880358"/>
                  <a:ext cx="725715" cy="725715"/>
                </a:xfrm>
                <a:prstGeom prst="frame">
                  <a:avLst/>
                </a:prstGeom>
                <a:solidFill>
                  <a:srgbClr val="EAE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8" name="加号 37"/>
                <p:cNvSpPr/>
                <p:nvPr/>
              </p:nvSpPr>
              <p:spPr>
                <a:xfrm>
                  <a:off x="3416443" y="1864382"/>
                  <a:ext cx="781261" cy="781261"/>
                </a:xfrm>
                <a:prstGeom prst="mathPlus">
                  <a:avLst>
                    <a:gd name="adj1" fmla="val 18270"/>
                  </a:avLst>
                </a:prstGeom>
                <a:solidFill>
                  <a:srgbClr val="EAE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25" name="标题 1"/>
            <p:cNvSpPr txBox="1"/>
            <p:nvPr/>
          </p:nvSpPr>
          <p:spPr>
            <a:xfrm>
              <a:off x="1086667" y="2563911"/>
              <a:ext cx="4189871" cy="155838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zh-CN" altLang="en-US" dirty="0">
                <a:solidFill>
                  <a:schemeClr val="accent3">
                    <a:lumMod val="50000"/>
                  </a:schemeClr>
                </a:solidFill>
                <a:latin typeface="+mj-ea"/>
              </a:endParaRPr>
            </a:p>
          </p:txBody>
        </p:sp>
        <p:sp>
          <p:nvSpPr>
            <p:cNvPr id="26" name="矩形 25"/>
            <p:cNvSpPr/>
            <p:nvPr/>
          </p:nvSpPr>
          <p:spPr>
            <a:xfrm>
              <a:off x="837863" y="1980791"/>
              <a:ext cx="2366996" cy="1393352"/>
            </a:xfrm>
            <a:prstGeom prst="rect">
              <a:avLst/>
            </a:prstGeom>
          </p:spPr>
          <p:txBody>
            <a:bodyPr wrap="square">
              <a:spAutoFit/>
            </a:bodyPr>
            <a:lstStyle/>
            <a:p>
              <a:r>
                <a:rPr lang="zh-CN" altLang="en-US" sz="1200" dirty="0">
                  <a:solidFill>
                    <a:schemeClr val="accent3">
                      <a:lumMod val="50000"/>
                    </a:schemeClr>
                  </a:solidFill>
                  <a:latin typeface="+mj-ea"/>
                  <a:ea typeface="+mj-ea"/>
                </a:rPr>
                <a:t>添加文本内容，添加文本内容</a:t>
              </a:r>
              <a:endParaRPr lang="en-US" altLang="zh-CN" sz="1200" dirty="0">
                <a:solidFill>
                  <a:schemeClr val="accent3">
                    <a:lumMod val="50000"/>
                  </a:schemeClr>
                </a:solidFill>
                <a:latin typeface="+mj-ea"/>
                <a:ea typeface="+mj-ea"/>
              </a:endParaRPr>
            </a:p>
            <a:p>
              <a:r>
                <a:rPr lang="zh-CN" altLang="en-US" sz="1200" dirty="0">
                  <a:solidFill>
                    <a:schemeClr val="accent3">
                      <a:lumMod val="50000"/>
                    </a:schemeClr>
                  </a:solidFill>
                  <a:latin typeface="+mj-ea"/>
                </a:rPr>
                <a:t>添加文本内容，添加文本内容</a:t>
              </a:r>
            </a:p>
            <a:p>
              <a:endParaRPr lang="zh-CN" altLang="en-US" sz="1200" dirty="0">
                <a:solidFill>
                  <a:schemeClr val="accent3">
                    <a:lumMod val="50000"/>
                  </a:schemeClr>
                </a:solidFill>
                <a:latin typeface="+mj-ea"/>
                <a:ea typeface="+mj-ea"/>
              </a:endParaRPr>
            </a:p>
          </p:txBody>
        </p:sp>
      </p:grpSp>
      <p:sp>
        <p:nvSpPr>
          <p:cNvPr id="54" name="矩形 53"/>
          <p:cNvSpPr/>
          <p:nvPr/>
        </p:nvSpPr>
        <p:spPr>
          <a:xfrm>
            <a:off x="7786707" y="1922400"/>
            <a:ext cx="1725387" cy="1015663"/>
          </a:xfrm>
          <a:prstGeom prst="rect">
            <a:avLst/>
          </a:prstGeom>
        </p:spPr>
        <p:txBody>
          <a:bodyPr wrap="square">
            <a:spAutoFit/>
          </a:bodyPr>
          <a:lstStyle/>
          <a:p>
            <a:r>
              <a:rPr lang="zh-CN" altLang="en-US" sz="1200" dirty="0">
                <a:solidFill>
                  <a:schemeClr val="accent3">
                    <a:lumMod val="50000"/>
                  </a:schemeClr>
                </a:solidFill>
                <a:latin typeface="+mj-ea"/>
                <a:ea typeface="+mj-ea"/>
              </a:rPr>
              <a:t>添加文本内容，添加文本内容</a:t>
            </a:r>
            <a:endParaRPr lang="en-US" altLang="zh-CN" sz="1200" dirty="0">
              <a:solidFill>
                <a:schemeClr val="accent3">
                  <a:lumMod val="50000"/>
                </a:schemeClr>
              </a:solidFill>
              <a:latin typeface="+mj-ea"/>
              <a:ea typeface="+mj-ea"/>
            </a:endParaRPr>
          </a:p>
          <a:p>
            <a:r>
              <a:rPr lang="zh-CN" altLang="en-US" sz="1200" dirty="0">
                <a:solidFill>
                  <a:schemeClr val="accent3">
                    <a:lumMod val="50000"/>
                  </a:schemeClr>
                </a:solidFill>
                <a:latin typeface="+mj-ea"/>
              </a:rPr>
              <a:t>添加文本内容，添加文本内容</a:t>
            </a:r>
          </a:p>
          <a:p>
            <a:endParaRPr lang="zh-CN" altLang="en-US" sz="1200" dirty="0">
              <a:solidFill>
                <a:schemeClr val="accent3">
                  <a:lumMod val="50000"/>
                </a:schemeClr>
              </a:solidFill>
              <a:latin typeface="+mj-ea"/>
              <a:ea typeface="+mj-ea"/>
            </a:endParaRPr>
          </a:p>
        </p:txBody>
      </p:sp>
      <p:sp>
        <p:nvSpPr>
          <p:cNvPr id="55" name="矩形 54"/>
          <p:cNvSpPr/>
          <p:nvPr/>
        </p:nvSpPr>
        <p:spPr>
          <a:xfrm>
            <a:off x="5818336" y="3678614"/>
            <a:ext cx="1725387" cy="1015663"/>
          </a:xfrm>
          <a:prstGeom prst="rect">
            <a:avLst/>
          </a:prstGeom>
        </p:spPr>
        <p:txBody>
          <a:bodyPr wrap="square">
            <a:spAutoFit/>
          </a:bodyPr>
          <a:lstStyle/>
          <a:p>
            <a:r>
              <a:rPr lang="zh-CN" altLang="en-US" sz="1200" dirty="0">
                <a:solidFill>
                  <a:schemeClr val="accent3">
                    <a:lumMod val="50000"/>
                  </a:schemeClr>
                </a:solidFill>
                <a:latin typeface="+mj-ea"/>
                <a:ea typeface="+mj-ea"/>
              </a:rPr>
              <a:t>添加文本内容，添加文本内容</a:t>
            </a:r>
            <a:endParaRPr lang="en-US" altLang="zh-CN" sz="1200" dirty="0">
              <a:solidFill>
                <a:schemeClr val="accent3">
                  <a:lumMod val="50000"/>
                </a:schemeClr>
              </a:solidFill>
              <a:latin typeface="+mj-ea"/>
              <a:ea typeface="+mj-ea"/>
            </a:endParaRPr>
          </a:p>
          <a:p>
            <a:r>
              <a:rPr lang="zh-CN" altLang="en-US" sz="1200" dirty="0">
                <a:solidFill>
                  <a:schemeClr val="accent3">
                    <a:lumMod val="50000"/>
                  </a:schemeClr>
                </a:solidFill>
                <a:latin typeface="+mj-ea"/>
              </a:rPr>
              <a:t>添加文本内容，添加文本内容</a:t>
            </a:r>
          </a:p>
          <a:p>
            <a:endParaRPr lang="zh-CN" altLang="en-US" sz="1200" dirty="0">
              <a:solidFill>
                <a:schemeClr val="accent3">
                  <a:lumMod val="50000"/>
                </a:schemeClr>
              </a:solidFill>
              <a:latin typeface="+mj-ea"/>
              <a:ea typeface="+mj-ea"/>
            </a:endParaRPr>
          </a:p>
        </p:txBody>
      </p:sp>
      <p:sp>
        <p:nvSpPr>
          <p:cNvPr id="56" name="矩形 55"/>
          <p:cNvSpPr/>
          <p:nvPr/>
        </p:nvSpPr>
        <p:spPr>
          <a:xfrm>
            <a:off x="9796525" y="3683133"/>
            <a:ext cx="1725387" cy="1015663"/>
          </a:xfrm>
          <a:prstGeom prst="rect">
            <a:avLst/>
          </a:prstGeom>
        </p:spPr>
        <p:txBody>
          <a:bodyPr wrap="square">
            <a:spAutoFit/>
          </a:bodyPr>
          <a:lstStyle/>
          <a:p>
            <a:r>
              <a:rPr lang="zh-CN" altLang="en-US" sz="1200" dirty="0">
                <a:solidFill>
                  <a:schemeClr val="accent3">
                    <a:lumMod val="50000"/>
                  </a:schemeClr>
                </a:solidFill>
                <a:latin typeface="+mj-ea"/>
                <a:ea typeface="+mj-ea"/>
              </a:rPr>
              <a:t>添加文本内容，添加文本内容</a:t>
            </a:r>
            <a:endParaRPr lang="en-US" altLang="zh-CN" sz="1200" dirty="0">
              <a:solidFill>
                <a:schemeClr val="accent3">
                  <a:lumMod val="50000"/>
                </a:schemeClr>
              </a:solidFill>
              <a:latin typeface="+mj-ea"/>
              <a:ea typeface="+mj-ea"/>
            </a:endParaRPr>
          </a:p>
          <a:p>
            <a:r>
              <a:rPr lang="zh-CN" altLang="en-US" sz="1200" dirty="0">
                <a:solidFill>
                  <a:schemeClr val="accent3">
                    <a:lumMod val="50000"/>
                  </a:schemeClr>
                </a:solidFill>
                <a:latin typeface="+mj-ea"/>
              </a:rPr>
              <a:t>添加文本内容，添加文本内容</a:t>
            </a:r>
          </a:p>
          <a:p>
            <a:endParaRPr lang="zh-CN" altLang="en-US" sz="1200" dirty="0">
              <a:solidFill>
                <a:schemeClr val="accent3">
                  <a:lumMod val="50000"/>
                </a:schemeClr>
              </a:solidFill>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a:stCxn id="6" idx="1"/>
          </p:cNvCxnSpPr>
          <p:nvPr/>
        </p:nvCxnSpPr>
        <p:spPr>
          <a:xfrm flipV="1">
            <a:off x="1481488" y="159026"/>
            <a:ext cx="1961399" cy="2038995"/>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8" idx="5"/>
          </p:cNvCxnSpPr>
          <p:nvPr/>
        </p:nvCxnSpPr>
        <p:spPr>
          <a:xfrm flipH="1">
            <a:off x="1481488" y="4434128"/>
            <a:ext cx="2293029" cy="2297976"/>
          </a:xfrm>
          <a:prstGeom prst="line">
            <a:avLst/>
          </a:prstGeom>
          <a:ln w="22225">
            <a:solidFill>
              <a:schemeClr val="tx1">
                <a:lumMod val="85000"/>
                <a:lumOff val="15000"/>
              </a:schemeClr>
            </a:solidFill>
            <a:prstDash val="sysDot"/>
            <a:tailEnd type="diamond"/>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1029140" y="1745673"/>
            <a:ext cx="3088824" cy="3088826"/>
          </a:xfrm>
          <a:prstGeom prst="ellipse">
            <a:avLst/>
          </a:prstGeom>
          <a:solidFill>
            <a:schemeClr val="tx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38041" y="1797650"/>
            <a:ext cx="3088824" cy="3088826"/>
          </a:xfrm>
          <a:prstGeom prst="ellipse">
            <a:avLst/>
          </a:prstGeom>
          <a:solidFill>
            <a:schemeClr val="tx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94490" y="1864474"/>
            <a:ext cx="3088824" cy="3088826"/>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5329367" y="3054944"/>
            <a:ext cx="5490558" cy="707886"/>
          </a:xfrm>
          <a:prstGeom prst="rect">
            <a:avLst/>
          </a:prstGeom>
          <a:noFill/>
        </p:spPr>
        <p:txBody>
          <a:bodyPr wrap="square" rtlCol="0">
            <a:spAutoFit/>
          </a:bodyPr>
          <a:lstStyle/>
          <a:p>
            <a:pPr algn="ctr"/>
            <a:r>
              <a:rPr lang="zh-CN" altLang="en-US" sz="4000" dirty="0">
                <a:solidFill>
                  <a:srgbClr val="323232"/>
                </a:solidFill>
                <a:latin typeface="微软雅黑" panose="020B0503020204020204" pitchFamily="34" charset="-122"/>
                <a:ea typeface="微软雅黑" panose="020B0503020204020204" pitchFamily="34" charset="-122"/>
                <a:cs typeface="Adobe Devanagari" pitchFamily="18" charset="0"/>
              </a:rPr>
              <a:t>此处添加过渡页标题</a:t>
            </a:r>
            <a:endParaRPr lang="en-US" altLang="zh-CN" sz="4000" dirty="0">
              <a:solidFill>
                <a:srgbClr val="323232"/>
              </a:solidFill>
              <a:latin typeface="微软雅黑" panose="020B0503020204020204" pitchFamily="34" charset="-122"/>
              <a:ea typeface="微软雅黑" panose="020B0503020204020204" pitchFamily="34" charset="-122"/>
              <a:cs typeface="Adobe Devanagari" pitchFamily="18" charset="0"/>
            </a:endParaRPr>
          </a:p>
        </p:txBody>
      </p:sp>
      <p:grpSp>
        <p:nvGrpSpPr>
          <p:cNvPr id="11" name="组合 10"/>
          <p:cNvGrpSpPr/>
          <p:nvPr/>
        </p:nvGrpSpPr>
        <p:grpSpPr>
          <a:xfrm>
            <a:off x="3505420" y="2188763"/>
            <a:ext cx="751541" cy="751541"/>
            <a:chOff x="7245584" y="1900725"/>
            <a:chExt cx="751541" cy="751541"/>
          </a:xfrm>
        </p:grpSpPr>
        <p:sp>
          <p:nvSpPr>
            <p:cNvPr id="12" name="椭圆 11"/>
            <p:cNvSpPr/>
            <p:nvPr/>
          </p:nvSpPr>
          <p:spPr>
            <a:xfrm>
              <a:off x="7245584" y="1900725"/>
              <a:ext cx="751541" cy="751541"/>
            </a:xfrm>
            <a:prstGeom prst="ellipse">
              <a:avLst/>
            </a:prstGeom>
            <a:solidFill>
              <a:srgbClr val="E64D2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十字形 12"/>
            <p:cNvSpPr/>
            <p:nvPr/>
          </p:nvSpPr>
          <p:spPr>
            <a:xfrm rot="20078081">
              <a:off x="7653929" y="2112288"/>
              <a:ext cx="259137" cy="259137"/>
            </a:xfrm>
            <a:prstGeom prst="plus">
              <a:avLst>
                <a:gd name="adj" fmla="val 3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文本框 13"/>
          <p:cNvSpPr txBox="1"/>
          <p:nvPr/>
        </p:nvSpPr>
        <p:spPr>
          <a:xfrm>
            <a:off x="1969967" y="2808722"/>
            <a:ext cx="1561763" cy="1200329"/>
          </a:xfrm>
          <a:prstGeom prst="rect">
            <a:avLst/>
          </a:prstGeom>
          <a:noFill/>
        </p:spPr>
        <p:txBody>
          <a:bodyPr wrap="square" rtlCol="0">
            <a:spAutoFit/>
          </a:bodyPr>
          <a:lstStyle/>
          <a:p>
            <a:r>
              <a:rPr lang="en-US" altLang="zh-CN" sz="7200" b="1" dirty="0">
                <a:solidFill>
                  <a:schemeClr val="bg1"/>
                </a:solidFill>
                <a:latin typeface="+mj-ea"/>
                <a:ea typeface="+mj-ea"/>
              </a:rPr>
              <a:t>03</a:t>
            </a:r>
            <a:endParaRPr lang="zh-CN" altLang="en-US" sz="7200" b="1" dirty="0">
              <a:solidFill>
                <a:schemeClr val="bg1"/>
              </a:solidFill>
              <a:latin typeface="+mj-ea"/>
              <a:ea typeface="+mj-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微软雅黑"/>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Words>
  <Application>Microsoft Office PowerPoint</Application>
  <PresentationFormat>宽屏</PresentationFormat>
  <Paragraphs>72</Paragraphs>
  <Slides>13</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67</cp:revision>
  <dcterms:created xsi:type="dcterms:W3CDTF">2014-08-07T06:03:00Z</dcterms:created>
  <dcterms:modified xsi:type="dcterms:W3CDTF">2021-01-05T05:31:32Z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