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70" r:id="rId3"/>
    <p:sldId id="271" r:id="rId4"/>
    <p:sldId id="272" r:id="rId5"/>
    <p:sldId id="264" r:id="rId6"/>
    <p:sldId id="276" r:id="rId7"/>
    <p:sldId id="279" r:id="rId8"/>
    <p:sldId id="280" r:id="rId9"/>
    <p:sldId id="282" r:id="rId10"/>
    <p:sldId id="281" r:id="rId11"/>
    <p:sldId id="278" r:id="rId12"/>
    <p:sldId id="273" r:id="rId13"/>
    <p:sldId id="28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AAB"/>
    <a:srgbClr val="81C9BD"/>
    <a:srgbClr val="F5F5F5"/>
    <a:srgbClr val="D6F7F1"/>
    <a:srgbClr val="F2F2F2"/>
    <a:srgbClr val="EAFAF7"/>
    <a:srgbClr val="E3F9F5"/>
    <a:srgbClr val="E94B62"/>
    <a:srgbClr val="68BEAF"/>
    <a:srgbClr val="6D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33327765848799"/>
          <c:y val="0"/>
          <c:w val="0.60000009544259203"/>
          <c:h val="0.900000035790967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81C9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F-4AFB-9913-C6D98FD5700B}"/>
              </c:ext>
            </c:extLst>
          </c:dPt>
          <c:dPt>
            <c:idx val="1"/>
            <c:bubble3D val="0"/>
            <c:spPr>
              <a:solidFill>
                <a:srgbClr val="D6F7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BF-4AFB-9913-C6D98FD5700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BF-4AFB-9913-C6D98FD57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33327765848799"/>
          <c:y val="0"/>
          <c:w val="0.60000009544259203"/>
          <c:h val="0.900000035790967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81C9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7A-4467-8D22-0E1C162BD684}"/>
              </c:ext>
            </c:extLst>
          </c:dPt>
          <c:dPt>
            <c:idx val="1"/>
            <c:bubble3D val="0"/>
            <c:spPr>
              <a:solidFill>
                <a:srgbClr val="D6F7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7A-4467-8D22-0E1C162BD68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A-4467-8D22-0E1C162BD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86075-7B30-4F42-84D1-0D7C28FE7E6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CC7C5-6680-4416-BB2B-86189794FD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60BAAB">
              <a:alpha val="90000"/>
            </a:srgbClr>
          </a:solidFill>
          <a:ln w="508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557539" y="2230372"/>
            <a:ext cx="1585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Citizens</a:t>
            </a:r>
            <a:endParaRPr lang="zh-CN" altLang="en-US" sz="3000" b="1" dirty="0">
              <a:solidFill>
                <a:schemeClr val="bg1"/>
              </a:solidFill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57539" y="3506847"/>
            <a:ext cx="1361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We are so different 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but are from the same city ordinary citizen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21411" y="1705707"/>
            <a:ext cx="2858022" cy="3446585"/>
          </a:xfrm>
          <a:custGeom>
            <a:avLst/>
            <a:gdLst>
              <a:gd name="connsiteX0" fmla="*/ 0 w 2858022"/>
              <a:gd name="connsiteY0" fmla="*/ 0 h 3446585"/>
              <a:gd name="connsiteX1" fmla="*/ 2858022 w 2858022"/>
              <a:gd name="connsiteY1" fmla="*/ 0 h 3446585"/>
              <a:gd name="connsiteX2" fmla="*/ 2858022 w 2858022"/>
              <a:gd name="connsiteY2" fmla="*/ 3446585 h 3446585"/>
              <a:gd name="connsiteX3" fmla="*/ 0 w 2858022"/>
              <a:gd name="connsiteY3" fmla="*/ 3446585 h 3446585"/>
              <a:gd name="connsiteX4" fmla="*/ 0 w 2858022"/>
              <a:gd name="connsiteY4" fmla="*/ 0 h 3446585"/>
              <a:gd name="connsiteX0-1" fmla="*/ 0 w 2858022"/>
              <a:gd name="connsiteY0-2" fmla="*/ 0 h 3446585"/>
              <a:gd name="connsiteX1-3" fmla="*/ 2858022 w 2858022"/>
              <a:gd name="connsiteY1-4" fmla="*/ 0 h 3446585"/>
              <a:gd name="connsiteX2-5" fmla="*/ 2843954 w 2858022"/>
              <a:gd name="connsiteY2-6" fmla="*/ 1642404 h 3446585"/>
              <a:gd name="connsiteX3-7" fmla="*/ 2858022 w 2858022"/>
              <a:gd name="connsiteY3-8" fmla="*/ 3446585 h 3446585"/>
              <a:gd name="connsiteX4-9" fmla="*/ 0 w 2858022"/>
              <a:gd name="connsiteY4-10" fmla="*/ 3446585 h 3446585"/>
              <a:gd name="connsiteX5" fmla="*/ 0 w 2858022"/>
              <a:gd name="connsiteY5" fmla="*/ 0 h 3446585"/>
              <a:gd name="connsiteX0-11" fmla="*/ 2843954 w 2935394"/>
              <a:gd name="connsiteY0-12" fmla="*/ 1642404 h 3446585"/>
              <a:gd name="connsiteX1-13" fmla="*/ 2858022 w 2935394"/>
              <a:gd name="connsiteY1-14" fmla="*/ 3446585 h 3446585"/>
              <a:gd name="connsiteX2-15" fmla="*/ 0 w 2935394"/>
              <a:gd name="connsiteY2-16" fmla="*/ 3446585 h 3446585"/>
              <a:gd name="connsiteX3-17" fmla="*/ 0 w 2935394"/>
              <a:gd name="connsiteY3-18" fmla="*/ 0 h 3446585"/>
              <a:gd name="connsiteX4-19" fmla="*/ 2858022 w 2935394"/>
              <a:gd name="connsiteY4-20" fmla="*/ 0 h 3446585"/>
              <a:gd name="connsiteX5-21" fmla="*/ 2935394 w 2935394"/>
              <a:gd name="connsiteY5-22" fmla="*/ 1733844 h 3446585"/>
              <a:gd name="connsiteX0-23" fmla="*/ 2872089 w 2935394"/>
              <a:gd name="connsiteY0-24" fmla="*/ 2753752 h 3446585"/>
              <a:gd name="connsiteX1-25" fmla="*/ 2858022 w 2935394"/>
              <a:gd name="connsiteY1-26" fmla="*/ 3446585 h 3446585"/>
              <a:gd name="connsiteX2-27" fmla="*/ 0 w 2935394"/>
              <a:gd name="connsiteY2-28" fmla="*/ 3446585 h 3446585"/>
              <a:gd name="connsiteX3-29" fmla="*/ 0 w 2935394"/>
              <a:gd name="connsiteY3-30" fmla="*/ 0 h 3446585"/>
              <a:gd name="connsiteX4-31" fmla="*/ 2858022 w 2935394"/>
              <a:gd name="connsiteY4-32" fmla="*/ 0 h 3446585"/>
              <a:gd name="connsiteX5-33" fmla="*/ 2935394 w 2935394"/>
              <a:gd name="connsiteY5-34" fmla="*/ 1733844 h 3446585"/>
              <a:gd name="connsiteX0-35" fmla="*/ 2872089 w 2872089"/>
              <a:gd name="connsiteY0-36" fmla="*/ 2753752 h 3446585"/>
              <a:gd name="connsiteX1-37" fmla="*/ 2858022 w 2872089"/>
              <a:gd name="connsiteY1-38" fmla="*/ 3446585 h 3446585"/>
              <a:gd name="connsiteX2-39" fmla="*/ 0 w 2872089"/>
              <a:gd name="connsiteY2-40" fmla="*/ 3446585 h 3446585"/>
              <a:gd name="connsiteX3-41" fmla="*/ 0 w 2872089"/>
              <a:gd name="connsiteY3-42" fmla="*/ 0 h 3446585"/>
              <a:gd name="connsiteX4-43" fmla="*/ 2858022 w 2872089"/>
              <a:gd name="connsiteY4-44" fmla="*/ 0 h 3446585"/>
              <a:gd name="connsiteX5-45" fmla="*/ 2850988 w 2872089"/>
              <a:gd name="connsiteY5-46" fmla="*/ 1733844 h 3446585"/>
              <a:gd name="connsiteX0-47" fmla="*/ 2858022 w 2858022"/>
              <a:gd name="connsiteY0-48" fmla="*/ 2767820 h 3446585"/>
              <a:gd name="connsiteX1-49" fmla="*/ 2858022 w 2858022"/>
              <a:gd name="connsiteY1-50" fmla="*/ 3446585 h 3446585"/>
              <a:gd name="connsiteX2-51" fmla="*/ 0 w 2858022"/>
              <a:gd name="connsiteY2-52" fmla="*/ 3446585 h 3446585"/>
              <a:gd name="connsiteX3-53" fmla="*/ 0 w 2858022"/>
              <a:gd name="connsiteY3-54" fmla="*/ 0 h 3446585"/>
              <a:gd name="connsiteX4-55" fmla="*/ 2858022 w 2858022"/>
              <a:gd name="connsiteY4-56" fmla="*/ 0 h 3446585"/>
              <a:gd name="connsiteX5-57" fmla="*/ 2850988 w 2858022"/>
              <a:gd name="connsiteY5-58" fmla="*/ 1733844 h 3446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858022" h="3446585">
                <a:moveTo>
                  <a:pt x="2858022" y="2767820"/>
                </a:moveTo>
                <a:lnTo>
                  <a:pt x="2858022" y="3446585"/>
                </a:lnTo>
                <a:lnTo>
                  <a:pt x="0" y="3446585"/>
                </a:lnTo>
                <a:lnTo>
                  <a:pt x="0" y="0"/>
                </a:lnTo>
                <a:lnTo>
                  <a:pt x="2858022" y="0"/>
                </a:lnTo>
                <a:cubicBezTo>
                  <a:pt x="2853333" y="547468"/>
                  <a:pt x="2850988" y="1733844"/>
                  <a:pt x="2850988" y="1733844"/>
                </a:cubicBezTo>
              </a:path>
            </a:pathLst>
          </a:custGeom>
          <a:noFill/>
          <a:ln w="508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89435" y="4077394"/>
            <a:ext cx="1979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Designer : 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anose="020B0604020202020204" pitchFamily="34" charset="-122"/>
              </a:rPr>
              <a:t>二三年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5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B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286518" y="1971341"/>
            <a:ext cx="4049279" cy="3389339"/>
            <a:chOff x="1286518" y="1971341"/>
            <a:chExt cx="4049279" cy="3389339"/>
          </a:xfrm>
        </p:grpSpPr>
        <p:grpSp>
          <p:nvGrpSpPr>
            <p:cNvPr id="10" name="组合 9"/>
            <p:cNvGrpSpPr/>
            <p:nvPr/>
          </p:nvGrpSpPr>
          <p:grpSpPr>
            <a:xfrm>
              <a:off x="1286518" y="1971341"/>
              <a:ext cx="4049279" cy="2895850"/>
              <a:chOff x="1303771" y="2264639"/>
              <a:chExt cx="4049279" cy="2895850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303771" y="2264639"/>
                <a:ext cx="158576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dirty="0">
                    <a:solidFill>
                      <a:schemeClr val="bg1"/>
                    </a:solidFill>
                    <a:latin typeface="Adobe 黑体 Std R" panose="020B0400000000000000" pitchFamily="34" charset="-122"/>
                    <a:ea typeface="Adobe 黑体 Std R" panose="020B0400000000000000" pitchFamily="34" charset="-122"/>
                  </a:rPr>
                  <a:t>Citizens</a:t>
                </a:r>
                <a:endParaRPr lang="zh-CN" altLang="en-US" sz="3000" dirty="0">
                  <a:solidFill>
                    <a:schemeClr val="bg1"/>
                  </a:solidFill>
                  <a:latin typeface="Tw Cen MT" panose="020B0602020104020603" pitchFamily="34" charset="0"/>
                  <a:ea typeface="Kozuka Gothic Pro R" panose="020B0400000000000000" pitchFamily="34" charset="-128"/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475221" y="3081427"/>
                <a:ext cx="361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 7"/>
              <p:cNvSpPr/>
              <p:nvPr/>
            </p:nvSpPr>
            <p:spPr>
              <a:xfrm>
                <a:off x="1322821" y="3420505"/>
                <a:ext cx="403022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我们是如此的不同、却都是来自这个</a:t>
                </a:r>
                <a:endParaRPr lang="en-US" altLang="zh-CN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endParaRPr lang="en-US" altLang="zh-CN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城市的居民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303771" y="4514158"/>
                <a:ext cx="315301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j-lt"/>
                  </a:rPr>
                  <a:t>We are so different  but are from the same city</a:t>
                </a:r>
              </a:p>
              <a:p>
                <a:endParaRPr lang="en-US" altLang="zh-CN" sz="1200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en-US" altLang="zh-CN" sz="1200" dirty="0">
                    <a:solidFill>
                      <a:schemeClr val="bg1"/>
                    </a:solidFill>
                    <a:latin typeface="+mj-lt"/>
                  </a:rPr>
                  <a:t> ordinary citizen</a:t>
                </a:r>
                <a:endParaRPr lang="zh-CN" altLang="en-US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5568" y="5083681"/>
              <a:ext cx="1395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Designer :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 Unicode MS" panose="020B0604020202020204" pitchFamily="34" charset="-122"/>
                </a:rPr>
                <a:t>二三年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300">
        <p15:prstTrans prst="fallOver"/>
      </p:transition>
    </mc:Choice>
    <mc:Fallback xmlns="">
      <p:transition spd="slow" advTm="3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857489" y="2105561"/>
            <a:ext cx="167752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60BAA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</a:t>
            </a:r>
            <a:r>
              <a:rPr lang="en-US" altLang="zh-CN" sz="4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ND</a:t>
            </a:r>
            <a:endParaRPr lang="zh-CN" altLang="en-US" sz="4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5331" y="3506848"/>
            <a:ext cx="136183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+mj-lt"/>
              </a:rPr>
              <a:t>We are so different </a:t>
            </a:r>
          </a:p>
          <a:p>
            <a:r>
              <a:rPr lang="en-US" altLang="zh-CN" sz="1200" dirty="0">
                <a:latin typeface="+mj-lt"/>
              </a:rPr>
              <a:t>but are from the same city ordinary citizen</a:t>
            </a:r>
            <a:endParaRPr lang="zh-CN" altLang="en-US" sz="1200" dirty="0"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66989" y="1705708"/>
            <a:ext cx="2858022" cy="3446585"/>
          </a:xfrm>
          <a:custGeom>
            <a:avLst/>
            <a:gdLst>
              <a:gd name="connsiteX0" fmla="*/ 0 w 2858022"/>
              <a:gd name="connsiteY0" fmla="*/ 0 h 3446585"/>
              <a:gd name="connsiteX1" fmla="*/ 2858022 w 2858022"/>
              <a:gd name="connsiteY1" fmla="*/ 0 h 3446585"/>
              <a:gd name="connsiteX2" fmla="*/ 2858022 w 2858022"/>
              <a:gd name="connsiteY2" fmla="*/ 3446585 h 3446585"/>
              <a:gd name="connsiteX3" fmla="*/ 0 w 2858022"/>
              <a:gd name="connsiteY3" fmla="*/ 3446585 h 3446585"/>
              <a:gd name="connsiteX4" fmla="*/ 0 w 2858022"/>
              <a:gd name="connsiteY4" fmla="*/ 0 h 3446585"/>
              <a:gd name="connsiteX0-1" fmla="*/ 0 w 2858022"/>
              <a:gd name="connsiteY0-2" fmla="*/ 0 h 3446585"/>
              <a:gd name="connsiteX1-3" fmla="*/ 2858022 w 2858022"/>
              <a:gd name="connsiteY1-4" fmla="*/ 0 h 3446585"/>
              <a:gd name="connsiteX2-5" fmla="*/ 2843954 w 2858022"/>
              <a:gd name="connsiteY2-6" fmla="*/ 1642404 h 3446585"/>
              <a:gd name="connsiteX3-7" fmla="*/ 2858022 w 2858022"/>
              <a:gd name="connsiteY3-8" fmla="*/ 3446585 h 3446585"/>
              <a:gd name="connsiteX4-9" fmla="*/ 0 w 2858022"/>
              <a:gd name="connsiteY4-10" fmla="*/ 3446585 h 3446585"/>
              <a:gd name="connsiteX5" fmla="*/ 0 w 2858022"/>
              <a:gd name="connsiteY5" fmla="*/ 0 h 3446585"/>
              <a:gd name="connsiteX0-11" fmla="*/ 2843954 w 2935394"/>
              <a:gd name="connsiteY0-12" fmla="*/ 1642404 h 3446585"/>
              <a:gd name="connsiteX1-13" fmla="*/ 2858022 w 2935394"/>
              <a:gd name="connsiteY1-14" fmla="*/ 3446585 h 3446585"/>
              <a:gd name="connsiteX2-15" fmla="*/ 0 w 2935394"/>
              <a:gd name="connsiteY2-16" fmla="*/ 3446585 h 3446585"/>
              <a:gd name="connsiteX3-17" fmla="*/ 0 w 2935394"/>
              <a:gd name="connsiteY3-18" fmla="*/ 0 h 3446585"/>
              <a:gd name="connsiteX4-19" fmla="*/ 2858022 w 2935394"/>
              <a:gd name="connsiteY4-20" fmla="*/ 0 h 3446585"/>
              <a:gd name="connsiteX5-21" fmla="*/ 2935394 w 2935394"/>
              <a:gd name="connsiteY5-22" fmla="*/ 1733844 h 3446585"/>
              <a:gd name="connsiteX0-23" fmla="*/ 2872089 w 2935394"/>
              <a:gd name="connsiteY0-24" fmla="*/ 2753752 h 3446585"/>
              <a:gd name="connsiteX1-25" fmla="*/ 2858022 w 2935394"/>
              <a:gd name="connsiteY1-26" fmla="*/ 3446585 h 3446585"/>
              <a:gd name="connsiteX2-27" fmla="*/ 0 w 2935394"/>
              <a:gd name="connsiteY2-28" fmla="*/ 3446585 h 3446585"/>
              <a:gd name="connsiteX3-29" fmla="*/ 0 w 2935394"/>
              <a:gd name="connsiteY3-30" fmla="*/ 0 h 3446585"/>
              <a:gd name="connsiteX4-31" fmla="*/ 2858022 w 2935394"/>
              <a:gd name="connsiteY4-32" fmla="*/ 0 h 3446585"/>
              <a:gd name="connsiteX5-33" fmla="*/ 2935394 w 2935394"/>
              <a:gd name="connsiteY5-34" fmla="*/ 1733844 h 3446585"/>
              <a:gd name="connsiteX0-35" fmla="*/ 2872089 w 2872089"/>
              <a:gd name="connsiteY0-36" fmla="*/ 2753752 h 3446585"/>
              <a:gd name="connsiteX1-37" fmla="*/ 2858022 w 2872089"/>
              <a:gd name="connsiteY1-38" fmla="*/ 3446585 h 3446585"/>
              <a:gd name="connsiteX2-39" fmla="*/ 0 w 2872089"/>
              <a:gd name="connsiteY2-40" fmla="*/ 3446585 h 3446585"/>
              <a:gd name="connsiteX3-41" fmla="*/ 0 w 2872089"/>
              <a:gd name="connsiteY3-42" fmla="*/ 0 h 3446585"/>
              <a:gd name="connsiteX4-43" fmla="*/ 2858022 w 2872089"/>
              <a:gd name="connsiteY4-44" fmla="*/ 0 h 3446585"/>
              <a:gd name="connsiteX5-45" fmla="*/ 2850988 w 2872089"/>
              <a:gd name="connsiteY5-46" fmla="*/ 1733844 h 3446585"/>
              <a:gd name="connsiteX0-47" fmla="*/ 2858022 w 2858022"/>
              <a:gd name="connsiteY0-48" fmla="*/ 2767820 h 3446585"/>
              <a:gd name="connsiteX1-49" fmla="*/ 2858022 w 2858022"/>
              <a:gd name="connsiteY1-50" fmla="*/ 3446585 h 3446585"/>
              <a:gd name="connsiteX2-51" fmla="*/ 0 w 2858022"/>
              <a:gd name="connsiteY2-52" fmla="*/ 3446585 h 3446585"/>
              <a:gd name="connsiteX3-53" fmla="*/ 0 w 2858022"/>
              <a:gd name="connsiteY3-54" fmla="*/ 0 h 3446585"/>
              <a:gd name="connsiteX4-55" fmla="*/ 2858022 w 2858022"/>
              <a:gd name="connsiteY4-56" fmla="*/ 0 h 3446585"/>
              <a:gd name="connsiteX5-57" fmla="*/ 2850988 w 2858022"/>
              <a:gd name="connsiteY5-58" fmla="*/ 1733844 h 3446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858022" h="3446585">
                <a:moveTo>
                  <a:pt x="2858022" y="2767820"/>
                </a:moveTo>
                <a:lnTo>
                  <a:pt x="2858022" y="3446585"/>
                </a:lnTo>
                <a:lnTo>
                  <a:pt x="0" y="3446585"/>
                </a:lnTo>
                <a:lnTo>
                  <a:pt x="0" y="0"/>
                </a:lnTo>
                <a:lnTo>
                  <a:pt x="2858022" y="0"/>
                </a:lnTo>
                <a:cubicBezTo>
                  <a:pt x="2853333" y="547468"/>
                  <a:pt x="2850988" y="1733844"/>
                  <a:pt x="2850988" y="1733844"/>
                </a:cubicBezTo>
              </a:path>
            </a:pathLst>
          </a:cu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535013" y="3260626"/>
            <a:ext cx="238398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60BAA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en-US" altLang="zh-CN" sz="6000" b="1" dirty="0">
                <a:solidFill>
                  <a:srgbClr val="60BAAB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016</a:t>
            </a:r>
            <a:endParaRPr lang="zh-CN" altLang="en-US" sz="6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20179" y="3002025"/>
            <a:ext cx="2280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252525"/>
                </a:solidFill>
                <a:latin typeface="Segoe Print" panose="02000600000000000000" charset="0"/>
              </a:rPr>
              <a:t>Design by  </a:t>
            </a:r>
            <a:r>
              <a:rPr lang="zh-CN" altLang="en-US" sz="1600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二三年</a:t>
            </a:r>
            <a:endParaRPr lang="en-US" altLang="zh-CN" sz="1600" dirty="0">
              <a:solidFill>
                <a:srgbClr val="2525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15416" y="3585949"/>
            <a:ext cx="2280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微博：</a:t>
            </a:r>
            <a:r>
              <a:rPr lang="en-US" altLang="zh-CN" sz="1600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600" dirty="0">
                <a:solidFill>
                  <a:srgbClr val="2525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两三年</a:t>
            </a:r>
            <a:r>
              <a:rPr lang="en-US" altLang="zh-CN" sz="1600" dirty="0">
                <a:solidFill>
                  <a:srgbClr val="252525"/>
                </a:solidFill>
              </a:rPr>
              <a:t>_1945</a:t>
            </a:r>
            <a:endParaRPr lang="en-US" altLang="zh-CN" sz="1600" dirty="0">
              <a:solidFill>
                <a:srgbClr val="25252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51482" y="1770783"/>
            <a:ext cx="2177253" cy="3289930"/>
            <a:chOff x="-1062628" y="1984490"/>
            <a:chExt cx="2177253" cy="3289930"/>
          </a:xfrm>
        </p:grpSpPr>
        <p:sp>
          <p:nvSpPr>
            <p:cNvPr id="5" name="任意多边形 4"/>
            <p:cNvSpPr/>
            <p:nvPr/>
          </p:nvSpPr>
          <p:spPr>
            <a:xfrm>
              <a:off x="-785256" y="1984490"/>
              <a:ext cx="1899881" cy="3289930"/>
            </a:xfrm>
            <a:custGeom>
              <a:avLst/>
              <a:gdLst>
                <a:gd name="connsiteX0" fmla="*/ 123063 w 2740686"/>
                <a:gd name="connsiteY0" fmla="*/ 3526871 h 3724825"/>
                <a:gd name="connsiteX1" fmla="*/ 441115 w 2740686"/>
                <a:gd name="connsiteY1" fmla="*/ 1976366 h 3724825"/>
                <a:gd name="connsiteX2" fmla="*/ 971202 w 2740686"/>
                <a:gd name="connsiteY2" fmla="*/ 1539044 h 3724825"/>
                <a:gd name="connsiteX3" fmla="*/ 1382020 w 2740686"/>
                <a:gd name="connsiteY3" fmla="*/ 1313758 h 3724825"/>
                <a:gd name="connsiteX4" fmla="*/ 1315759 w 2740686"/>
                <a:gd name="connsiteY4" fmla="*/ 902940 h 3724825"/>
                <a:gd name="connsiteX5" fmla="*/ 1050715 w 2740686"/>
                <a:gd name="connsiteY5" fmla="*/ 399358 h 3724825"/>
                <a:gd name="connsiteX6" fmla="*/ 1898854 w 2740686"/>
                <a:gd name="connsiteY6" fmla="*/ 1792 h 3724825"/>
                <a:gd name="connsiteX7" fmla="*/ 2124141 w 2740686"/>
                <a:gd name="connsiteY7" fmla="*/ 558384 h 3724825"/>
                <a:gd name="connsiteX8" fmla="*/ 1859098 w 2740686"/>
                <a:gd name="connsiteY8" fmla="*/ 982453 h 3724825"/>
                <a:gd name="connsiteX9" fmla="*/ 1885602 w 2740686"/>
                <a:gd name="connsiteY9" fmla="*/ 1380018 h 3724825"/>
                <a:gd name="connsiteX10" fmla="*/ 2322924 w 2740686"/>
                <a:gd name="connsiteY10" fmla="*/ 1592053 h 3724825"/>
                <a:gd name="connsiteX11" fmla="*/ 2614472 w 2740686"/>
                <a:gd name="connsiteY11" fmla="*/ 3487114 h 3724825"/>
                <a:gd name="connsiteX12" fmla="*/ 123063 w 2740686"/>
                <a:gd name="connsiteY12" fmla="*/ 3526871 h 3724825"/>
                <a:gd name="connsiteX0-1" fmla="*/ 123063 w 2740686"/>
                <a:gd name="connsiteY0-2" fmla="*/ 3543983 h 3741937"/>
                <a:gd name="connsiteX1-3" fmla="*/ 441115 w 2740686"/>
                <a:gd name="connsiteY1-4" fmla="*/ 1993478 h 3741937"/>
                <a:gd name="connsiteX2-5" fmla="*/ 971202 w 2740686"/>
                <a:gd name="connsiteY2-6" fmla="*/ 1556156 h 3741937"/>
                <a:gd name="connsiteX3-7" fmla="*/ 1382020 w 2740686"/>
                <a:gd name="connsiteY3-8" fmla="*/ 1330870 h 3741937"/>
                <a:gd name="connsiteX4-9" fmla="*/ 1315759 w 2740686"/>
                <a:gd name="connsiteY4-10" fmla="*/ 920052 h 3741937"/>
                <a:gd name="connsiteX5-11" fmla="*/ 1143481 w 2740686"/>
                <a:gd name="connsiteY5-12" fmla="*/ 204435 h 3741937"/>
                <a:gd name="connsiteX6-13" fmla="*/ 1898854 w 2740686"/>
                <a:gd name="connsiteY6-14" fmla="*/ 18904 h 3741937"/>
                <a:gd name="connsiteX7-15" fmla="*/ 2124141 w 2740686"/>
                <a:gd name="connsiteY7-16" fmla="*/ 575496 h 3741937"/>
                <a:gd name="connsiteX8-17" fmla="*/ 1859098 w 2740686"/>
                <a:gd name="connsiteY8-18" fmla="*/ 999565 h 3741937"/>
                <a:gd name="connsiteX9-19" fmla="*/ 1885602 w 2740686"/>
                <a:gd name="connsiteY9-20" fmla="*/ 1397130 h 3741937"/>
                <a:gd name="connsiteX10-21" fmla="*/ 2322924 w 2740686"/>
                <a:gd name="connsiteY10-22" fmla="*/ 1609165 h 3741937"/>
                <a:gd name="connsiteX11-23" fmla="*/ 2614472 w 2740686"/>
                <a:gd name="connsiteY11-24" fmla="*/ 3504226 h 3741937"/>
                <a:gd name="connsiteX12-25" fmla="*/ 123063 w 2740686"/>
                <a:gd name="connsiteY12-26" fmla="*/ 3543983 h 3741937"/>
                <a:gd name="connsiteX0-27" fmla="*/ 123063 w 2740686"/>
                <a:gd name="connsiteY0-28" fmla="*/ 3568919 h 3766873"/>
                <a:gd name="connsiteX1-29" fmla="*/ 441115 w 2740686"/>
                <a:gd name="connsiteY1-30" fmla="*/ 2018414 h 3766873"/>
                <a:gd name="connsiteX2-31" fmla="*/ 971202 w 2740686"/>
                <a:gd name="connsiteY2-32" fmla="*/ 1581092 h 3766873"/>
                <a:gd name="connsiteX3-33" fmla="*/ 1382020 w 2740686"/>
                <a:gd name="connsiteY3-34" fmla="*/ 1355806 h 3766873"/>
                <a:gd name="connsiteX4-35" fmla="*/ 1315759 w 2740686"/>
                <a:gd name="connsiteY4-36" fmla="*/ 944988 h 3766873"/>
                <a:gd name="connsiteX5-37" fmla="*/ 1143481 w 2740686"/>
                <a:gd name="connsiteY5-38" fmla="*/ 229371 h 3766873"/>
                <a:gd name="connsiteX6-39" fmla="*/ 1501289 w 2740686"/>
                <a:gd name="connsiteY6-40" fmla="*/ 57092 h 3766873"/>
                <a:gd name="connsiteX7-41" fmla="*/ 1898854 w 2740686"/>
                <a:gd name="connsiteY7-42" fmla="*/ 43840 h 3766873"/>
                <a:gd name="connsiteX8-43" fmla="*/ 2124141 w 2740686"/>
                <a:gd name="connsiteY8-44" fmla="*/ 600432 h 3766873"/>
                <a:gd name="connsiteX9-45" fmla="*/ 1859098 w 2740686"/>
                <a:gd name="connsiteY9-46" fmla="*/ 1024501 h 3766873"/>
                <a:gd name="connsiteX10-47" fmla="*/ 1885602 w 2740686"/>
                <a:gd name="connsiteY10-48" fmla="*/ 1422066 h 3766873"/>
                <a:gd name="connsiteX11-49" fmla="*/ 2322924 w 2740686"/>
                <a:gd name="connsiteY11-50" fmla="*/ 1634101 h 3766873"/>
                <a:gd name="connsiteX12-51" fmla="*/ 2614472 w 2740686"/>
                <a:gd name="connsiteY12-52" fmla="*/ 3529162 h 3766873"/>
                <a:gd name="connsiteX13" fmla="*/ 123063 w 2740686"/>
                <a:gd name="connsiteY13" fmla="*/ 3568919 h 3766873"/>
                <a:gd name="connsiteX0-53" fmla="*/ 123063 w 2740686"/>
                <a:gd name="connsiteY0-54" fmla="*/ 3549424 h 3747378"/>
                <a:gd name="connsiteX1-55" fmla="*/ 441115 w 2740686"/>
                <a:gd name="connsiteY1-56" fmla="*/ 1998919 h 3747378"/>
                <a:gd name="connsiteX2-57" fmla="*/ 971202 w 2740686"/>
                <a:gd name="connsiteY2-58" fmla="*/ 1561597 h 3747378"/>
                <a:gd name="connsiteX3-59" fmla="*/ 1382020 w 2740686"/>
                <a:gd name="connsiteY3-60" fmla="*/ 1336311 h 3747378"/>
                <a:gd name="connsiteX4-61" fmla="*/ 1315759 w 2740686"/>
                <a:gd name="connsiteY4-62" fmla="*/ 925493 h 3747378"/>
                <a:gd name="connsiteX5-63" fmla="*/ 1143481 w 2740686"/>
                <a:gd name="connsiteY5-64" fmla="*/ 209876 h 3747378"/>
                <a:gd name="connsiteX6-65" fmla="*/ 1501289 w 2740686"/>
                <a:gd name="connsiteY6-66" fmla="*/ 37597 h 3747378"/>
                <a:gd name="connsiteX7-67" fmla="*/ 1898854 w 2740686"/>
                <a:gd name="connsiteY7-68" fmla="*/ 24345 h 3747378"/>
                <a:gd name="connsiteX8-69" fmla="*/ 2057880 w 2740686"/>
                <a:gd name="connsiteY8-70" fmla="*/ 315893 h 3747378"/>
                <a:gd name="connsiteX9-71" fmla="*/ 2124141 w 2740686"/>
                <a:gd name="connsiteY9-72" fmla="*/ 580937 h 3747378"/>
                <a:gd name="connsiteX10-73" fmla="*/ 1859098 w 2740686"/>
                <a:gd name="connsiteY10-74" fmla="*/ 1005006 h 3747378"/>
                <a:gd name="connsiteX11-75" fmla="*/ 1885602 w 2740686"/>
                <a:gd name="connsiteY11-76" fmla="*/ 1402571 h 3747378"/>
                <a:gd name="connsiteX12-77" fmla="*/ 2322924 w 2740686"/>
                <a:gd name="connsiteY12-78" fmla="*/ 1614606 h 3747378"/>
                <a:gd name="connsiteX13-79" fmla="*/ 2614472 w 2740686"/>
                <a:gd name="connsiteY13-80" fmla="*/ 3509667 h 3747378"/>
                <a:gd name="connsiteX14" fmla="*/ 123063 w 2740686"/>
                <a:gd name="connsiteY14" fmla="*/ 3549424 h 3747378"/>
                <a:gd name="connsiteX0-81" fmla="*/ 123063 w 2740686"/>
                <a:gd name="connsiteY0-82" fmla="*/ 3562078 h 3760032"/>
                <a:gd name="connsiteX1-83" fmla="*/ 441115 w 2740686"/>
                <a:gd name="connsiteY1-84" fmla="*/ 2011573 h 3760032"/>
                <a:gd name="connsiteX2-85" fmla="*/ 971202 w 2740686"/>
                <a:gd name="connsiteY2-86" fmla="*/ 1574251 h 3760032"/>
                <a:gd name="connsiteX3-87" fmla="*/ 1382020 w 2740686"/>
                <a:gd name="connsiteY3-88" fmla="*/ 1348965 h 3760032"/>
                <a:gd name="connsiteX4-89" fmla="*/ 1315759 w 2740686"/>
                <a:gd name="connsiteY4-90" fmla="*/ 938147 h 3760032"/>
                <a:gd name="connsiteX5-91" fmla="*/ 1143481 w 2740686"/>
                <a:gd name="connsiteY5-92" fmla="*/ 222530 h 3760032"/>
                <a:gd name="connsiteX6-93" fmla="*/ 1501289 w 2740686"/>
                <a:gd name="connsiteY6-94" fmla="*/ 50251 h 3760032"/>
                <a:gd name="connsiteX7-95" fmla="*/ 1898854 w 2740686"/>
                <a:gd name="connsiteY7-96" fmla="*/ 36999 h 3760032"/>
                <a:gd name="connsiteX8-97" fmla="*/ 2389184 w 2740686"/>
                <a:gd name="connsiteY8-98" fmla="*/ 500825 h 3760032"/>
                <a:gd name="connsiteX9-99" fmla="*/ 2124141 w 2740686"/>
                <a:gd name="connsiteY9-100" fmla="*/ 593591 h 3760032"/>
                <a:gd name="connsiteX10-101" fmla="*/ 1859098 w 2740686"/>
                <a:gd name="connsiteY10-102" fmla="*/ 1017660 h 3760032"/>
                <a:gd name="connsiteX11-103" fmla="*/ 1885602 w 2740686"/>
                <a:gd name="connsiteY11-104" fmla="*/ 1415225 h 3760032"/>
                <a:gd name="connsiteX12-105" fmla="*/ 2322924 w 2740686"/>
                <a:gd name="connsiteY12-106" fmla="*/ 1627260 h 3760032"/>
                <a:gd name="connsiteX13-107" fmla="*/ 2614472 w 2740686"/>
                <a:gd name="connsiteY13-108" fmla="*/ 3522321 h 3760032"/>
                <a:gd name="connsiteX14-109" fmla="*/ 123063 w 2740686"/>
                <a:gd name="connsiteY14-110" fmla="*/ 3562078 h 3760032"/>
                <a:gd name="connsiteX0-111" fmla="*/ 123063 w 2740686"/>
                <a:gd name="connsiteY0-112" fmla="*/ 3562078 h 3760032"/>
                <a:gd name="connsiteX1-113" fmla="*/ 441115 w 2740686"/>
                <a:gd name="connsiteY1-114" fmla="*/ 2011573 h 3760032"/>
                <a:gd name="connsiteX2-115" fmla="*/ 971202 w 2740686"/>
                <a:gd name="connsiteY2-116" fmla="*/ 1574251 h 3760032"/>
                <a:gd name="connsiteX3-117" fmla="*/ 1382020 w 2740686"/>
                <a:gd name="connsiteY3-118" fmla="*/ 1348965 h 3760032"/>
                <a:gd name="connsiteX4-119" fmla="*/ 1315759 w 2740686"/>
                <a:gd name="connsiteY4-120" fmla="*/ 938147 h 3760032"/>
                <a:gd name="connsiteX5-121" fmla="*/ 1143481 w 2740686"/>
                <a:gd name="connsiteY5-122" fmla="*/ 222530 h 3760032"/>
                <a:gd name="connsiteX6-123" fmla="*/ 1501289 w 2740686"/>
                <a:gd name="connsiteY6-124" fmla="*/ 50251 h 3760032"/>
                <a:gd name="connsiteX7-125" fmla="*/ 1898854 w 2740686"/>
                <a:gd name="connsiteY7-126" fmla="*/ 36999 h 3760032"/>
                <a:gd name="connsiteX8-127" fmla="*/ 2389184 w 2740686"/>
                <a:gd name="connsiteY8-128" fmla="*/ 500825 h 3760032"/>
                <a:gd name="connsiteX9-129" fmla="*/ 2071132 w 2740686"/>
                <a:gd name="connsiteY9-130" fmla="*/ 368304 h 3760032"/>
                <a:gd name="connsiteX10-131" fmla="*/ 1859098 w 2740686"/>
                <a:gd name="connsiteY10-132" fmla="*/ 1017660 h 3760032"/>
                <a:gd name="connsiteX11-133" fmla="*/ 1885602 w 2740686"/>
                <a:gd name="connsiteY11-134" fmla="*/ 1415225 h 3760032"/>
                <a:gd name="connsiteX12-135" fmla="*/ 2322924 w 2740686"/>
                <a:gd name="connsiteY12-136" fmla="*/ 1627260 h 3760032"/>
                <a:gd name="connsiteX13-137" fmla="*/ 2614472 w 2740686"/>
                <a:gd name="connsiteY13-138" fmla="*/ 3522321 h 3760032"/>
                <a:gd name="connsiteX14-139" fmla="*/ 123063 w 2740686"/>
                <a:gd name="connsiteY14-140" fmla="*/ 3562078 h 3760032"/>
                <a:gd name="connsiteX0-141" fmla="*/ 123063 w 2740686"/>
                <a:gd name="connsiteY0-142" fmla="*/ 3562078 h 3760032"/>
                <a:gd name="connsiteX1-143" fmla="*/ 441115 w 2740686"/>
                <a:gd name="connsiteY1-144" fmla="*/ 2011573 h 3760032"/>
                <a:gd name="connsiteX2-145" fmla="*/ 971202 w 2740686"/>
                <a:gd name="connsiteY2-146" fmla="*/ 1574251 h 3760032"/>
                <a:gd name="connsiteX3-147" fmla="*/ 1382020 w 2740686"/>
                <a:gd name="connsiteY3-148" fmla="*/ 1348965 h 3760032"/>
                <a:gd name="connsiteX4-149" fmla="*/ 1315759 w 2740686"/>
                <a:gd name="connsiteY4-150" fmla="*/ 938147 h 3760032"/>
                <a:gd name="connsiteX5-151" fmla="*/ 1143481 w 2740686"/>
                <a:gd name="connsiteY5-152" fmla="*/ 222530 h 3760032"/>
                <a:gd name="connsiteX6-153" fmla="*/ 1501289 w 2740686"/>
                <a:gd name="connsiteY6-154" fmla="*/ 50251 h 3760032"/>
                <a:gd name="connsiteX7-155" fmla="*/ 1898854 w 2740686"/>
                <a:gd name="connsiteY7-156" fmla="*/ 36999 h 3760032"/>
                <a:gd name="connsiteX8-157" fmla="*/ 2389184 w 2740686"/>
                <a:gd name="connsiteY8-158" fmla="*/ 500825 h 3760032"/>
                <a:gd name="connsiteX9-159" fmla="*/ 2071132 w 2740686"/>
                <a:gd name="connsiteY9-160" fmla="*/ 368304 h 3760032"/>
                <a:gd name="connsiteX10-161" fmla="*/ 1978367 w 2740686"/>
                <a:gd name="connsiteY10-162" fmla="*/ 553833 h 3760032"/>
                <a:gd name="connsiteX11-163" fmla="*/ 1859098 w 2740686"/>
                <a:gd name="connsiteY11-164" fmla="*/ 1017660 h 3760032"/>
                <a:gd name="connsiteX12-165" fmla="*/ 1885602 w 2740686"/>
                <a:gd name="connsiteY12-166" fmla="*/ 1415225 h 3760032"/>
                <a:gd name="connsiteX13-167" fmla="*/ 2322924 w 2740686"/>
                <a:gd name="connsiteY13-168" fmla="*/ 1627260 h 3760032"/>
                <a:gd name="connsiteX14-169" fmla="*/ 2614472 w 2740686"/>
                <a:gd name="connsiteY14-170" fmla="*/ 3522321 h 3760032"/>
                <a:gd name="connsiteX15" fmla="*/ 123063 w 2740686"/>
                <a:gd name="connsiteY15" fmla="*/ 3562078 h 3760032"/>
                <a:gd name="connsiteX0-171" fmla="*/ 123063 w 2740686"/>
                <a:gd name="connsiteY0-172" fmla="*/ 3562078 h 3760032"/>
                <a:gd name="connsiteX1-173" fmla="*/ 441115 w 2740686"/>
                <a:gd name="connsiteY1-174" fmla="*/ 2011573 h 3760032"/>
                <a:gd name="connsiteX2-175" fmla="*/ 971202 w 2740686"/>
                <a:gd name="connsiteY2-176" fmla="*/ 1574251 h 3760032"/>
                <a:gd name="connsiteX3-177" fmla="*/ 1382020 w 2740686"/>
                <a:gd name="connsiteY3-178" fmla="*/ 1348965 h 3760032"/>
                <a:gd name="connsiteX4-179" fmla="*/ 1315759 w 2740686"/>
                <a:gd name="connsiteY4-180" fmla="*/ 938147 h 3760032"/>
                <a:gd name="connsiteX5-181" fmla="*/ 1143481 w 2740686"/>
                <a:gd name="connsiteY5-182" fmla="*/ 222530 h 3760032"/>
                <a:gd name="connsiteX6-183" fmla="*/ 1501289 w 2740686"/>
                <a:gd name="connsiteY6-184" fmla="*/ 50251 h 3760032"/>
                <a:gd name="connsiteX7-185" fmla="*/ 1898854 w 2740686"/>
                <a:gd name="connsiteY7-186" fmla="*/ 36999 h 3760032"/>
                <a:gd name="connsiteX8-187" fmla="*/ 2389184 w 2740686"/>
                <a:gd name="connsiteY8-188" fmla="*/ 500825 h 3760032"/>
                <a:gd name="connsiteX9-189" fmla="*/ 2071132 w 2740686"/>
                <a:gd name="connsiteY9-190" fmla="*/ 368304 h 3760032"/>
                <a:gd name="connsiteX10-191" fmla="*/ 2362680 w 2740686"/>
                <a:gd name="connsiteY10-192" fmla="*/ 792372 h 3760032"/>
                <a:gd name="connsiteX11-193" fmla="*/ 1859098 w 2740686"/>
                <a:gd name="connsiteY11-194" fmla="*/ 1017660 h 3760032"/>
                <a:gd name="connsiteX12-195" fmla="*/ 1885602 w 2740686"/>
                <a:gd name="connsiteY12-196" fmla="*/ 1415225 h 3760032"/>
                <a:gd name="connsiteX13-197" fmla="*/ 2322924 w 2740686"/>
                <a:gd name="connsiteY13-198" fmla="*/ 1627260 h 3760032"/>
                <a:gd name="connsiteX14-199" fmla="*/ 2614472 w 2740686"/>
                <a:gd name="connsiteY14-200" fmla="*/ 3522321 h 3760032"/>
                <a:gd name="connsiteX15-201" fmla="*/ 123063 w 2740686"/>
                <a:gd name="connsiteY15-202" fmla="*/ 3562078 h 3760032"/>
                <a:gd name="connsiteX0-203" fmla="*/ 123063 w 2740686"/>
                <a:gd name="connsiteY0-204" fmla="*/ 3562078 h 3760032"/>
                <a:gd name="connsiteX1-205" fmla="*/ 441115 w 2740686"/>
                <a:gd name="connsiteY1-206" fmla="*/ 2011573 h 3760032"/>
                <a:gd name="connsiteX2-207" fmla="*/ 971202 w 2740686"/>
                <a:gd name="connsiteY2-208" fmla="*/ 1574251 h 3760032"/>
                <a:gd name="connsiteX3-209" fmla="*/ 1382020 w 2740686"/>
                <a:gd name="connsiteY3-210" fmla="*/ 1348965 h 3760032"/>
                <a:gd name="connsiteX4-211" fmla="*/ 1315759 w 2740686"/>
                <a:gd name="connsiteY4-212" fmla="*/ 938147 h 3760032"/>
                <a:gd name="connsiteX5-213" fmla="*/ 1143481 w 2740686"/>
                <a:gd name="connsiteY5-214" fmla="*/ 222530 h 3760032"/>
                <a:gd name="connsiteX6-215" fmla="*/ 1501289 w 2740686"/>
                <a:gd name="connsiteY6-216" fmla="*/ 50251 h 3760032"/>
                <a:gd name="connsiteX7-217" fmla="*/ 1898854 w 2740686"/>
                <a:gd name="connsiteY7-218" fmla="*/ 36999 h 3760032"/>
                <a:gd name="connsiteX8-219" fmla="*/ 2389184 w 2740686"/>
                <a:gd name="connsiteY8-220" fmla="*/ 500825 h 3760032"/>
                <a:gd name="connsiteX9-221" fmla="*/ 2071132 w 2740686"/>
                <a:gd name="connsiteY9-222" fmla="*/ 368304 h 3760032"/>
                <a:gd name="connsiteX10-223" fmla="*/ 2362680 w 2740686"/>
                <a:gd name="connsiteY10-224" fmla="*/ 792372 h 3760032"/>
                <a:gd name="connsiteX11-225" fmla="*/ 1898854 w 2740686"/>
                <a:gd name="connsiteY11-226" fmla="*/ 580338 h 3760032"/>
                <a:gd name="connsiteX12-227" fmla="*/ 1885602 w 2740686"/>
                <a:gd name="connsiteY12-228" fmla="*/ 1415225 h 3760032"/>
                <a:gd name="connsiteX13-229" fmla="*/ 2322924 w 2740686"/>
                <a:gd name="connsiteY13-230" fmla="*/ 1627260 h 3760032"/>
                <a:gd name="connsiteX14-231" fmla="*/ 2614472 w 2740686"/>
                <a:gd name="connsiteY14-232" fmla="*/ 3522321 h 3760032"/>
                <a:gd name="connsiteX15-233" fmla="*/ 123063 w 2740686"/>
                <a:gd name="connsiteY15-234" fmla="*/ 3562078 h 3760032"/>
                <a:gd name="connsiteX0-235" fmla="*/ 123063 w 2740686"/>
                <a:gd name="connsiteY0-236" fmla="*/ 3562078 h 3760032"/>
                <a:gd name="connsiteX1-237" fmla="*/ 441115 w 2740686"/>
                <a:gd name="connsiteY1-238" fmla="*/ 2011573 h 3760032"/>
                <a:gd name="connsiteX2-239" fmla="*/ 971202 w 2740686"/>
                <a:gd name="connsiteY2-240" fmla="*/ 1574251 h 3760032"/>
                <a:gd name="connsiteX3-241" fmla="*/ 1382020 w 2740686"/>
                <a:gd name="connsiteY3-242" fmla="*/ 1348965 h 3760032"/>
                <a:gd name="connsiteX4-243" fmla="*/ 1315759 w 2740686"/>
                <a:gd name="connsiteY4-244" fmla="*/ 938147 h 3760032"/>
                <a:gd name="connsiteX5-245" fmla="*/ 1143481 w 2740686"/>
                <a:gd name="connsiteY5-246" fmla="*/ 222530 h 3760032"/>
                <a:gd name="connsiteX6-247" fmla="*/ 1501289 w 2740686"/>
                <a:gd name="connsiteY6-248" fmla="*/ 50251 h 3760032"/>
                <a:gd name="connsiteX7-249" fmla="*/ 1898854 w 2740686"/>
                <a:gd name="connsiteY7-250" fmla="*/ 36999 h 3760032"/>
                <a:gd name="connsiteX8-251" fmla="*/ 2389184 w 2740686"/>
                <a:gd name="connsiteY8-252" fmla="*/ 500825 h 3760032"/>
                <a:gd name="connsiteX9-253" fmla="*/ 2071132 w 2740686"/>
                <a:gd name="connsiteY9-254" fmla="*/ 368304 h 3760032"/>
                <a:gd name="connsiteX10-255" fmla="*/ 2362680 w 2740686"/>
                <a:gd name="connsiteY10-256" fmla="*/ 792372 h 3760032"/>
                <a:gd name="connsiteX11-257" fmla="*/ 1898854 w 2740686"/>
                <a:gd name="connsiteY11-258" fmla="*/ 580338 h 3760032"/>
                <a:gd name="connsiteX12-259" fmla="*/ 1845845 w 2740686"/>
                <a:gd name="connsiteY12-260" fmla="*/ 885137 h 3760032"/>
                <a:gd name="connsiteX13-261" fmla="*/ 1885602 w 2740686"/>
                <a:gd name="connsiteY13-262" fmla="*/ 1415225 h 3760032"/>
                <a:gd name="connsiteX14-263" fmla="*/ 2322924 w 2740686"/>
                <a:gd name="connsiteY14-264" fmla="*/ 1627260 h 3760032"/>
                <a:gd name="connsiteX15-265" fmla="*/ 2614472 w 2740686"/>
                <a:gd name="connsiteY15-266" fmla="*/ 3522321 h 3760032"/>
                <a:gd name="connsiteX16" fmla="*/ 123063 w 2740686"/>
                <a:gd name="connsiteY16" fmla="*/ 3562078 h 3760032"/>
                <a:gd name="connsiteX0-267" fmla="*/ 123063 w 2740686"/>
                <a:gd name="connsiteY0-268" fmla="*/ 3562078 h 3760032"/>
                <a:gd name="connsiteX1-269" fmla="*/ 441115 w 2740686"/>
                <a:gd name="connsiteY1-270" fmla="*/ 2011573 h 3760032"/>
                <a:gd name="connsiteX2-271" fmla="*/ 971202 w 2740686"/>
                <a:gd name="connsiteY2-272" fmla="*/ 1574251 h 3760032"/>
                <a:gd name="connsiteX3-273" fmla="*/ 1382020 w 2740686"/>
                <a:gd name="connsiteY3-274" fmla="*/ 1348965 h 3760032"/>
                <a:gd name="connsiteX4-275" fmla="*/ 1315759 w 2740686"/>
                <a:gd name="connsiteY4-276" fmla="*/ 938147 h 3760032"/>
                <a:gd name="connsiteX5-277" fmla="*/ 1143481 w 2740686"/>
                <a:gd name="connsiteY5-278" fmla="*/ 222530 h 3760032"/>
                <a:gd name="connsiteX6-279" fmla="*/ 1501289 w 2740686"/>
                <a:gd name="connsiteY6-280" fmla="*/ 50251 h 3760032"/>
                <a:gd name="connsiteX7-281" fmla="*/ 1898854 w 2740686"/>
                <a:gd name="connsiteY7-282" fmla="*/ 36999 h 3760032"/>
                <a:gd name="connsiteX8-283" fmla="*/ 2389184 w 2740686"/>
                <a:gd name="connsiteY8-284" fmla="*/ 500825 h 3760032"/>
                <a:gd name="connsiteX9-285" fmla="*/ 2071132 w 2740686"/>
                <a:gd name="connsiteY9-286" fmla="*/ 368304 h 3760032"/>
                <a:gd name="connsiteX10-287" fmla="*/ 2362680 w 2740686"/>
                <a:gd name="connsiteY10-288" fmla="*/ 792372 h 3760032"/>
                <a:gd name="connsiteX11-289" fmla="*/ 1898854 w 2740686"/>
                <a:gd name="connsiteY11-290" fmla="*/ 580338 h 3760032"/>
                <a:gd name="connsiteX12-291" fmla="*/ 2018123 w 2740686"/>
                <a:gd name="connsiteY12-292" fmla="*/ 898389 h 3760032"/>
                <a:gd name="connsiteX13-293" fmla="*/ 1885602 w 2740686"/>
                <a:gd name="connsiteY13-294" fmla="*/ 1415225 h 3760032"/>
                <a:gd name="connsiteX14-295" fmla="*/ 2322924 w 2740686"/>
                <a:gd name="connsiteY14-296" fmla="*/ 1627260 h 3760032"/>
                <a:gd name="connsiteX15-297" fmla="*/ 2614472 w 2740686"/>
                <a:gd name="connsiteY15-298" fmla="*/ 3522321 h 3760032"/>
                <a:gd name="connsiteX16-299" fmla="*/ 123063 w 2740686"/>
                <a:gd name="connsiteY16-300" fmla="*/ 3562078 h 3760032"/>
                <a:gd name="connsiteX0-301" fmla="*/ 123063 w 2740686"/>
                <a:gd name="connsiteY0-302" fmla="*/ 3562078 h 3760032"/>
                <a:gd name="connsiteX1-303" fmla="*/ 441115 w 2740686"/>
                <a:gd name="connsiteY1-304" fmla="*/ 2011573 h 3760032"/>
                <a:gd name="connsiteX2-305" fmla="*/ 971202 w 2740686"/>
                <a:gd name="connsiteY2-306" fmla="*/ 1574251 h 3760032"/>
                <a:gd name="connsiteX3-307" fmla="*/ 1382020 w 2740686"/>
                <a:gd name="connsiteY3-308" fmla="*/ 1348965 h 3760032"/>
                <a:gd name="connsiteX4-309" fmla="*/ 1315759 w 2740686"/>
                <a:gd name="connsiteY4-310" fmla="*/ 938147 h 3760032"/>
                <a:gd name="connsiteX5-311" fmla="*/ 1143481 w 2740686"/>
                <a:gd name="connsiteY5-312" fmla="*/ 222530 h 3760032"/>
                <a:gd name="connsiteX6-313" fmla="*/ 1501289 w 2740686"/>
                <a:gd name="connsiteY6-314" fmla="*/ 50251 h 3760032"/>
                <a:gd name="connsiteX7-315" fmla="*/ 1898854 w 2740686"/>
                <a:gd name="connsiteY7-316" fmla="*/ 36999 h 3760032"/>
                <a:gd name="connsiteX8-317" fmla="*/ 2389184 w 2740686"/>
                <a:gd name="connsiteY8-318" fmla="*/ 500825 h 3760032"/>
                <a:gd name="connsiteX9-319" fmla="*/ 2071132 w 2740686"/>
                <a:gd name="connsiteY9-320" fmla="*/ 368304 h 3760032"/>
                <a:gd name="connsiteX10-321" fmla="*/ 2362680 w 2740686"/>
                <a:gd name="connsiteY10-322" fmla="*/ 792372 h 3760032"/>
                <a:gd name="connsiteX11-323" fmla="*/ 1991619 w 2740686"/>
                <a:gd name="connsiteY11-324" fmla="*/ 580338 h 3760032"/>
                <a:gd name="connsiteX12-325" fmla="*/ 2018123 w 2740686"/>
                <a:gd name="connsiteY12-326" fmla="*/ 898389 h 3760032"/>
                <a:gd name="connsiteX13-327" fmla="*/ 1885602 w 2740686"/>
                <a:gd name="connsiteY13-328" fmla="*/ 1415225 h 3760032"/>
                <a:gd name="connsiteX14-329" fmla="*/ 2322924 w 2740686"/>
                <a:gd name="connsiteY14-330" fmla="*/ 1627260 h 3760032"/>
                <a:gd name="connsiteX15-331" fmla="*/ 2614472 w 2740686"/>
                <a:gd name="connsiteY15-332" fmla="*/ 3522321 h 3760032"/>
                <a:gd name="connsiteX16-333" fmla="*/ 123063 w 2740686"/>
                <a:gd name="connsiteY16-334" fmla="*/ 3562078 h 3760032"/>
                <a:gd name="connsiteX0-335" fmla="*/ 123063 w 2740686"/>
                <a:gd name="connsiteY0-336" fmla="*/ 3562078 h 3760032"/>
                <a:gd name="connsiteX1-337" fmla="*/ 441115 w 2740686"/>
                <a:gd name="connsiteY1-338" fmla="*/ 2011573 h 3760032"/>
                <a:gd name="connsiteX2-339" fmla="*/ 971202 w 2740686"/>
                <a:gd name="connsiteY2-340" fmla="*/ 1574251 h 3760032"/>
                <a:gd name="connsiteX3-341" fmla="*/ 1382020 w 2740686"/>
                <a:gd name="connsiteY3-342" fmla="*/ 1348965 h 3760032"/>
                <a:gd name="connsiteX4-343" fmla="*/ 1315759 w 2740686"/>
                <a:gd name="connsiteY4-344" fmla="*/ 938147 h 3760032"/>
                <a:gd name="connsiteX5-345" fmla="*/ 1209742 w 2740686"/>
                <a:gd name="connsiteY5-346" fmla="*/ 408060 h 3760032"/>
                <a:gd name="connsiteX6-347" fmla="*/ 1501289 w 2740686"/>
                <a:gd name="connsiteY6-348" fmla="*/ 50251 h 3760032"/>
                <a:gd name="connsiteX7-349" fmla="*/ 1898854 w 2740686"/>
                <a:gd name="connsiteY7-350" fmla="*/ 36999 h 3760032"/>
                <a:gd name="connsiteX8-351" fmla="*/ 2389184 w 2740686"/>
                <a:gd name="connsiteY8-352" fmla="*/ 500825 h 3760032"/>
                <a:gd name="connsiteX9-353" fmla="*/ 2071132 w 2740686"/>
                <a:gd name="connsiteY9-354" fmla="*/ 368304 h 3760032"/>
                <a:gd name="connsiteX10-355" fmla="*/ 2362680 w 2740686"/>
                <a:gd name="connsiteY10-356" fmla="*/ 792372 h 3760032"/>
                <a:gd name="connsiteX11-357" fmla="*/ 1991619 w 2740686"/>
                <a:gd name="connsiteY11-358" fmla="*/ 580338 h 3760032"/>
                <a:gd name="connsiteX12-359" fmla="*/ 2018123 w 2740686"/>
                <a:gd name="connsiteY12-360" fmla="*/ 898389 h 3760032"/>
                <a:gd name="connsiteX13-361" fmla="*/ 1885602 w 2740686"/>
                <a:gd name="connsiteY13-362" fmla="*/ 1415225 h 3760032"/>
                <a:gd name="connsiteX14-363" fmla="*/ 2322924 w 2740686"/>
                <a:gd name="connsiteY14-364" fmla="*/ 1627260 h 3760032"/>
                <a:gd name="connsiteX15-365" fmla="*/ 2614472 w 2740686"/>
                <a:gd name="connsiteY15-366" fmla="*/ 3522321 h 3760032"/>
                <a:gd name="connsiteX16-367" fmla="*/ 123063 w 2740686"/>
                <a:gd name="connsiteY16-368" fmla="*/ 3562078 h 3760032"/>
                <a:gd name="connsiteX0-369" fmla="*/ 123063 w 2740686"/>
                <a:gd name="connsiteY0-370" fmla="*/ 3525736 h 3723690"/>
                <a:gd name="connsiteX1-371" fmla="*/ 441115 w 2740686"/>
                <a:gd name="connsiteY1-372" fmla="*/ 1975231 h 3723690"/>
                <a:gd name="connsiteX2-373" fmla="*/ 971202 w 2740686"/>
                <a:gd name="connsiteY2-374" fmla="*/ 1537909 h 3723690"/>
                <a:gd name="connsiteX3-375" fmla="*/ 1382020 w 2740686"/>
                <a:gd name="connsiteY3-376" fmla="*/ 1312623 h 3723690"/>
                <a:gd name="connsiteX4-377" fmla="*/ 1315759 w 2740686"/>
                <a:gd name="connsiteY4-378" fmla="*/ 901805 h 3723690"/>
                <a:gd name="connsiteX5-379" fmla="*/ 1209742 w 2740686"/>
                <a:gd name="connsiteY5-380" fmla="*/ 371718 h 3723690"/>
                <a:gd name="connsiteX6-381" fmla="*/ 1580802 w 2740686"/>
                <a:gd name="connsiteY6-382" fmla="*/ 358465 h 3723690"/>
                <a:gd name="connsiteX7-383" fmla="*/ 1898854 w 2740686"/>
                <a:gd name="connsiteY7-384" fmla="*/ 657 h 3723690"/>
                <a:gd name="connsiteX8-385" fmla="*/ 2389184 w 2740686"/>
                <a:gd name="connsiteY8-386" fmla="*/ 464483 h 3723690"/>
                <a:gd name="connsiteX9-387" fmla="*/ 2071132 w 2740686"/>
                <a:gd name="connsiteY9-388" fmla="*/ 331962 h 3723690"/>
                <a:gd name="connsiteX10-389" fmla="*/ 2362680 w 2740686"/>
                <a:gd name="connsiteY10-390" fmla="*/ 756030 h 3723690"/>
                <a:gd name="connsiteX11-391" fmla="*/ 1991619 w 2740686"/>
                <a:gd name="connsiteY11-392" fmla="*/ 543996 h 3723690"/>
                <a:gd name="connsiteX12-393" fmla="*/ 2018123 w 2740686"/>
                <a:gd name="connsiteY12-394" fmla="*/ 862047 h 3723690"/>
                <a:gd name="connsiteX13-395" fmla="*/ 1885602 w 2740686"/>
                <a:gd name="connsiteY13-396" fmla="*/ 1378883 h 3723690"/>
                <a:gd name="connsiteX14-397" fmla="*/ 2322924 w 2740686"/>
                <a:gd name="connsiteY14-398" fmla="*/ 1590918 h 3723690"/>
                <a:gd name="connsiteX15-399" fmla="*/ 2614472 w 2740686"/>
                <a:gd name="connsiteY15-400" fmla="*/ 3485979 h 3723690"/>
                <a:gd name="connsiteX16-401" fmla="*/ 123063 w 2740686"/>
                <a:gd name="connsiteY16-402" fmla="*/ 3525736 h 3723690"/>
                <a:gd name="connsiteX0-403" fmla="*/ 123063 w 2740686"/>
                <a:gd name="connsiteY0-404" fmla="*/ 3525736 h 3723690"/>
                <a:gd name="connsiteX1-405" fmla="*/ 441115 w 2740686"/>
                <a:gd name="connsiteY1-406" fmla="*/ 1975231 h 3723690"/>
                <a:gd name="connsiteX2-407" fmla="*/ 971202 w 2740686"/>
                <a:gd name="connsiteY2-408" fmla="*/ 1537909 h 3723690"/>
                <a:gd name="connsiteX3-409" fmla="*/ 1382020 w 2740686"/>
                <a:gd name="connsiteY3-410" fmla="*/ 1312623 h 3723690"/>
                <a:gd name="connsiteX4-411" fmla="*/ 1315759 w 2740686"/>
                <a:gd name="connsiteY4-412" fmla="*/ 901805 h 3723690"/>
                <a:gd name="connsiteX5-413" fmla="*/ 1382020 w 2740686"/>
                <a:gd name="connsiteY5-414" fmla="*/ 583753 h 3723690"/>
                <a:gd name="connsiteX6-415" fmla="*/ 1580802 w 2740686"/>
                <a:gd name="connsiteY6-416" fmla="*/ 358465 h 3723690"/>
                <a:gd name="connsiteX7-417" fmla="*/ 1898854 w 2740686"/>
                <a:gd name="connsiteY7-418" fmla="*/ 657 h 3723690"/>
                <a:gd name="connsiteX8-419" fmla="*/ 2389184 w 2740686"/>
                <a:gd name="connsiteY8-420" fmla="*/ 464483 h 3723690"/>
                <a:gd name="connsiteX9-421" fmla="*/ 2071132 w 2740686"/>
                <a:gd name="connsiteY9-422" fmla="*/ 331962 h 3723690"/>
                <a:gd name="connsiteX10-423" fmla="*/ 2362680 w 2740686"/>
                <a:gd name="connsiteY10-424" fmla="*/ 756030 h 3723690"/>
                <a:gd name="connsiteX11-425" fmla="*/ 1991619 w 2740686"/>
                <a:gd name="connsiteY11-426" fmla="*/ 543996 h 3723690"/>
                <a:gd name="connsiteX12-427" fmla="*/ 2018123 w 2740686"/>
                <a:gd name="connsiteY12-428" fmla="*/ 862047 h 3723690"/>
                <a:gd name="connsiteX13-429" fmla="*/ 1885602 w 2740686"/>
                <a:gd name="connsiteY13-430" fmla="*/ 1378883 h 3723690"/>
                <a:gd name="connsiteX14-431" fmla="*/ 2322924 w 2740686"/>
                <a:gd name="connsiteY14-432" fmla="*/ 1590918 h 3723690"/>
                <a:gd name="connsiteX15-433" fmla="*/ 2614472 w 2740686"/>
                <a:gd name="connsiteY15-434" fmla="*/ 3485979 h 3723690"/>
                <a:gd name="connsiteX16-435" fmla="*/ 123063 w 2740686"/>
                <a:gd name="connsiteY16-436" fmla="*/ 3525736 h 3723690"/>
                <a:gd name="connsiteX0-437" fmla="*/ 123063 w 2740686"/>
                <a:gd name="connsiteY0-438" fmla="*/ 3275506 h 3473460"/>
                <a:gd name="connsiteX1-439" fmla="*/ 441115 w 2740686"/>
                <a:gd name="connsiteY1-440" fmla="*/ 1725001 h 3473460"/>
                <a:gd name="connsiteX2-441" fmla="*/ 971202 w 2740686"/>
                <a:gd name="connsiteY2-442" fmla="*/ 1287679 h 3473460"/>
                <a:gd name="connsiteX3-443" fmla="*/ 1382020 w 2740686"/>
                <a:gd name="connsiteY3-444" fmla="*/ 1062393 h 3473460"/>
                <a:gd name="connsiteX4-445" fmla="*/ 1315759 w 2740686"/>
                <a:gd name="connsiteY4-446" fmla="*/ 651575 h 3473460"/>
                <a:gd name="connsiteX5-447" fmla="*/ 1382020 w 2740686"/>
                <a:gd name="connsiteY5-448" fmla="*/ 333523 h 3473460"/>
                <a:gd name="connsiteX6-449" fmla="*/ 1580802 w 2740686"/>
                <a:gd name="connsiteY6-450" fmla="*/ 108235 h 3473460"/>
                <a:gd name="connsiteX7-451" fmla="*/ 1806089 w 2740686"/>
                <a:gd name="connsiteY7-452" fmla="*/ 2219 h 3473460"/>
                <a:gd name="connsiteX8-453" fmla="*/ 2389184 w 2740686"/>
                <a:gd name="connsiteY8-454" fmla="*/ 214253 h 3473460"/>
                <a:gd name="connsiteX9-455" fmla="*/ 2071132 w 2740686"/>
                <a:gd name="connsiteY9-456" fmla="*/ 81732 h 3473460"/>
                <a:gd name="connsiteX10-457" fmla="*/ 2362680 w 2740686"/>
                <a:gd name="connsiteY10-458" fmla="*/ 505800 h 3473460"/>
                <a:gd name="connsiteX11-459" fmla="*/ 1991619 w 2740686"/>
                <a:gd name="connsiteY11-460" fmla="*/ 293766 h 3473460"/>
                <a:gd name="connsiteX12-461" fmla="*/ 2018123 w 2740686"/>
                <a:gd name="connsiteY12-462" fmla="*/ 611817 h 3473460"/>
                <a:gd name="connsiteX13-463" fmla="*/ 1885602 w 2740686"/>
                <a:gd name="connsiteY13-464" fmla="*/ 1128653 h 3473460"/>
                <a:gd name="connsiteX14-465" fmla="*/ 2322924 w 2740686"/>
                <a:gd name="connsiteY14-466" fmla="*/ 1340688 h 3473460"/>
                <a:gd name="connsiteX15-467" fmla="*/ 2614472 w 2740686"/>
                <a:gd name="connsiteY15-468" fmla="*/ 3235749 h 3473460"/>
                <a:gd name="connsiteX16-469" fmla="*/ 123063 w 2740686"/>
                <a:gd name="connsiteY16-470" fmla="*/ 3275506 h 3473460"/>
                <a:gd name="connsiteX0-471" fmla="*/ 123063 w 2740686"/>
                <a:gd name="connsiteY0-472" fmla="*/ 3329091 h 3527045"/>
                <a:gd name="connsiteX1-473" fmla="*/ 441115 w 2740686"/>
                <a:gd name="connsiteY1-474" fmla="*/ 1778586 h 3527045"/>
                <a:gd name="connsiteX2-475" fmla="*/ 971202 w 2740686"/>
                <a:gd name="connsiteY2-476" fmla="*/ 1341264 h 3527045"/>
                <a:gd name="connsiteX3-477" fmla="*/ 1382020 w 2740686"/>
                <a:gd name="connsiteY3-478" fmla="*/ 1115978 h 3527045"/>
                <a:gd name="connsiteX4-479" fmla="*/ 1315759 w 2740686"/>
                <a:gd name="connsiteY4-480" fmla="*/ 705160 h 3527045"/>
                <a:gd name="connsiteX5-481" fmla="*/ 1382020 w 2740686"/>
                <a:gd name="connsiteY5-482" fmla="*/ 387108 h 3527045"/>
                <a:gd name="connsiteX6-483" fmla="*/ 1580802 w 2740686"/>
                <a:gd name="connsiteY6-484" fmla="*/ 161820 h 3527045"/>
                <a:gd name="connsiteX7-485" fmla="*/ 1806089 w 2740686"/>
                <a:gd name="connsiteY7-486" fmla="*/ 55804 h 3527045"/>
                <a:gd name="connsiteX8-487" fmla="*/ 2110889 w 2740686"/>
                <a:gd name="connsiteY8-488" fmla="*/ 1129229 h 3527045"/>
                <a:gd name="connsiteX9-489" fmla="*/ 2071132 w 2740686"/>
                <a:gd name="connsiteY9-490" fmla="*/ 135317 h 3527045"/>
                <a:gd name="connsiteX10-491" fmla="*/ 2362680 w 2740686"/>
                <a:gd name="connsiteY10-492" fmla="*/ 559385 h 3527045"/>
                <a:gd name="connsiteX11-493" fmla="*/ 1991619 w 2740686"/>
                <a:gd name="connsiteY11-494" fmla="*/ 347351 h 3527045"/>
                <a:gd name="connsiteX12-495" fmla="*/ 2018123 w 2740686"/>
                <a:gd name="connsiteY12-496" fmla="*/ 665402 h 3527045"/>
                <a:gd name="connsiteX13-497" fmla="*/ 1885602 w 2740686"/>
                <a:gd name="connsiteY13-498" fmla="*/ 1182238 h 3527045"/>
                <a:gd name="connsiteX14-499" fmla="*/ 2322924 w 2740686"/>
                <a:gd name="connsiteY14-500" fmla="*/ 1394273 h 3527045"/>
                <a:gd name="connsiteX15-501" fmla="*/ 2614472 w 2740686"/>
                <a:gd name="connsiteY15-502" fmla="*/ 3289334 h 3527045"/>
                <a:gd name="connsiteX16-503" fmla="*/ 123063 w 2740686"/>
                <a:gd name="connsiteY16-504" fmla="*/ 3329091 h 3527045"/>
                <a:gd name="connsiteX0-505" fmla="*/ 123063 w 2740686"/>
                <a:gd name="connsiteY0-506" fmla="*/ 3207908 h 3405862"/>
                <a:gd name="connsiteX1-507" fmla="*/ 441115 w 2740686"/>
                <a:gd name="connsiteY1-508" fmla="*/ 1657403 h 3405862"/>
                <a:gd name="connsiteX2-509" fmla="*/ 971202 w 2740686"/>
                <a:gd name="connsiteY2-510" fmla="*/ 1220081 h 3405862"/>
                <a:gd name="connsiteX3-511" fmla="*/ 1382020 w 2740686"/>
                <a:gd name="connsiteY3-512" fmla="*/ 994795 h 3405862"/>
                <a:gd name="connsiteX4-513" fmla="*/ 1315759 w 2740686"/>
                <a:gd name="connsiteY4-514" fmla="*/ 583977 h 3405862"/>
                <a:gd name="connsiteX5-515" fmla="*/ 1382020 w 2740686"/>
                <a:gd name="connsiteY5-516" fmla="*/ 265925 h 3405862"/>
                <a:gd name="connsiteX6-517" fmla="*/ 1580802 w 2740686"/>
                <a:gd name="connsiteY6-518" fmla="*/ 40637 h 3405862"/>
                <a:gd name="connsiteX7-519" fmla="*/ 2110889 w 2740686"/>
                <a:gd name="connsiteY7-520" fmla="*/ 1008046 h 3405862"/>
                <a:gd name="connsiteX8-521" fmla="*/ 2071132 w 2740686"/>
                <a:gd name="connsiteY8-522" fmla="*/ 14134 h 3405862"/>
                <a:gd name="connsiteX9-523" fmla="*/ 2362680 w 2740686"/>
                <a:gd name="connsiteY9-524" fmla="*/ 438202 h 3405862"/>
                <a:gd name="connsiteX10-525" fmla="*/ 1991619 w 2740686"/>
                <a:gd name="connsiteY10-526" fmla="*/ 226168 h 3405862"/>
                <a:gd name="connsiteX11-527" fmla="*/ 2018123 w 2740686"/>
                <a:gd name="connsiteY11-528" fmla="*/ 544219 h 3405862"/>
                <a:gd name="connsiteX12-529" fmla="*/ 1885602 w 2740686"/>
                <a:gd name="connsiteY12-530" fmla="*/ 1061055 h 3405862"/>
                <a:gd name="connsiteX13-531" fmla="*/ 2322924 w 2740686"/>
                <a:gd name="connsiteY13-532" fmla="*/ 1273090 h 3405862"/>
                <a:gd name="connsiteX14-533" fmla="*/ 2614472 w 2740686"/>
                <a:gd name="connsiteY14-534" fmla="*/ 3168151 h 3405862"/>
                <a:gd name="connsiteX15-535" fmla="*/ 123063 w 2740686"/>
                <a:gd name="connsiteY15-536" fmla="*/ 3207908 h 3405862"/>
                <a:gd name="connsiteX0-537" fmla="*/ 123063 w 2740686"/>
                <a:gd name="connsiteY0-538" fmla="*/ 3233676 h 3431630"/>
                <a:gd name="connsiteX1-539" fmla="*/ 441115 w 2740686"/>
                <a:gd name="connsiteY1-540" fmla="*/ 1683171 h 3431630"/>
                <a:gd name="connsiteX2-541" fmla="*/ 971202 w 2740686"/>
                <a:gd name="connsiteY2-542" fmla="*/ 1245849 h 3431630"/>
                <a:gd name="connsiteX3-543" fmla="*/ 1382020 w 2740686"/>
                <a:gd name="connsiteY3-544" fmla="*/ 1020563 h 3431630"/>
                <a:gd name="connsiteX4-545" fmla="*/ 1315759 w 2740686"/>
                <a:gd name="connsiteY4-546" fmla="*/ 609745 h 3431630"/>
                <a:gd name="connsiteX5-547" fmla="*/ 1382020 w 2740686"/>
                <a:gd name="connsiteY5-548" fmla="*/ 291693 h 3431630"/>
                <a:gd name="connsiteX6-549" fmla="*/ 1580802 w 2740686"/>
                <a:gd name="connsiteY6-550" fmla="*/ 66405 h 3431630"/>
                <a:gd name="connsiteX7-551" fmla="*/ 2110889 w 2740686"/>
                <a:gd name="connsiteY7-552" fmla="*/ 1033814 h 3431630"/>
                <a:gd name="connsiteX8-553" fmla="*/ 1594054 w 2740686"/>
                <a:gd name="connsiteY8-554" fmla="*/ 13398 h 3431630"/>
                <a:gd name="connsiteX9-555" fmla="*/ 2362680 w 2740686"/>
                <a:gd name="connsiteY9-556" fmla="*/ 463970 h 3431630"/>
                <a:gd name="connsiteX10-557" fmla="*/ 1991619 w 2740686"/>
                <a:gd name="connsiteY10-558" fmla="*/ 251936 h 3431630"/>
                <a:gd name="connsiteX11-559" fmla="*/ 2018123 w 2740686"/>
                <a:gd name="connsiteY11-560" fmla="*/ 569987 h 3431630"/>
                <a:gd name="connsiteX12-561" fmla="*/ 1885602 w 2740686"/>
                <a:gd name="connsiteY12-562" fmla="*/ 1086823 h 3431630"/>
                <a:gd name="connsiteX13-563" fmla="*/ 2322924 w 2740686"/>
                <a:gd name="connsiteY13-564" fmla="*/ 1298858 h 3431630"/>
                <a:gd name="connsiteX14-565" fmla="*/ 2614472 w 2740686"/>
                <a:gd name="connsiteY14-566" fmla="*/ 3193919 h 3431630"/>
                <a:gd name="connsiteX15-567" fmla="*/ 123063 w 2740686"/>
                <a:gd name="connsiteY15-568" fmla="*/ 3233676 h 3431630"/>
                <a:gd name="connsiteX0-569" fmla="*/ 123063 w 2740686"/>
                <a:gd name="connsiteY0-570" fmla="*/ 3246860 h 3444814"/>
                <a:gd name="connsiteX1-571" fmla="*/ 441115 w 2740686"/>
                <a:gd name="connsiteY1-572" fmla="*/ 1696355 h 3444814"/>
                <a:gd name="connsiteX2-573" fmla="*/ 971202 w 2740686"/>
                <a:gd name="connsiteY2-574" fmla="*/ 1259033 h 3444814"/>
                <a:gd name="connsiteX3-575" fmla="*/ 1382020 w 2740686"/>
                <a:gd name="connsiteY3-576" fmla="*/ 1033747 h 3444814"/>
                <a:gd name="connsiteX4-577" fmla="*/ 1315759 w 2740686"/>
                <a:gd name="connsiteY4-578" fmla="*/ 622929 h 3444814"/>
                <a:gd name="connsiteX5-579" fmla="*/ 1382020 w 2740686"/>
                <a:gd name="connsiteY5-580" fmla="*/ 304877 h 3444814"/>
                <a:gd name="connsiteX6-581" fmla="*/ 1580802 w 2740686"/>
                <a:gd name="connsiteY6-582" fmla="*/ 79589 h 3444814"/>
                <a:gd name="connsiteX7-583" fmla="*/ 1594054 w 2740686"/>
                <a:gd name="connsiteY7-584" fmla="*/ 26582 h 3444814"/>
                <a:gd name="connsiteX8-585" fmla="*/ 2362680 w 2740686"/>
                <a:gd name="connsiteY8-586" fmla="*/ 477154 h 3444814"/>
                <a:gd name="connsiteX9-587" fmla="*/ 1991619 w 2740686"/>
                <a:gd name="connsiteY9-588" fmla="*/ 265120 h 3444814"/>
                <a:gd name="connsiteX10-589" fmla="*/ 2018123 w 2740686"/>
                <a:gd name="connsiteY10-590" fmla="*/ 583171 h 3444814"/>
                <a:gd name="connsiteX11-591" fmla="*/ 1885602 w 2740686"/>
                <a:gd name="connsiteY11-592" fmla="*/ 1100007 h 3444814"/>
                <a:gd name="connsiteX12-593" fmla="*/ 2322924 w 2740686"/>
                <a:gd name="connsiteY12-594" fmla="*/ 1312042 h 3444814"/>
                <a:gd name="connsiteX13-595" fmla="*/ 2614472 w 2740686"/>
                <a:gd name="connsiteY13-596" fmla="*/ 3207103 h 3444814"/>
                <a:gd name="connsiteX14-597" fmla="*/ 123063 w 2740686"/>
                <a:gd name="connsiteY14-598" fmla="*/ 3246860 h 3444814"/>
                <a:gd name="connsiteX0-599" fmla="*/ 123063 w 2740686"/>
                <a:gd name="connsiteY0-600" fmla="*/ 3170609 h 3368563"/>
                <a:gd name="connsiteX1-601" fmla="*/ 441115 w 2740686"/>
                <a:gd name="connsiteY1-602" fmla="*/ 1620104 h 3368563"/>
                <a:gd name="connsiteX2-603" fmla="*/ 971202 w 2740686"/>
                <a:gd name="connsiteY2-604" fmla="*/ 1182782 h 3368563"/>
                <a:gd name="connsiteX3-605" fmla="*/ 1382020 w 2740686"/>
                <a:gd name="connsiteY3-606" fmla="*/ 957496 h 3368563"/>
                <a:gd name="connsiteX4-607" fmla="*/ 1315759 w 2740686"/>
                <a:gd name="connsiteY4-608" fmla="*/ 546678 h 3368563"/>
                <a:gd name="connsiteX5-609" fmla="*/ 1382020 w 2740686"/>
                <a:gd name="connsiteY5-610" fmla="*/ 228626 h 3368563"/>
                <a:gd name="connsiteX6-611" fmla="*/ 1580802 w 2740686"/>
                <a:gd name="connsiteY6-612" fmla="*/ 3338 h 3368563"/>
                <a:gd name="connsiteX7-613" fmla="*/ 2362680 w 2740686"/>
                <a:gd name="connsiteY7-614" fmla="*/ 400903 h 3368563"/>
                <a:gd name="connsiteX8-615" fmla="*/ 1991619 w 2740686"/>
                <a:gd name="connsiteY8-616" fmla="*/ 188869 h 3368563"/>
                <a:gd name="connsiteX9-617" fmla="*/ 2018123 w 2740686"/>
                <a:gd name="connsiteY9-618" fmla="*/ 506920 h 3368563"/>
                <a:gd name="connsiteX10-619" fmla="*/ 1885602 w 2740686"/>
                <a:gd name="connsiteY10-620" fmla="*/ 1023756 h 3368563"/>
                <a:gd name="connsiteX11-621" fmla="*/ 2322924 w 2740686"/>
                <a:gd name="connsiteY11-622" fmla="*/ 1235791 h 3368563"/>
                <a:gd name="connsiteX12-623" fmla="*/ 2614472 w 2740686"/>
                <a:gd name="connsiteY12-624" fmla="*/ 3130852 h 3368563"/>
                <a:gd name="connsiteX13-625" fmla="*/ 123063 w 2740686"/>
                <a:gd name="connsiteY13-626" fmla="*/ 3170609 h 3368563"/>
                <a:gd name="connsiteX0-627" fmla="*/ 324190 w 2275968"/>
                <a:gd name="connsiteY0-628" fmla="*/ 3289879 h 3441293"/>
                <a:gd name="connsiteX1-629" fmla="*/ 19390 w 2275968"/>
                <a:gd name="connsiteY1-630" fmla="*/ 1620104 h 3441293"/>
                <a:gd name="connsiteX2-631" fmla="*/ 549477 w 2275968"/>
                <a:gd name="connsiteY2-632" fmla="*/ 1182782 h 3441293"/>
                <a:gd name="connsiteX3-633" fmla="*/ 960295 w 2275968"/>
                <a:gd name="connsiteY3-634" fmla="*/ 957496 h 3441293"/>
                <a:gd name="connsiteX4-635" fmla="*/ 894034 w 2275968"/>
                <a:gd name="connsiteY4-636" fmla="*/ 546678 h 3441293"/>
                <a:gd name="connsiteX5-637" fmla="*/ 960295 w 2275968"/>
                <a:gd name="connsiteY5-638" fmla="*/ 228626 h 3441293"/>
                <a:gd name="connsiteX6-639" fmla="*/ 1159077 w 2275968"/>
                <a:gd name="connsiteY6-640" fmla="*/ 3338 h 3441293"/>
                <a:gd name="connsiteX7-641" fmla="*/ 1940955 w 2275968"/>
                <a:gd name="connsiteY7-642" fmla="*/ 400903 h 3441293"/>
                <a:gd name="connsiteX8-643" fmla="*/ 1569894 w 2275968"/>
                <a:gd name="connsiteY8-644" fmla="*/ 188869 h 3441293"/>
                <a:gd name="connsiteX9-645" fmla="*/ 1596398 w 2275968"/>
                <a:gd name="connsiteY9-646" fmla="*/ 506920 h 3441293"/>
                <a:gd name="connsiteX10-647" fmla="*/ 1463877 w 2275968"/>
                <a:gd name="connsiteY10-648" fmla="*/ 1023756 h 3441293"/>
                <a:gd name="connsiteX11-649" fmla="*/ 1901199 w 2275968"/>
                <a:gd name="connsiteY11-650" fmla="*/ 1235791 h 3441293"/>
                <a:gd name="connsiteX12-651" fmla="*/ 2192747 w 2275968"/>
                <a:gd name="connsiteY12-652" fmla="*/ 3130852 h 3441293"/>
                <a:gd name="connsiteX13-653" fmla="*/ 324190 w 2275968"/>
                <a:gd name="connsiteY13-654" fmla="*/ 3289879 h 3441293"/>
                <a:gd name="connsiteX0-655" fmla="*/ 129367 w 2081145"/>
                <a:gd name="connsiteY0-656" fmla="*/ 3289879 h 3427091"/>
                <a:gd name="connsiteX1-657" fmla="*/ 182376 w 2081145"/>
                <a:gd name="connsiteY1-658" fmla="*/ 1818887 h 3427091"/>
                <a:gd name="connsiteX2-659" fmla="*/ 354654 w 2081145"/>
                <a:gd name="connsiteY2-660" fmla="*/ 1182782 h 3427091"/>
                <a:gd name="connsiteX3-661" fmla="*/ 765472 w 2081145"/>
                <a:gd name="connsiteY3-662" fmla="*/ 957496 h 3427091"/>
                <a:gd name="connsiteX4-663" fmla="*/ 699211 w 2081145"/>
                <a:gd name="connsiteY4-664" fmla="*/ 546678 h 3427091"/>
                <a:gd name="connsiteX5-665" fmla="*/ 765472 w 2081145"/>
                <a:gd name="connsiteY5-666" fmla="*/ 228626 h 3427091"/>
                <a:gd name="connsiteX6-667" fmla="*/ 964254 w 2081145"/>
                <a:gd name="connsiteY6-668" fmla="*/ 3338 h 3427091"/>
                <a:gd name="connsiteX7-669" fmla="*/ 1746132 w 2081145"/>
                <a:gd name="connsiteY7-670" fmla="*/ 400903 h 3427091"/>
                <a:gd name="connsiteX8-671" fmla="*/ 1375071 w 2081145"/>
                <a:gd name="connsiteY8-672" fmla="*/ 188869 h 3427091"/>
                <a:gd name="connsiteX9-673" fmla="*/ 1401575 w 2081145"/>
                <a:gd name="connsiteY9-674" fmla="*/ 506920 h 3427091"/>
                <a:gd name="connsiteX10-675" fmla="*/ 1269054 w 2081145"/>
                <a:gd name="connsiteY10-676" fmla="*/ 1023756 h 3427091"/>
                <a:gd name="connsiteX11-677" fmla="*/ 1706376 w 2081145"/>
                <a:gd name="connsiteY11-678" fmla="*/ 1235791 h 3427091"/>
                <a:gd name="connsiteX12-679" fmla="*/ 1997924 w 2081145"/>
                <a:gd name="connsiteY12-680" fmla="*/ 3130852 h 3427091"/>
                <a:gd name="connsiteX13-681" fmla="*/ 129367 w 2081145"/>
                <a:gd name="connsiteY13-682" fmla="*/ 3289879 h 3427091"/>
                <a:gd name="connsiteX0-683" fmla="*/ 129367 w 2081145"/>
                <a:gd name="connsiteY0-684" fmla="*/ 3289879 h 3427091"/>
                <a:gd name="connsiteX1-685" fmla="*/ 182376 w 2081145"/>
                <a:gd name="connsiteY1-686" fmla="*/ 1818887 h 3427091"/>
                <a:gd name="connsiteX2-687" fmla="*/ 354654 w 2081145"/>
                <a:gd name="connsiteY2-688" fmla="*/ 1182782 h 3427091"/>
                <a:gd name="connsiteX3-689" fmla="*/ 765472 w 2081145"/>
                <a:gd name="connsiteY3-690" fmla="*/ 957496 h 3427091"/>
                <a:gd name="connsiteX4-691" fmla="*/ 699211 w 2081145"/>
                <a:gd name="connsiteY4-692" fmla="*/ 546678 h 3427091"/>
                <a:gd name="connsiteX5-693" fmla="*/ 765472 w 2081145"/>
                <a:gd name="connsiteY5-694" fmla="*/ 228626 h 3427091"/>
                <a:gd name="connsiteX6-695" fmla="*/ 964254 w 2081145"/>
                <a:gd name="connsiteY6-696" fmla="*/ 3338 h 3427091"/>
                <a:gd name="connsiteX7-697" fmla="*/ 672706 w 2081145"/>
                <a:gd name="connsiteY7-698" fmla="*/ 202120 h 3427091"/>
                <a:gd name="connsiteX8-699" fmla="*/ 1375071 w 2081145"/>
                <a:gd name="connsiteY8-700" fmla="*/ 188869 h 3427091"/>
                <a:gd name="connsiteX9-701" fmla="*/ 1401575 w 2081145"/>
                <a:gd name="connsiteY9-702" fmla="*/ 506920 h 3427091"/>
                <a:gd name="connsiteX10-703" fmla="*/ 1269054 w 2081145"/>
                <a:gd name="connsiteY10-704" fmla="*/ 1023756 h 3427091"/>
                <a:gd name="connsiteX11-705" fmla="*/ 1706376 w 2081145"/>
                <a:gd name="connsiteY11-706" fmla="*/ 1235791 h 3427091"/>
                <a:gd name="connsiteX12-707" fmla="*/ 1997924 w 2081145"/>
                <a:gd name="connsiteY12-708" fmla="*/ 3130852 h 3427091"/>
                <a:gd name="connsiteX13-709" fmla="*/ 129367 w 2081145"/>
                <a:gd name="connsiteY13-710" fmla="*/ 3289879 h 3427091"/>
                <a:gd name="connsiteX0-711" fmla="*/ 129367 w 2002188"/>
                <a:gd name="connsiteY0-712" fmla="*/ 3289879 h 3400339"/>
                <a:gd name="connsiteX1-713" fmla="*/ 182376 w 2002188"/>
                <a:gd name="connsiteY1-714" fmla="*/ 1818887 h 3400339"/>
                <a:gd name="connsiteX2-715" fmla="*/ 354654 w 2002188"/>
                <a:gd name="connsiteY2-716" fmla="*/ 1182782 h 3400339"/>
                <a:gd name="connsiteX3-717" fmla="*/ 765472 w 2002188"/>
                <a:gd name="connsiteY3-718" fmla="*/ 957496 h 3400339"/>
                <a:gd name="connsiteX4-719" fmla="*/ 699211 w 2002188"/>
                <a:gd name="connsiteY4-720" fmla="*/ 546678 h 3400339"/>
                <a:gd name="connsiteX5-721" fmla="*/ 765472 w 2002188"/>
                <a:gd name="connsiteY5-722" fmla="*/ 228626 h 3400339"/>
                <a:gd name="connsiteX6-723" fmla="*/ 964254 w 2002188"/>
                <a:gd name="connsiteY6-724" fmla="*/ 3338 h 3400339"/>
                <a:gd name="connsiteX7-725" fmla="*/ 672706 w 2002188"/>
                <a:gd name="connsiteY7-726" fmla="*/ 202120 h 3400339"/>
                <a:gd name="connsiteX8-727" fmla="*/ 1375071 w 2002188"/>
                <a:gd name="connsiteY8-728" fmla="*/ 188869 h 3400339"/>
                <a:gd name="connsiteX9-729" fmla="*/ 1401575 w 2002188"/>
                <a:gd name="connsiteY9-730" fmla="*/ 506920 h 3400339"/>
                <a:gd name="connsiteX10-731" fmla="*/ 1269054 w 2002188"/>
                <a:gd name="connsiteY10-732" fmla="*/ 1023756 h 3400339"/>
                <a:gd name="connsiteX11-733" fmla="*/ 1706376 w 2002188"/>
                <a:gd name="connsiteY11-734" fmla="*/ 1235791 h 3400339"/>
                <a:gd name="connsiteX12-735" fmla="*/ 1997924 w 2002188"/>
                <a:gd name="connsiteY12-736" fmla="*/ 3130852 h 3400339"/>
                <a:gd name="connsiteX13-737" fmla="*/ 1732880 w 2002188"/>
                <a:gd name="connsiteY13-738" fmla="*/ 3276625 h 3400339"/>
                <a:gd name="connsiteX14-739" fmla="*/ 129367 w 2002188"/>
                <a:gd name="connsiteY14-740" fmla="*/ 3289879 h 3400339"/>
                <a:gd name="connsiteX0-741" fmla="*/ 99012 w 1969012"/>
                <a:gd name="connsiteY0-742" fmla="*/ 3289879 h 3290578"/>
                <a:gd name="connsiteX1-743" fmla="*/ 152021 w 1969012"/>
                <a:gd name="connsiteY1-744" fmla="*/ 1818887 h 3290578"/>
                <a:gd name="connsiteX2-745" fmla="*/ 324299 w 1969012"/>
                <a:gd name="connsiteY2-746" fmla="*/ 1182782 h 3290578"/>
                <a:gd name="connsiteX3-747" fmla="*/ 735117 w 1969012"/>
                <a:gd name="connsiteY3-748" fmla="*/ 957496 h 3290578"/>
                <a:gd name="connsiteX4-749" fmla="*/ 668856 w 1969012"/>
                <a:gd name="connsiteY4-750" fmla="*/ 546678 h 3290578"/>
                <a:gd name="connsiteX5-751" fmla="*/ 735117 w 1969012"/>
                <a:gd name="connsiteY5-752" fmla="*/ 228626 h 3290578"/>
                <a:gd name="connsiteX6-753" fmla="*/ 933899 w 1969012"/>
                <a:gd name="connsiteY6-754" fmla="*/ 3338 h 3290578"/>
                <a:gd name="connsiteX7-755" fmla="*/ 642351 w 1969012"/>
                <a:gd name="connsiteY7-756" fmla="*/ 202120 h 3290578"/>
                <a:gd name="connsiteX8-757" fmla="*/ 1344716 w 1969012"/>
                <a:gd name="connsiteY8-758" fmla="*/ 188869 h 3290578"/>
                <a:gd name="connsiteX9-759" fmla="*/ 1371220 w 1969012"/>
                <a:gd name="connsiteY9-760" fmla="*/ 506920 h 3290578"/>
                <a:gd name="connsiteX10-761" fmla="*/ 1238699 w 1969012"/>
                <a:gd name="connsiteY10-762" fmla="*/ 1023756 h 3290578"/>
                <a:gd name="connsiteX11-763" fmla="*/ 1676021 w 1969012"/>
                <a:gd name="connsiteY11-764" fmla="*/ 1235791 h 3290578"/>
                <a:gd name="connsiteX12-765" fmla="*/ 1967569 w 1969012"/>
                <a:gd name="connsiteY12-766" fmla="*/ 3130852 h 3290578"/>
                <a:gd name="connsiteX13-767" fmla="*/ 1556752 w 1969012"/>
                <a:gd name="connsiteY13-768" fmla="*/ 1620103 h 3290578"/>
                <a:gd name="connsiteX14-769" fmla="*/ 99012 w 1969012"/>
                <a:gd name="connsiteY14-770" fmla="*/ 3289879 h 3290578"/>
                <a:gd name="connsiteX0-771" fmla="*/ 99012 w 1969012"/>
                <a:gd name="connsiteY0-772" fmla="*/ 3289879 h 3294086"/>
                <a:gd name="connsiteX1-773" fmla="*/ 152021 w 1969012"/>
                <a:gd name="connsiteY1-774" fmla="*/ 1818887 h 3294086"/>
                <a:gd name="connsiteX2-775" fmla="*/ 324299 w 1969012"/>
                <a:gd name="connsiteY2-776" fmla="*/ 1182782 h 3294086"/>
                <a:gd name="connsiteX3-777" fmla="*/ 735117 w 1969012"/>
                <a:gd name="connsiteY3-778" fmla="*/ 957496 h 3294086"/>
                <a:gd name="connsiteX4-779" fmla="*/ 668856 w 1969012"/>
                <a:gd name="connsiteY4-780" fmla="*/ 546678 h 3294086"/>
                <a:gd name="connsiteX5-781" fmla="*/ 735117 w 1969012"/>
                <a:gd name="connsiteY5-782" fmla="*/ 228626 h 3294086"/>
                <a:gd name="connsiteX6-783" fmla="*/ 933899 w 1969012"/>
                <a:gd name="connsiteY6-784" fmla="*/ 3338 h 3294086"/>
                <a:gd name="connsiteX7-785" fmla="*/ 642351 w 1969012"/>
                <a:gd name="connsiteY7-786" fmla="*/ 202120 h 3294086"/>
                <a:gd name="connsiteX8-787" fmla="*/ 1344716 w 1969012"/>
                <a:gd name="connsiteY8-788" fmla="*/ 188869 h 3294086"/>
                <a:gd name="connsiteX9-789" fmla="*/ 1371220 w 1969012"/>
                <a:gd name="connsiteY9-790" fmla="*/ 506920 h 3294086"/>
                <a:gd name="connsiteX10-791" fmla="*/ 1238699 w 1969012"/>
                <a:gd name="connsiteY10-792" fmla="*/ 1023756 h 3294086"/>
                <a:gd name="connsiteX11-793" fmla="*/ 1676021 w 1969012"/>
                <a:gd name="connsiteY11-794" fmla="*/ 1235791 h 3294086"/>
                <a:gd name="connsiteX12-795" fmla="*/ 1967569 w 1969012"/>
                <a:gd name="connsiteY12-796" fmla="*/ 3130852 h 3294086"/>
                <a:gd name="connsiteX13-797" fmla="*/ 1556752 w 1969012"/>
                <a:gd name="connsiteY13-798" fmla="*/ 1620103 h 3294086"/>
                <a:gd name="connsiteX14-799" fmla="*/ 973655 w 1969012"/>
                <a:gd name="connsiteY14-800" fmla="*/ 2242955 h 3294086"/>
                <a:gd name="connsiteX15-801" fmla="*/ 99012 w 1969012"/>
                <a:gd name="connsiteY15-802" fmla="*/ 3289879 h 3294086"/>
                <a:gd name="connsiteX0-803" fmla="*/ 102925 w 1972925"/>
                <a:gd name="connsiteY0-804" fmla="*/ 3289879 h 3357387"/>
                <a:gd name="connsiteX1-805" fmla="*/ 155934 w 1972925"/>
                <a:gd name="connsiteY1-806" fmla="*/ 1818887 h 3357387"/>
                <a:gd name="connsiteX2-807" fmla="*/ 328212 w 1972925"/>
                <a:gd name="connsiteY2-808" fmla="*/ 1182782 h 3357387"/>
                <a:gd name="connsiteX3-809" fmla="*/ 739030 w 1972925"/>
                <a:gd name="connsiteY3-810" fmla="*/ 957496 h 3357387"/>
                <a:gd name="connsiteX4-811" fmla="*/ 672769 w 1972925"/>
                <a:gd name="connsiteY4-812" fmla="*/ 546678 h 3357387"/>
                <a:gd name="connsiteX5-813" fmla="*/ 739030 w 1972925"/>
                <a:gd name="connsiteY5-814" fmla="*/ 228626 h 3357387"/>
                <a:gd name="connsiteX6-815" fmla="*/ 937812 w 1972925"/>
                <a:gd name="connsiteY6-816" fmla="*/ 3338 h 3357387"/>
                <a:gd name="connsiteX7-817" fmla="*/ 646264 w 1972925"/>
                <a:gd name="connsiteY7-818" fmla="*/ 202120 h 3357387"/>
                <a:gd name="connsiteX8-819" fmla="*/ 1348629 w 1972925"/>
                <a:gd name="connsiteY8-820" fmla="*/ 188869 h 3357387"/>
                <a:gd name="connsiteX9-821" fmla="*/ 1375133 w 1972925"/>
                <a:gd name="connsiteY9-822" fmla="*/ 506920 h 3357387"/>
                <a:gd name="connsiteX10-823" fmla="*/ 1242612 w 1972925"/>
                <a:gd name="connsiteY10-824" fmla="*/ 1023756 h 3357387"/>
                <a:gd name="connsiteX11-825" fmla="*/ 1679934 w 1972925"/>
                <a:gd name="connsiteY11-826" fmla="*/ 1235791 h 3357387"/>
                <a:gd name="connsiteX12-827" fmla="*/ 1971482 w 1972925"/>
                <a:gd name="connsiteY12-828" fmla="*/ 3130852 h 3357387"/>
                <a:gd name="connsiteX13-829" fmla="*/ 1560665 w 1972925"/>
                <a:gd name="connsiteY13-830" fmla="*/ 1620103 h 3357387"/>
                <a:gd name="connsiteX14-831" fmla="*/ 1613673 w 1972925"/>
                <a:gd name="connsiteY14-832" fmla="*/ 2958572 h 3357387"/>
                <a:gd name="connsiteX15-833" fmla="*/ 102925 w 1972925"/>
                <a:gd name="connsiteY15-834" fmla="*/ 3289879 h 3357387"/>
                <a:gd name="connsiteX0-835" fmla="*/ 108799 w 1978799"/>
                <a:gd name="connsiteY0-836" fmla="*/ 3289879 h 3403980"/>
                <a:gd name="connsiteX1-837" fmla="*/ 161808 w 1978799"/>
                <a:gd name="connsiteY1-838" fmla="*/ 1818887 h 3403980"/>
                <a:gd name="connsiteX2-839" fmla="*/ 334086 w 1978799"/>
                <a:gd name="connsiteY2-840" fmla="*/ 1182782 h 3403980"/>
                <a:gd name="connsiteX3-841" fmla="*/ 744904 w 1978799"/>
                <a:gd name="connsiteY3-842" fmla="*/ 957496 h 3403980"/>
                <a:gd name="connsiteX4-843" fmla="*/ 678643 w 1978799"/>
                <a:gd name="connsiteY4-844" fmla="*/ 546678 h 3403980"/>
                <a:gd name="connsiteX5-845" fmla="*/ 744904 w 1978799"/>
                <a:gd name="connsiteY5-846" fmla="*/ 228626 h 3403980"/>
                <a:gd name="connsiteX6-847" fmla="*/ 943686 w 1978799"/>
                <a:gd name="connsiteY6-848" fmla="*/ 3338 h 3403980"/>
                <a:gd name="connsiteX7-849" fmla="*/ 652138 w 1978799"/>
                <a:gd name="connsiteY7-850" fmla="*/ 202120 h 3403980"/>
                <a:gd name="connsiteX8-851" fmla="*/ 1354503 w 1978799"/>
                <a:gd name="connsiteY8-852" fmla="*/ 188869 h 3403980"/>
                <a:gd name="connsiteX9-853" fmla="*/ 1381007 w 1978799"/>
                <a:gd name="connsiteY9-854" fmla="*/ 506920 h 3403980"/>
                <a:gd name="connsiteX10-855" fmla="*/ 1248486 w 1978799"/>
                <a:gd name="connsiteY10-856" fmla="*/ 1023756 h 3403980"/>
                <a:gd name="connsiteX11-857" fmla="*/ 1685808 w 1978799"/>
                <a:gd name="connsiteY11-858" fmla="*/ 1235791 h 3403980"/>
                <a:gd name="connsiteX12-859" fmla="*/ 1977356 w 1978799"/>
                <a:gd name="connsiteY12-860" fmla="*/ 3130852 h 3403980"/>
                <a:gd name="connsiteX13-861" fmla="*/ 1566539 w 1978799"/>
                <a:gd name="connsiteY13-862" fmla="*/ 1620103 h 3403980"/>
                <a:gd name="connsiteX14-863" fmla="*/ 1699060 w 1978799"/>
                <a:gd name="connsiteY14-864" fmla="*/ 3117598 h 3403980"/>
                <a:gd name="connsiteX15-865" fmla="*/ 108799 w 1978799"/>
                <a:gd name="connsiteY15-866" fmla="*/ 3289879 h 3403980"/>
                <a:gd name="connsiteX0-867" fmla="*/ 108799 w 1978799"/>
                <a:gd name="connsiteY0-868" fmla="*/ 3289879 h 3426600"/>
                <a:gd name="connsiteX1-869" fmla="*/ 161808 w 1978799"/>
                <a:gd name="connsiteY1-870" fmla="*/ 1818887 h 3426600"/>
                <a:gd name="connsiteX2-871" fmla="*/ 334086 w 1978799"/>
                <a:gd name="connsiteY2-872" fmla="*/ 1182782 h 3426600"/>
                <a:gd name="connsiteX3-873" fmla="*/ 744904 w 1978799"/>
                <a:gd name="connsiteY3-874" fmla="*/ 957496 h 3426600"/>
                <a:gd name="connsiteX4-875" fmla="*/ 678643 w 1978799"/>
                <a:gd name="connsiteY4-876" fmla="*/ 546678 h 3426600"/>
                <a:gd name="connsiteX5-877" fmla="*/ 744904 w 1978799"/>
                <a:gd name="connsiteY5-878" fmla="*/ 228626 h 3426600"/>
                <a:gd name="connsiteX6-879" fmla="*/ 943686 w 1978799"/>
                <a:gd name="connsiteY6-880" fmla="*/ 3338 h 3426600"/>
                <a:gd name="connsiteX7-881" fmla="*/ 652138 w 1978799"/>
                <a:gd name="connsiteY7-882" fmla="*/ 202120 h 3426600"/>
                <a:gd name="connsiteX8-883" fmla="*/ 1354503 w 1978799"/>
                <a:gd name="connsiteY8-884" fmla="*/ 188869 h 3426600"/>
                <a:gd name="connsiteX9-885" fmla="*/ 1381007 w 1978799"/>
                <a:gd name="connsiteY9-886" fmla="*/ 506920 h 3426600"/>
                <a:gd name="connsiteX10-887" fmla="*/ 1248486 w 1978799"/>
                <a:gd name="connsiteY10-888" fmla="*/ 1023756 h 3426600"/>
                <a:gd name="connsiteX11-889" fmla="*/ 1685808 w 1978799"/>
                <a:gd name="connsiteY11-890" fmla="*/ 1235791 h 3426600"/>
                <a:gd name="connsiteX12-891" fmla="*/ 1977356 w 1978799"/>
                <a:gd name="connsiteY12-892" fmla="*/ 3130852 h 3426600"/>
                <a:gd name="connsiteX13-893" fmla="*/ 1566539 w 1978799"/>
                <a:gd name="connsiteY13-894" fmla="*/ 1620103 h 3426600"/>
                <a:gd name="connsiteX14-895" fmla="*/ 1699060 w 1978799"/>
                <a:gd name="connsiteY14-896" fmla="*/ 3117598 h 3426600"/>
                <a:gd name="connsiteX15-897" fmla="*/ 267826 w 1978799"/>
                <a:gd name="connsiteY15-898" fmla="*/ 3342885 h 3426600"/>
                <a:gd name="connsiteX16-899" fmla="*/ 108799 w 1978799"/>
                <a:gd name="connsiteY16-900" fmla="*/ 3289879 h 3426600"/>
                <a:gd name="connsiteX0-901" fmla="*/ 17506 w 1887506"/>
                <a:gd name="connsiteY0-902" fmla="*/ 3289879 h 3289891"/>
                <a:gd name="connsiteX1-903" fmla="*/ 70515 w 1887506"/>
                <a:gd name="connsiteY1-904" fmla="*/ 1818887 h 3289891"/>
                <a:gd name="connsiteX2-905" fmla="*/ 242793 w 1887506"/>
                <a:gd name="connsiteY2-906" fmla="*/ 1182782 h 3289891"/>
                <a:gd name="connsiteX3-907" fmla="*/ 653611 w 1887506"/>
                <a:gd name="connsiteY3-908" fmla="*/ 957496 h 3289891"/>
                <a:gd name="connsiteX4-909" fmla="*/ 587350 w 1887506"/>
                <a:gd name="connsiteY4-910" fmla="*/ 546678 h 3289891"/>
                <a:gd name="connsiteX5-911" fmla="*/ 653611 w 1887506"/>
                <a:gd name="connsiteY5-912" fmla="*/ 228626 h 3289891"/>
                <a:gd name="connsiteX6-913" fmla="*/ 852393 w 1887506"/>
                <a:gd name="connsiteY6-914" fmla="*/ 3338 h 3289891"/>
                <a:gd name="connsiteX7-915" fmla="*/ 560845 w 1887506"/>
                <a:gd name="connsiteY7-916" fmla="*/ 202120 h 3289891"/>
                <a:gd name="connsiteX8-917" fmla="*/ 1263210 w 1887506"/>
                <a:gd name="connsiteY8-918" fmla="*/ 188869 h 3289891"/>
                <a:gd name="connsiteX9-919" fmla="*/ 1289714 w 1887506"/>
                <a:gd name="connsiteY9-920" fmla="*/ 506920 h 3289891"/>
                <a:gd name="connsiteX10-921" fmla="*/ 1157193 w 1887506"/>
                <a:gd name="connsiteY10-922" fmla="*/ 1023756 h 3289891"/>
                <a:gd name="connsiteX11-923" fmla="*/ 1594515 w 1887506"/>
                <a:gd name="connsiteY11-924" fmla="*/ 1235791 h 3289891"/>
                <a:gd name="connsiteX12-925" fmla="*/ 1886063 w 1887506"/>
                <a:gd name="connsiteY12-926" fmla="*/ 3130852 h 3289891"/>
                <a:gd name="connsiteX13-927" fmla="*/ 1475246 w 1887506"/>
                <a:gd name="connsiteY13-928" fmla="*/ 1620103 h 3289891"/>
                <a:gd name="connsiteX14-929" fmla="*/ 1607767 w 1887506"/>
                <a:gd name="connsiteY14-930" fmla="*/ 3117598 h 3289891"/>
                <a:gd name="connsiteX15-931" fmla="*/ 362064 w 1887506"/>
                <a:gd name="connsiteY15-932" fmla="*/ 1792381 h 3289891"/>
                <a:gd name="connsiteX16-933" fmla="*/ 17506 w 1887506"/>
                <a:gd name="connsiteY16-934" fmla="*/ 3289879 h 3289891"/>
                <a:gd name="connsiteX0-935" fmla="*/ 17506 w 1887506"/>
                <a:gd name="connsiteY0-936" fmla="*/ 3289879 h 3289891"/>
                <a:gd name="connsiteX1-937" fmla="*/ 70515 w 1887506"/>
                <a:gd name="connsiteY1-938" fmla="*/ 1818887 h 3289891"/>
                <a:gd name="connsiteX2-939" fmla="*/ 242793 w 1887506"/>
                <a:gd name="connsiteY2-940" fmla="*/ 1182782 h 3289891"/>
                <a:gd name="connsiteX3-941" fmla="*/ 653611 w 1887506"/>
                <a:gd name="connsiteY3-942" fmla="*/ 957496 h 3289891"/>
                <a:gd name="connsiteX4-943" fmla="*/ 587350 w 1887506"/>
                <a:gd name="connsiteY4-944" fmla="*/ 546678 h 3289891"/>
                <a:gd name="connsiteX5-945" fmla="*/ 653611 w 1887506"/>
                <a:gd name="connsiteY5-946" fmla="*/ 228626 h 3289891"/>
                <a:gd name="connsiteX6-947" fmla="*/ 852393 w 1887506"/>
                <a:gd name="connsiteY6-948" fmla="*/ 3338 h 3289891"/>
                <a:gd name="connsiteX7-949" fmla="*/ 560845 w 1887506"/>
                <a:gd name="connsiteY7-950" fmla="*/ 202120 h 3289891"/>
                <a:gd name="connsiteX8-951" fmla="*/ 1263210 w 1887506"/>
                <a:gd name="connsiteY8-952" fmla="*/ 188869 h 3289891"/>
                <a:gd name="connsiteX9-953" fmla="*/ 1289714 w 1887506"/>
                <a:gd name="connsiteY9-954" fmla="*/ 506920 h 3289891"/>
                <a:gd name="connsiteX10-955" fmla="*/ 1157193 w 1887506"/>
                <a:gd name="connsiteY10-956" fmla="*/ 1023756 h 3289891"/>
                <a:gd name="connsiteX11-957" fmla="*/ 1594515 w 1887506"/>
                <a:gd name="connsiteY11-958" fmla="*/ 1235791 h 3289891"/>
                <a:gd name="connsiteX12-959" fmla="*/ 1886063 w 1887506"/>
                <a:gd name="connsiteY12-960" fmla="*/ 3130852 h 3289891"/>
                <a:gd name="connsiteX13-961" fmla="*/ 1475246 w 1887506"/>
                <a:gd name="connsiteY13-962" fmla="*/ 1620103 h 3289891"/>
                <a:gd name="connsiteX14-963" fmla="*/ 1607767 w 1887506"/>
                <a:gd name="connsiteY14-964" fmla="*/ 3117598 h 3289891"/>
                <a:gd name="connsiteX15-965" fmla="*/ 706619 w 1887506"/>
                <a:gd name="connsiteY15-966" fmla="*/ 2083929 h 3289891"/>
                <a:gd name="connsiteX16-967" fmla="*/ 362064 w 1887506"/>
                <a:gd name="connsiteY16-968" fmla="*/ 1792381 h 3289891"/>
                <a:gd name="connsiteX17" fmla="*/ 17506 w 1887506"/>
                <a:gd name="connsiteY17" fmla="*/ 3289879 h 3289891"/>
                <a:gd name="connsiteX0-969" fmla="*/ 17506 w 1887506"/>
                <a:gd name="connsiteY0-970" fmla="*/ 3289879 h 3289891"/>
                <a:gd name="connsiteX1-971" fmla="*/ 70515 w 1887506"/>
                <a:gd name="connsiteY1-972" fmla="*/ 1818887 h 3289891"/>
                <a:gd name="connsiteX2-973" fmla="*/ 242793 w 1887506"/>
                <a:gd name="connsiteY2-974" fmla="*/ 1182782 h 3289891"/>
                <a:gd name="connsiteX3-975" fmla="*/ 653611 w 1887506"/>
                <a:gd name="connsiteY3-976" fmla="*/ 957496 h 3289891"/>
                <a:gd name="connsiteX4-977" fmla="*/ 587350 w 1887506"/>
                <a:gd name="connsiteY4-978" fmla="*/ 546678 h 3289891"/>
                <a:gd name="connsiteX5-979" fmla="*/ 653611 w 1887506"/>
                <a:gd name="connsiteY5-980" fmla="*/ 228626 h 3289891"/>
                <a:gd name="connsiteX6-981" fmla="*/ 852393 w 1887506"/>
                <a:gd name="connsiteY6-982" fmla="*/ 3338 h 3289891"/>
                <a:gd name="connsiteX7-983" fmla="*/ 560845 w 1887506"/>
                <a:gd name="connsiteY7-984" fmla="*/ 202120 h 3289891"/>
                <a:gd name="connsiteX8-985" fmla="*/ 1263210 w 1887506"/>
                <a:gd name="connsiteY8-986" fmla="*/ 188869 h 3289891"/>
                <a:gd name="connsiteX9-987" fmla="*/ 1289714 w 1887506"/>
                <a:gd name="connsiteY9-988" fmla="*/ 506920 h 3289891"/>
                <a:gd name="connsiteX10-989" fmla="*/ 1157193 w 1887506"/>
                <a:gd name="connsiteY10-990" fmla="*/ 1023756 h 3289891"/>
                <a:gd name="connsiteX11-991" fmla="*/ 1594515 w 1887506"/>
                <a:gd name="connsiteY11-992" fmla="*/ 1235791 h 3289891"/>
                <a:gd name="connsiteX12-993" fmla="*/ 1886063 w 1887506"/>
                <a:gd name="connsiteY12-994" fmla="*/ 3130852 h 3289891"/>
                <a:gd name="connsiteX13-995" fmla="*/ 1475246 w 1887506"/>
                <a:gd name="connsiteY13-996" fmla="*/ 1620103 h 3289891"/>
                <a:gd name="connsiteX14-997" fmla="*/ 1607767 w 1887506"/>
                <a:gd name="connsiteY14-998" fmla="*/ 3117598 h 3289891"/>
                <a:gd name="connsiteX15-999" fmla="*/ 640358 w 1887506"/>
                <a:gd name="connsiteY15-1000" fmla="*/ 3183860 h 3289891"/>
                <a:gd name="connsiteX16-1001" fmla="*/ 362064 w 1887506"/>
                <a:gd name="connsiteY16-1002" fmla="*/ 1792381 h 3289891"/>
                <a:gd name="connsiteX17-1003" fmla="*/ 17506 w 1887506"/>
                <a:gd name="connsiteY17-1004" fmla="*/ 3289879 h 3289891"/>
                <a:gd name="connsiteX0-1005" fmla="*/ 29881 w 1899881"/>
                <a:gd name="connsiteY0-1006" fmla="*/ 3289879 h 3289930"/>
                <a:gd name="connsiteX1-1007" fmla="*/ 82890 w 1899881"/>
                <a:gd name="connsiteY1-1008" fmla="*/ 1818887 h 3289930"/>
                <a:gd name="connsiteX2-1009" fmla="*/ 255168 w 1899881"/>
                <a:gd name="connsiteY2-1010" fmla="*/ 1182782 h 3289930"/>
                <a:gd name="connsiteX3-1011" fmla="*/ 665986 w 1899881"/>
                <a:gd name="connsiteY3-1012" fmla="*/ 957496 h 3289930"/>
                <a:gd name="connsiteX4-1013" fmla="*/ 599725 w 1899881"/>
                <a:gd name="connsiteY4-1014" fmla="*/ 546678 h 3289930"/>
                <a:gd name="connsiteX5-1015" fmla="*/ 665986 w 1899881"/>
                <a:gd name="connsiteY5-1016" fmla="*/ 228626 h 3289930"/>
                <a:gd name="connsiteX6-1017" fmla="*/ 864768 w 1899881"/>
                <a:gd name="connsiteY6-1018" fmla="*/ 3338 h 3289930"/>
                <a:gd name="connsiteX7-1019" fmla="*/ 573220 w 1899881"/>
                <a:gd name="connsiteY7-1020" fmla="*/ 202120 h 3289930"/>
                <a:gd name="connsiteX8-1021" fmla="*/ 1275585 w 1899881"/>
                <a:gd name="connsiteY8-1022" fmla="*/ 188869 h 3289930"/>
                <a:gd name="connsiteX9-1023" fmla="*/ 1302089 w 1899881"/>
                <a:gd name="connsiteY9-1024" fmla="*/ 506920 h 3289930"/>
                <a:gd name="connsiteX10-1025" fmla="*/ 1169568 w 1899881"/>
                <a:gd name="connsiteY10-1026" fmla="*/ 1023756 h 3289930"/>
                <a:gd name="connsiteX11-1027" fmla="*/ 1606890 w 1899881"/>
                <a:gd name="connsiteY11-1028" fmla="*/ 1235791 h 3289930"/>
                <a:gd name="connsiteX12-1029" fmla="*/ 1898438 w 1899881"/>
                <a:gd name="connsiteY12-1030" fmla="*/ 3130852 h 3289930"/>
                <a:gd name="connsiteX13-1031" fmla="*/ 1487621 w 1899881"/>
                <a:gd name="connsiteY13-1032" fmla="*/ 1620103 h 3289930"/>
                <a:gd name="connsiteX14-1033" fmla="*/ 1620142 w 1899881"/>
                <a:gd name="connsiteY14-1034" fmla="*/ 3117598 h 3289930"/>
                <a:gd name="connsiteX15-1035" fmla="*/ 652733 w 1899881"/>
                <a:gd name="connsiteY15-1036" fmla="*/ 3183860 h 3289930"/>
                <a:gd name="connsiteX16-1037" fmla="*/ 546718 w 1899881"/>
                <a:gd name="connsiteY16-1038" fmla="*/ 1765877 h 3289930"/>
                <a:gd name="connsiteX17-1039" fmla="*/ 29881 w 1899881"/>
                <a:gd name="connsiteY17-1040" fmla="*/ 3289879 h 32899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79" y="connsiteY13-80"/>
                </a:cxn>
                <a:cxn ang="0">
                  <a:pos x="connsiteX14-109" y="connsiteY14-110"/>
                </a:cxn>
                <a:cxn ang="0">
                  <a:pos x="connsiteX15-201" y="connsiteY15-202"/>
                </a:cxn>
                <a:cxn ang="0">
                  <a:pos x="connsiteX16-299" y="connsiteY16-300"/>
                </a:cxn>
                <a:cxn ang="0">
                  <a:pos x="connsiteX17-1003" y="connsiteY17-1004"/>
                </a:cxn>
              </a:cxnLst>
              <a:rect l="l" t="t" r="r" b="b"/>
              <a:pathLst>
                <a:path w="1899881" h="3289930">
                  <a:moveTo>
                    <a:pt x="29881" y="3289879"/>
                  </a:moveTo>
                  <a:cubicBezTo>
                    <a:pt x="-47424" y="3298714"/>
                    <a:pt x="45342" y="2170070"/>
                    <a:pt x="82890" y="1818887"/>
                  </a:cubicBezTo>
                  <a:cubicBezTo>
                    <a:pt x="120438" y="1467704"/>
                    <a:pt x="157985" y="1326347"/>
                    <a:pt x="255168" y="1182782"/>
                  </a:cubicBezTo>
                  <a:cubicBezTo>
                    <a:pt x="352351" y="1039217"/>
                    <a:pt x="608560" y="1063513"/>
                    <a:pt x="665986" y="957496"/>
                  </a:cubicBezTo>
                  <a:cubicBezTo>
                    <a:pt x="723412" y="851479"/>
                    <a:pt x="599725" y="668156"/>
                    <a:pt x="599725" y="546678"/>
                  </a:cubicBezTo>
                  <a:cubicBezTo>
                    <a:pt x="599725" y="425200"/>
                    <a:pt x="621812" y="319183"/>
                    <a:pt x="665986" y="228626"/>
                  </a:cubicBezTo>
                  <a:cubicBezTo>
                    <a:pt x="710160" y="138069"/>
                    <a:pt x="701325" y="-25375"/>
                    <a:pt x="864768" y="3338"/>
                  </a:cubicBezTo>
                  <a:cubicBezTo>
                    <a:pt x="1028211" y="32051"/>
                    <a:pt x="504751" y="171198"/>
                    <a:pt x="573220" y="202120"/>
                  </a:cubicBezTo>
                  <a:cubicBezTo>
                    <a:pt x="641689" y="233042"/>
                    <a:pt x="1154107" y="138069"/>
                    <a:pt x="1275585" y="188869"/>
                  </a:cubicBezTo>
                  <a:cubicBezTo>
                    <a:pt x="1397063" y="239669"/>
                    <a:pt x="1304298" y="367772"/>
                    <a:pt x="1302089" y="506920"/>
                  </a:cubicBezTo>
                  <a:cubicBezTo>
                    <a:pt x="1299880" y="646068"/>
                    <a:pt x="1118768" y="902278"/>
                    <a:pt x="1169568" y="1023756"/>
                  </a:cubicBezTo>
                  <a:cubicBezTo>
                    <a:pt x="1220368" y="1145234"/>
                    <a:pt x="1485412" y="884608"/>
                    <a:pt x="1606890" y="1235791"/>
                  </a:cubicBezTo>
                  <a:cubicBezTo>
                    <a:pt x="1728368" y="1586974"/>
                    <a:pt x="1918316" y="3066800"/>
                    <a:pt x="1898438" y="3130852"/>
                  </a:cubicBezTo>
                  <a:cubicBezTo>
                    <a:pt x="1878560" y="3194904"/>
                    <a:pt x="1653273" y="1768086"/>
                    <a:pt x="1487621" y="1620103"/>
                  </a:cubicBezTo>
                  <a:cubicBezTo>
                    <a:pt x="1321969" y="1472120"/>
                    <a:pt x="1748246" y="3040294"/>
                    <a:pt x="1620142" y="3117598"/>
                  </a:cubicBezTo>
                  <a:cubicBezTo>
                    <a:pt x="1492038" y="3194902"/>
                    <a:pt x="860350" y="3404730"/>
                    <a:pt x="652733" y="3183860"/>
                  </a:cubicBezTo>
                  <a:cubicBezTo>
                    <a:pt x="445116" y="2962991"/>
                    <a:pt x="661570" y="1564885"/>
                    <a:pt x="546718" y="1765877"/>
                  </a:cubicBezTo>
                  <a:cubicBezTo>
                    <a:pt x="281675" y="1794590"/>
                    <a:pt x="107186" y="3281044"/>
                    <a:pt x="29881" y="3289879"/>
                  </a:cubicBezTo>
                  <a:close/>
                </a:path>
              </a:pathLst>
            </a:custGeom>
            <a:solidFill>
              <a:srgbClr val="60B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20029446" flipH="1">
              <a:off x="-1062628" y="2609217"/>
              <a:ext cx="899419" cy="787047"/>
            </a:xfrm>
            <a:custGeom>
              <a:avLst/>
              <a:gdLst>
                <a:gd name="connsiteX0" fmla="*/ 359811 w 678095"/>
                <a:gd name="connsiteY0" fmla="*/ 226433 h 638275"/>
                <a:gd name="connsiteX1" fmla="*/ 611603 w 678095"/>
                <a:gd name="connsiteY1" fmla="*/ 239685 h 638275"/>
                <a:gd name="connsiteX2" fmla="*/ 677863 w 678095"/>
                <a:gd name="connsiteY2" fmla="*/ 504728 h 638275"/>
                <a:gd name="connsiteX3" fmla="*/ 624855 w 678095"/>
                <a:gd name="connsiteY3" fmla="*/ 544485 h 638275"/>
                <a:gd name="connsiteX4" fmla="*/ 426072 w 678095"/>
                <a:gd name="connsiteY4" fmla="*/ 358954 h 638275"/>
                <a:gd name="connsiteX5" fmla="*/ 532090 w 678095"/>
                <a:gd name="connsiteY5" fmla="*/ 637250 h 638275"/>
                <a:gd name="connsiteX6" fmla="*/ 373063 w 678095"/>
                <a:gd name="connsiteY6" fmla="*/ 438467 h 638275"/>
                <a:gd name="connsiteX7" fmla="*/ 465829 w 678095"/>
                <a:gd name="connsiteY7" fmla="*/ 637250 h 638275"/>
                <a:gd name="connsiteX8" fmla="*/ 306803 w 678095"/>
                <a:gd name="connsiteY8" fmla="*/ 332450 h 638275"/>
                <a:gd name="connsiteX9" fmla="*/ 147777 w 678095"/>
                <a:gd name="connsiteY9" fmla="*/ 279441 h 638275"/>
                <a:gd name="connsiteX10" fmla="*/ 94768 w 678095"/>
                <a:gd name="connsiteY10" fmla="*/ 160172 h 638275"/>
                <a:gd name="connsiteX11" fmla="*/ 28507 w 678095"/>
                <a:gd name="connsiteY11" fmla="*/ 186676 h 638275"/>
                <a:gd name="connsiteX12" fmla="*/ 15255 w 678095"/>
                <a:gd name="connsiteY12" fmla="*/ 67406 h 638275"/>
                <a:gd name="connsiteX13" fmla="*/ 240542 w 678095"/>
                <a:gd name="connsiteY13" fmla="*/ 1146 h 638275"/>
                <a:gd name="connsiteX14" fmla="*/ 373063 w 678095"/>
                <a:gd name="connsiteY14" fmla="*/ 120415 h 638275"/>
                <a:gd name="connsiteX15" fmla="*/ 359811 w 678095"/>
                <a:gd name="connsiteY15" fmla="*/ 226433 h 638275"/>
                <a:gd name="connsiteX0-1" fmla="*/ 359811 w 678095"/>
                <a:gd name="connsiteY0-2" fmla="*/ 226433 h 638275"/>
                <a:gd name="connsiteX1-3" fmla="*/ 611603 w 678095"/>
                <a:gd name="connsiteY1-4" fmla="*/ 239685 h 638275"/>
                <a:gd name="connsiteX2-5" fmla="*/ 677863 w 678095"/>
                <a:gd name="connsiteY2-6" fmla="*/ 504728 h 638275"/>
                <a:gd name="connsiteX3-7" fmla="*/ 624855 w 678095"/>
                <a:gd name="connsiteY3-8" fmla="*/ 544485 h 638275"/>
                <a:gd name="connsiteX4-9" fmla="*/ 426072 w 678095"/>
                <a:gd name="connsiteY4-10" fmla="*/ 358954 h 638275"/>
                <a:gd name="connsiteX5-11" fmla="*/ 532090 w 678095"/>
                <a:gd name="connsiteY5-12" fmla="*/ 637250 h 638275"/>
                <a:gd name="connsiteX6-13" fmla="*/ 373063 w 678095"/>
                <a:gd name="connsiteY6-14" fmla="*/ 438467 h 638275"/>
                <a:gd name="connsiteX7-15" fmla="*/ 465829 w 678095"/>
                <a:gd name="connsiteY7-16" fmla="*/ 637250 h 638275"/>
                <a:gd name="connsiteX8-17" fmla="*/ 306803 w 678095"/>
                <a:gd name="connsiteY8-18" fmla="*/ 332450 h 638275"/>
                <a:gd name="connsiteX9-19" fmla="*/ 94768 w 678095"/>
                <a:gd name="connsiteY9-20" fmla="*/ 160172 h 638275"/>
                <a:gd name="connsiteX10-21" fmla="*/ 28507 w 678095"/>
                <a:gd name="connsiteY10-22" fmla="*/ 186676 h 638275"/>
                <a:gd name="connsiteX11-23" fmla="*/ 15255 w 678095"/>
                <a:gd name="connsiteY11-24" fmla="*/ 67406 h 638275"/>
                <a:gd name="connsiteX12-25" fmla="*/ 240542 w 678095"/>
                <a:gd name="connsiteY12-26" fmla="*/ 1146 h 638275"/>
                <a:gd name="connsiteX13-27" fmla="*/ 373063 w 678095"/>
                <a:gd name="connsiteY13-28" fmla="*/ 120415 h 638275"/>
                <a:gd name="connsiteX14-29" fmla="*/ 359811 w 678095"/>
                <a:gd name="connsiteY14-30" fmla="*/ 226433 h 638275"/>
                <a:gd name="connsiteX0-31" fmla="*/ 373063 w 678095"/>
                <a:gd name="connsiteY0-32" fmla="*/ 120415 h 638275"/>
                <a:gd name="connsiteX1-33" fmla="*/ 611603 w 678095"/>
                <a:gd name="connsiteY1-34" fmla="*/ 239685 h 638275"/>
                <a:gd name="connsiteX2-35" fmla="*/ 677863 w 678095"/>
                <a:gd name="connsiteY2-36" fmla="*/ 504728 h 638275"/>
                <a:gd name="connsiteX3-37" fmla="*/ 624855 w 678095"/>
                <a:gd name="connsiteY3-38" fmla="*/ 544485 h 638275"/>
                <a:gd name="connsiteX4-39" fmla="*/ 426072 w 678095"/>
                <a:gd name="connsiteY4-40" fmla="*/ 358954 h 638275"/>
                <a:gd name="connsiteX5-41" fmla="*/ 532090 w 678095"/>
                <a:gd name="connsiteY5-42" fmla="*/ 637250 h 638275"/>
                <a:gd name="connsiteX6-43" fmla="*/ 373063 w 678095"/>
                <a:gd name="connsiteY6-44" fmla="*/ 438467 h 638275"/>
                <a:gd name="connsiteX7-45" fmla="*/ 465829 w 678095"/>
                <a:gd name="connsiteY7-46" fmla="*/ 637250 h 638275"/>
                <a:gd name="connsiteX8-47" fmla="*/ 306803 w 678095"/>
                <a:gd name="connsiteY8-48" fmla="*/ 332450 h 638275"/>
                <a:gd name="connsiteX9-49" fmla="*/ 94768 w 678095"/>
                <a:gd name="connsiteY9-50" fmla="*/ 160172 h 638275"/>
                <a:gd name="connsiteX10-51" fmla="*/ 28507 w 678095"/>
                <a:gd name="connsiteY10-52" fmla="*/ 186676 h 638275"/>
                <a:gd name="connsiteX11-53" fmla="*/ 15255 w 678095"/>
                <a:gd name="connsiteY11-54" fmla="*/ 67406 h 638275"/>
                <a:gd name="connsiteX12-55" fmla="*/ 240542 w 678095"/>
                <a:gd name="connsiteY12-56" fmla="*/ 1146 h 638275"/>
                <a:gd name="connsiteX13-57" fmla="*/ 373063 w 678095"/>
                <a:gd name="connsiteY13-58" fmla="*/ 120415 h 638275"/>
                <a:gd name="connsiteX0-59" fmla="*/ 240542 w 678095"/>
                <a:gd name="connsiteY0-60" fmla="*/ 7226 h 644355"/>
                <a:gd name="connsiteX1-61" fmla="*/ 611603 w 678095"/>
                <a:gd name="connsiteY1-62" fmla="*/ 245765 h 644355"/>
                <a:gd name="connsiteX2-63" fmla="*/ 677863 w 678095"/>
                <a:gd name="connsiteY2-64" fmla="*/ 510808 h 644355"/>
                <a:gd name="connsiteX3-65" fmla="*/ 624855 w 678095"/>
                <a:gd name="connsiteY3-66" fmla="*/ 550565 h 644355"/>
                <a:gd name="connsiteX4-67" fmla="*/ 426072 w 678095"/>
                <a:gd name="connsiteY4-68" fmla="*/ 365034 h 644355"/>
                <a:gd name="connsiteX5-69" fmla="*/ 532090 w 678095"/>
                <a:gd name="connsiteY5-70" fmla="*/ 643330 h 644355"/>
                <a:gd name="connsiteX6-71" fmla="*/ 373063 w 678095"/>
                <a:gd name="connsiteY6-72" fmla="*/ 444547 h 644355"/>
                <a:gd name="connsiteX7-73" fmla="*/ 465829 w 678095"/>
                <a:gd name="connsiteY7-74" fmla="*/ 643330 h 644355"/>
                <a:gd name="connsiteX8-75" fmla="*/ 306803 w 678095"/>
                <a:gd name="connsiteY8-76" fmla="*/ 338530 h 644355"/>
                <a:gd name="connsiteX9-77" fmla="*/ 94768 w 678095"/>
                <a:gd name="connsiteY9-78" fmla="*/ 166252 h 644355"/>
                <a:gd name="connsiteX10-79" fmla="*/ 28507 w 678095"/>
                <a:gd name="connsiteY10-80" fmla="*/ 192756 h 644355"/>
                <a:gd name="connsiteX11-81" fmla="*/ 15255 w 678095"/>
                <a:gd name="connsiteY11-82" fmla="*/ 73486 h 644355"/>
                <a:gd name="connsiteX12-83" fmla="*/ 240542 w 678095"/>
                <a:gd name="connsiteY12-84" fmla="*/ 7226 h 644355"/>
                <a:gd name="connsiteX0-85" fmla="*/ 382866 w 687897"/>
                <a:gd name="connsiteY0-86" fmla="*/ 80042 h 571397"/>
                <a:gd name="connsiteX1-87" fmla="*/ 621405 w 687897"/>
                <a:gd name="connsiteY1-88" fmla="*/ 172807 h 571397"/>
                <a:gd name="connsiteX2-89" fmla="*/ 687665 w 687897"/>
                <a:gd name="connsiteY2-90" fmla="*/ 437850 h 571397"/>
                <a:gd name="connsiteX3-91" fmla="*/ 634657 w 687897"/>
                <a:gd name="connsiteY3-92" fmla="*/ 477607 h 571397"/>
                <a:gd name="connsiteX4-93" fmla="*/ 435874 w 687897"/>
                <a:gd name="connsiteY4-94" fmla="*/ 292076 h 571397"/>
                <a:gd name="connsiteX5-95" fmla="*/ 541892 w 687897"/>
                <a:gd name="connsiteY5-96" fmla="*/ 570372 h 571397"/>
                <a:gd name="connsiteX6-97" fmla="*/ 382865 w 687897"/>
                <a:gd name="connsiteY6-98" fmla="*/ 371589 h 571397"/>
                <a:gd name="connsiteX7-99" fmla="*/ 475631 w 687897"/>
                <a:gd name="connsiteY7-100" fmla="*/ 570372 h 571397"/>
                <a:gd name="connsiteX8-101" fmla="*/ 316605 w 687897"/>
                <a:gd name="connsiteY8-102" fmla="*/ 265572 h 571397"/>
                <a:gd name="connsiteX9-103" fmla="*/ 104570 w 687897"/>
                <a:gd name="connsiteY9-104" fmla="*/ 93294 h 571397"/>
                <a:gd name="connsiteX10-105" fmla="*/ 38309 w 687897"/>
                <a:gd name="connsiteY10-106" fmla="*/ 119798 h 571397"/>
                <a:gd name="connsiteX11-107" fmla="*/ 25057 w 687897"/>
                <a:gd name="connsiteY11-108" fmla="*/ 528 h 571397"/>
                <a:gd name="connsiteX12-109" fmla="*/ 382866 w 687897"/>
                <a:gd name="connsiteY12-110" fmla="*/ 80042 h 571397"/>
                <a:gd name="connsiteX0-111" fmla="*/ 346801 w 651832"/>
                <a:gd name="connsiteY0-112" fmla="*/ 159259 h 650614"/>
                <a:gd name="connsiteX1-113" fmla="*/ 585340 w 651832"/>
                <a:gd name="connsiteY1-114" fmla="*/ 252024 h 650614"/>
                <a:gd name="connsiteX2-115" fmla="*/ 651600 w 651832"/>
                <a:gd name="connsiteY2-116" fmla="*/ 517067 h 650614"/>
                <a:gd name="connsiteX3-117" fmla="*/ 598592 w 651832"/>
                <a:gd name="connsiteY3-118" fmla="*/ 556824 h 650614"/>
                <a:gd name="connsiteX4-119" fmla="*/ 399809 w 651832"/>
                <a:gd name="connsiteY4-120" fmla="*/ 371293 h 650614"/>
                <a:gd name="connsiteX5-121" fmla="*/ 505827 w 651832"/>
                <a:gd name="connsiteY5-122" fmla="*/ 649589 h 650614"/>
                <a:gd name="connsiteX6-123" fmla="*/ 346800 w 651832"/>
                <a:gd name="connsiteY6-124" fmla="*/ 450806 h 650614"/>
                <a:gd name="connsiteX7-125" fmla="*/ 439566 w 651832"/>
                <a:gd name="connsiteY7-126" fmla="*/ 649589 h 650614"/>
                <a:gd name="connsiteX8-127" fmla="*/ 280540 w 651832"/>
                <a:gd name="connsiteY8-128" fmla="*/ 344789 h 650614"/>
                <a:gd name="connsiteX9-129" fmla="*/ 68505 w 651832"/>
                <a:gd name="connsiteY9-130" fmla="*/ 172511 h 650614"/>
                <a:gd name="connsiteX10-131" fmla="*/ 2244 w 651832"/>
                <a:gd name="connsiteY10-132" fmla="*/ 199015 h 650614"/>
                <a:gd name="connsiteX11-133" fmla="*/ 134766 w 651832"/>
                <a:gd name="connsiteY11-134" fmla="*/ 232 h 650614"/>
                <a:gd name="connsiteX12-135" fmla="*/ 346801 w 651832"/>
                <a:gd name="connsiteY12-136" fmla="*/ 159259 h 650614"/>
                <a:gd name="connsiteX0-137" fmla="*/ 346814 w 651845"/>
                <a:gd name="connsiteY0-138" fmla="*/ 159259 h 650614"/>
                <a:gd name="connsiteX1-139" fmla="*/ 585353 w 651845"/>
                <a:gd name="connsiteY1-140" fmla="*/ 252024 h 650614"/>
                <a:gd name="connsiteX2-141" fmla="*/ 651613 w 651845"/>
                <a:gd name="connsiteY2-142" fmla="*/ 517067 h 650614"/>
                <a:gd name="connsiteX3-143" fmla="*/ 598605 w 651845"/>
                <a:gd name="connsiteY3-144" fmla="*/ 556824 h 650614"/>
                <a:gd name="connsiteX4-145" fmla="*/ 399822 w 651845"/>
                <a:gd name="connsiteY4-146" fmla="*/ 371293 h 650614"/>
                <a:gd name="connsiteX5-147" fmla="*/ 505840 w 651845"/>
                <a:gd name="connsiteY5-148" fmla="*/ 649589 h 650614"/>
                <a:gd name="connsiteX6-149" fmla="*/ 346813 w 651845"/>
                <a:gd name="connsiteY6-150" fmla="*/ 450806 h 650614"/>
                <a:gd name="connsiteX7-151" fmla="*/ 439579 w 651845"/>
                <a:gd name="connsiteY7-152" fmla="*/ 649589 h 650614"/>
                <a:gd name="connsiteX8-153" fmla="*/ 280553 w 651845"/>
                <a:gd name="connsiteY8-154" fmla="*/ 344789 h 650614"/>
                <a:gd name="connsiteX9-155" fmla="*/ 282151 w 651845"/>
                <a:gd name="connsiteY9-156" fmla="*/ 340052 h 650614"/>
                <a:gd name="connsiteX10-157" fmla="*/ 68518 w 651845"/>
                <a:gd name="connsiteY10-158" fmla="*/ 172511 h 650614"/>
                <a:gd name="connsiteX11-159" fmla="*/ 2257 w 651845"/>
                <a:gd name="connsiteY11-160" fmla="*/ 199015 h 650614"/>
                <a:gd name="connsiteX12-161" fmla="*/ 134779 w 651845"/>
                <a:gd name="connsiteY12-162" fmla="*/ 232 h 650614"/>
                <a:gd name="connsiteX13-163" fmla="*/ 346814 w 651845"/>
                <a:gd name="connsiteY13-164" fmla="*/ 159259 h 650614"/>
                <a:gd name="connsiteX0-165" fmla="*/ 347570 w 652601"/>
                <a:gd name="connsiteY0-166" fmla="*/ 159259 h 675427"/>
                <a:gd name="connsiteX1-167" fmla="*/ 586109 w 652601"/>
                <a:gd name="connsiteY1-168" fmla="*/ 252024 h 675427"/>
                <a:gd name="connsiteX2-169" fmla="*/ 652369 w 652601"/>
                <a:gd name="connsiteY2-170" fmla="*/ 517067 h 675427"/>
                <a:gd name="connsiteX3-171" fmla="*/ 599361 w 652601"/>
                <a:gd name="connsiteY3-172" fmla="*/ 556824 h 675427"/>
                <a:gd name="connsiteX4-173" fmla="*/ 400578 w 652601"/>
                <a:gd name="connsiteY4-174" fmla="*/ 371293 h 675427"/>
                <a:gd name="connsiteX5-175" fmla="*/ 506596 w 652601"/>
                <a:gd name="connsiteY5-176" fmla="*/ 649589 h 675427"/>
                <a:gd name="connsiteX6-177" fmla="*/ 347569 w 652601"/>
                <a:gd name="connsiteY6-178" fmla="*/ 450806 h 675427"/>
                <a:gd name="connsiteX7-179" fmla="*/ 440335 w 652601"/>
                <a:gd name="connsiteY7-180" fmla="*/ 649589 h 675427"/>
                <a:gd name="connsiteX8-181" fmla="*/ 281309 w 652601"/>
                <a:gd name="connsiteY8-182" fmla="*/ 344789 h 675427"/>
                <a:gd name="connsiteX9-183" fmla="*/ 354692 w 652601"/>
                <a:gd name="connsiteY9-184" fmla="*/ 673769 h 675427"/>
                <a:gd name="connsiteX10-185" fmla="*/ 69274 w 652601"/>
                <a:gd name="connsiteY10-186" fmla="*/ 172511 h 675427"/>
                <a:gd name="connsiteX11-187" fmla="*/ 3013 w 652601"/>
                <a:gd name="connsiteY11-188" fmla="*/ 199015 h 675427"/>
                <a:gd name="connsiteX12-189" fmla="*/ 135535 w 652601"/>
                <a:gd name="connsiteY12-190" fmla="*/ 232 h 675427"/>
                <a:gd name="connsiteX13-191" fmla="*/ 347570 w 652601"/>
                <a:gd name="connsiteY13-192" fmla="*/ 159259 h 675427"/>
                <a:gd name="connsiteX0-193" fmla="*/ 346212 w 651243"/>
                <a:gd name="connsiteY0-194" fmla="*/ 159259 h 673822"/>
                <a:gd name="connsiteX1-195" fmla="*/ 584751 w 651243"/>
                <a:gd name="connsiteY1-196" fmla="*/ 252024 h 673822"/>
                <a:gd name="connsiteX2-197" fmla="*/ 651011 w 651243"/>
                <a:gd name="connsiteY2-198" fmla="*/ 517067 h 673822"/>
                <a:gd name="connsiteX3-199" fmla="*/ 598003 w 651243"/>
                <a:gd name="connsiteY3-200" fmla="*/ 556824 h 673822"/>
                <a:gd name="connsiteX4-201" fmla="*/ 399220 w 651243"/>
                <a:gd name="connsiteY4-202" fmla="*/ 371293 h 673822"/>
                <a:gd name="connsiteX5-203" fmla="*/ 505238 w 651243"/>
                <a:gd name="connsiteY5-204" fmla="*/ 649589 h 673822"/>
                <a:gd name="connsiteX6-205" fmla="*/ 346211 w 651243"/>
                <a:gd name="connsiteY6-206" fmla="*/ 450806 h 673822"/>
                <a:gd name="connsiteX7-207" fmla="*/ 438977 w 651243"/>
                <a:gd name="connsiteY7-208" fmla="*/ 649589 h 673822"/>
                <a:gd name="connsiteX8-209" fmla="*/ 279951 w 651243"/>
                <a:gd name="connsiteY8-210" fmla="*/ 344789 h 673822"/>
                <a:gd name="connsiteX9-211" fmla="*/ 353334 w 651243"/>
                <a:gd name="connsiteY9-212" fmla="*/ 673769 h 673822"/>
                <a:gd name="connsiteX10-213" fmla="*/ 185085 w 651243"/>
                <a:gd name="connsiteY10-214" fmla="*/ 369018 h 673822"/>
                <a:gd name="connsiteX11-215" fmla="*/ 67916 w 651243"/>
                <a:gd name="connsiteY11-216" fmla="*/ 172511 h 673822"/>
                <a:gd name="connsiteX12-217" fmla="*/ 1655 w 651243"/>
                <a:gd name="connsiteY12-218" fmla="*/ 199015 h 673822"/>
                <a:gd name="connsiteX13-219" fmla="*/ 134177 w 651243"/>
                <a:gd name="connsiteY13-220" fmla="*/ 232 h 673822"/>
                <a:gd name="connsiteX14-221" fmla="*/ 346212 w 651243"/>
                <a:gd name="connsiteY14-222" fmla="*/ 159259 h 673822"/>
                <a:gd name="connsiteX0-223" fmla="*/ 346124 w 651155"/>
                <a:gd name="connsiteY0-224" fmla="*/ 159259 h 673802"/>
                <a:gd name="connsiteX1-225" fmla="*/ 584663 w 651155"/>
                <a:gd name="connsiteY1-226" fmla="*/ 252024 h 673802"/>
                <a:gd name="connsiteX2-227" fmla="*/ 650923 w 651155"/>
                <a:gd name="connsiteY2-228" fmla="*/ 517067 h 673802"/>
                <a:gd name="connsiteX3-229" fmla="*/ 597915 w 651155"/>
                <a:gd name="connsiteY3-230" fmla="*/ 556824 h 673802"/>
                <a:gd name="connsiteX4-231" fmla="*/ 399132 w 651155"/>
                <a:gd name="connsiteY4-232" fmla="*/ 371293 h 673802"/>
                <a:gd name="connsiteX5-233" fmla="*/ 505150 w 651155"/>
                <a:gd name="connsiteY5-234" fmla="*/ 649589 h 673802"/>
                <a:gd name="connsiteX6-235" fmla="*/ 346123 w 651155"/>
                <a:gd name="connsiteY6-236" fmla="*/ 450806 h 673802"/>
                <a:gd name="connsiteX7-237" fmla="*/ 438889 w 651155"/>
                <a:gd name="connsiteY7-238" fmla="*/ 649589 h 673802"/>
                <a:gd name="connsiteX8-239" fmla="*/ 279863 w 651155"/>
                <a:gd name="connsiteY8-240" fmla="*/ 344789 h 673802"/>
                <a:gd name="connsiteX9-241" fmla="*/ 353246 w 651155"/>
                <a:gd name="connsiteY9-242" fmla="*/ 673769 h 673802"/>
                <a:gd name="connsiteX10-243" fmla="*/ 165199 w 651155"/>
                <a:gd name="connsiteY10-244" fmla="*/ 231148 h 673802"/>
                <a:gd name="connsiteX11-245" fmla="*/ 67828 w 651155"/>
                <a:gd name="connsiteY11-246" fmla="*/ 172511 h 673802"/>
                <a:gd name="connsiteX12-247" fmla="*/ 1567 w 651155"/>
                <a:gd name="connsiteY12-248" fmla="*/ 199015 h 673802"/>
                <a:gd name="connsiteX13-249" fmla="*/ 134089 w 651155"/>
                <a:gd name="connsiteY13-250" fmla="*/ 232 h 673802"/>
                <a:gd name="connsiteX14-251" fmla="*/ 346124 w 651155"/>
                <a:gd name="connsiteY14-252" fmla="*/ 159259 h 673802"/>
                <a:gd name="connsiteX0-253" fmla="*/ 346124 w 651155"/>
                <a:gd name="connsiteY0-254" fmla="*/ 159259 h 673802"/>
                <a:gd name="connsiteX1-255" fmla="*/ 584663 w 651155"/>
                <a:gd name="connsiteY1-256" fmla="*/ 252024 h 673802"/>
                <a:gd name="connsiteX2-257" fmla="*/ 650923 w 651155"/>
                <a:gd name="connsiteY2-258" fmla="*/ 517067 h 673802"/>
                <a:gd name="connsiteX3-259" fmla="*/ 597915 w 651155"/>
                <a:gd name="connsiteY3-260" fmla="*/ 556824 h 673802"/>
                <a:gd name="connsiteX4-261" fmla="*/ 399132 w 651155"/>
                <a:gd name="connsiteY4-262" fmla="*/ 371293 h 673802"/>
                <a:gd name="connsiteX5-263" fmla="*/ 505150 w 651155"/>
                <a:gd name="connsiteY5-264" fmla="*/ 649589 h 673802"/>
                <a:gd name="connsiteX6-265" fmla="*/ 346123 w 651155"/>
                <a:gd name="connsiteY6-266" fmla="*/ 450806 h 673802"/>
                <a:gd name="connsiteX7-267" fmla="*/ 279863 w 651155"/>
                <a:gd name="connsiteY7-268" fmla="*/ 344789 h 673802"/>
                <a:gd name="connsiteX8-269" fmla="*/ 353246 w 651155"/>
                <a:gd name="connsiteY8-270" fmla="*/ 673769 h 673802"/>
                <a:gd name="connsiteX9-271" fmla="*/ 165199 w 651155"/>
                <a:gd name="connsiteY9-272" fmla="*/ 231148 h 673802"/>
                <a:gd name="connsiteX10-273" fmla="*/ 67828 w 651155"/>
                <a:gd name="connsiteY10-274" fmla="*/ 172511 h 673802"/>
                <a:gd name="connsiteX11-275" fmla="*/ 1567 w 651155"/>
                <a:gd name="connsiteY11-276" fmla="*/ 199015 h 673802"/>
                <a:gd name="connsiteX12-277" fmla="*/ 134089 w 651155"/>
                <a:gd name="connsiteY12-278" fmla="*/ 232 h 673802"/>
                <a:gd name="connsiteX13-279" fmla="*/ 346124 w 651155"/>
                <a:gd name="connsiteY13-280" fmla="*/ 159259 h 673802"/>
                <a:gd name="connsiteX0-281" fmla="*/ 346124 w 651155"/>
                <a:gd name="connsiteY0-282" fmla="*/ 159259 h 673802"/>
                <a:gd name="connsiteX1-283" fmla="*/ 584663 w 651155"/>
                <a:gd name="connsiteY1-284" fmla="*/ 252024 h 673802"/>
                <a:gd name="connsiteX2-285" fmla="*/ 650923 w 651155"/>
                <a:gd name="connsiteY2-286" fmla="*/ 517067 h 673802"/>
                <a:gd name="connsiteX3-287" fmla="*/ 597915 w 651155"/>
                <a:gd name="connsiteY3-288" fmla="*/ 556824 h 673802"/>
                <a:gd name="connsiteX4-289" fmla="*/ 399132 w 651155"/>
                <a:gd name="connsiteY4-290" fmla="*/ 371293 h 673802"/>
                <a:gd name="connsiteX5-291" fmla="*/ 505150 w 651155"/>
                <a:gd name="connsiteY5-292" fmla="*/ 649589 h 673802"/>
                <a:gd name="connsiteX6-293" fmla="*/ 365466 w 651155"/>
                <a:gd name="connsiteY6-294" fmla="*/ 437608 h 673802"/>
                <a:gd name="connsiteX7-295" fmla="*/ 279863 w 651155"/>
                <a:gd name="connsiteY7-296" fmla="*/ 344789 h 673802"/>
                <a:gd name="connsiteX8-297" fmla="*/ 353246 w 651155"/>
                <a:gd name="connsiteY8-298" fmla="*/ 673769 h 673802"/>
                <a:gd name="connsiteX9-299" fmla="*/ 165199 w 651155"/>
                <a:gd name="connsiteY9-300" fmla="*/ 231148 h 673802"/>
                <a:gd name="connsiteX10-301" fmla="*/ 67828 w 651155"/>
                <a:gd name="connsiteY10-302" fmla="*/ 172511 h 673802"/>
                <a:gd name="connsiteX11-303" fmla="*/ 1567 w 651155"/>
                <a:gd name="connsiteY11-304" fmla="*/ 199015 h 673802"/>
                <a:gd name="connsiteX12-305" fmla="*/ 134089 w 651155"/>
                <a:gd name="connsiteY12-306" fmla="*/ 232 h 673802"/>
                <a:gd name="connsiteX13-307" fmla="*/ 346124 w 651155"/>
                <a:gd name="connsiteY13-308" fmla="*/ 159259 h 673802"/>
                <a:gd name="connsiteX0-309" fmla="*/ 346124 w 651155"/>
                <a:gd name="connsiteY0-310" fmla="*/ 159259 h 650097"/>
                <a:gd name="connsiteX1-311" fmla="*/ 584663 w 651155"/>
                <a:gd name="connsiteY1-312" fmla="*/ 252024 h 650097"/>
                <a:gd name="connsiteX2-313" fmla="*/ 650923 w 651155"/>
                <a:gd name="connsiteY2-314" fmla="*/ 517067 h 650097"/>
                <a:gd name="connsiteX3-315" fmla="*/ 597915 w 651155"/>
                <a:gd name="connsiteY3-316" fmla="*/ 556824 h 650097"/>
                <a:gd name="connsiteX4-317" fmla="*/ 399132 w 651155"/>
                <a:gd name="connsiteY4-318" fmla="*/ 371293 h 650097"/>
                <a:gd name="connsiteX5-319" fmla="*/ 505150 w 651155"/>
                <a:gd name="connsiteY5-320" fmla="*/ 649589 h 650097"/>
                <a:gd name="connsiteX6-321" fmla="*/ 365466 w 651155"/>
                <a:gd name="connsiteY6-322" fmla="*/ 437608 h 650097"/>
                <a:gd name="connsiteX7-323" fmla="*/ 279863 w 651155"/>
                <a:gd name="connsiteY7-324" fmla="*/ 344789 h 650097"/>
                <a:gd name="connsiteX8-325" fmla="*/ 406792 w 651155"/>
                <a:gd name="connsiteY8-326" fmla="*/ 640069 h 650097"/>
                <a:gd name="connsiteX9-327" fmla="*/ 165199 w 651155"/>
                <a:gd name="connsiteY9-328" fmla="*/ 231148 h 650097"/>
                <a:gd name="connsiteX10-329" fmla="*/ 67828 w 651155"/>
                <a:gd name="connsiteY10-330" fmla="*/ 172511 h 650097"/>
                <a:gd name="connsiteX11-331" fmla="*/ 1567 w 651155"/>
                <a:gd name="connsiteY11-332" fmla="*/ 199015 h 650097"/>
                <a:gd name="connsiteX12-333" fmla="*/ 134089 w 651155"/>
                <a:gd name="connsiteY12-334" fmla="*/ 232 h 650097"/>
                <a:gd name="connsiteX13-335" fmla="*/ 346124 w 651155"/>
                <a:gd name="connsiteY13-336" fmla="*/ 159259 h 650097"/>
                <a:gd name="connsiteX0-337" fmla="*/ 346124 w 597915"/>
                <a:gd name="connsiteY0-338" fmla="*/ 159259 h 650097"/>
                <a:gd name="connsiteX1-339" fmla="*/ 584663 w 597915"/>
                <a:gd name="connsiteY1-340" fmla="*/ 252024 h 650097"/>
                <a:gd name="connsiteX2-341" fmla="*/ 397748 w 597915"/>
                <a:gd name="connsiteY2-342" fmla="*/ 287270 h 650097"/>
                <a:gd name="connsiteX3-343" fmla="*/ 597915 w 597915"/>
                <a:gd name="connsiteY3-344" fmla="*/ 556824 h 650097"/>
                <a:gd name="connsiteX4-345" fmla="*/ 399132 w 597915"/>
                <a:gd name="connsiteY4-346" fmla="*/ 371293 h 650097"/>
                <a:gd name="connsiteX5-347" fmla="*/ 505150 w 597915"/>
                <a:gd name="connsiteY5-348" fmla="*/ 649589 h 650097"/>
                <a:gd name="connsiteX6-349" fmla="*/ 365466 w 597915"/>
                <a:gd name="connsiteY6-350" fmla="*/ 437608 h 650097"/>
                <a:gd name="connsiteX7-351" fmla="*/ 279863 w 597915"/>
                <a:gd name="connsiteY7-352" fmla="*/ 344789 h 650097"/>
                <a:gd name="connsiteX8-353" fmla="*/ 406792 w 597915"/>
                <a:gd name="connsiteY8-354" fmla="*/ 640069 h 650097"/>
                <a:gd name="connsiteX9-355" fmla="*/ 165199 w 597915"/>
                <a:gd name="connsiteY9-356" fmla="*/ 231148 h 650097"/>
                <a:gd name="connsiteX10-357" fmla="*/ 67828 w 597915"/>
                <a:gd name="connsiteY10-358" fmla="*/ 172511 h 650097"/>
                <a:gd name="connsiteX11-359" fmla="*/ 1567 w 597915"/>
                <a:gd name="connsiteY11-360" fmla="*/ 199015 h 650097"/>
                <a:gd name="connsiteX12-361" fmla="*/ 134089 w 597915"/>
                <a:gd name="connsiteY12-362" fmla="*/ 232 h 650097"/>
                <a:gd name="connsiteX13-363" fmla="*/ 346124 w 597915"/>
                <a:gd name="connsiteY13-364" fmla="*/ 159259 h 650097"/>
                <a:gd name="connsiteX0-365" fmla="*/ 346124 w 687426"/>
                <a:gd name="connsiteY0-366" fmla="*/ 159259 h 650097"/>
                <a:gd name="connsiteX1-367" fmla="*/ 584663 w 687426"/>
                <a:gd name="connsiteY1-368" fmla="*/ 252024 h 650097"/>
                <a:gd name="connsiteX2-369" fmla="*/ 397748 w 687426"/>
                <a:gd name="connsiteY2-370" fmla="*/ 287270 h 650097"/>
                <a:gd name="connsiteX3-371" fmla="*/ 687426 w 687426"/>
                <a:gd name="connsiteY3-372" fmla="*/ 461165 h 650097"/>
                <a:gd name="connsiteX4-373" fmla="*/ 399132 w 687426"/>
                <a:gd name="connsiteY4-374" fmla="*/ 371293 h 650097"/>
                <a:gd name="connsiteX5-375" fmla="*/ 505150 w 687426"/>
                <a:gd name="connsiteY5-376" fmla="*/ 649589 h 650097"/>
                <a:gd name="connsiteX6-377" fmla="*/ 365466 w 687426"/>
                <a:gd name="connsiteY6-378" fmla="*/ 437608 h 650097"/>
                <a:gd name="connsiteX7-379" fmla="*/ 279863 w 687426"/>
                <a:gd name="connsiteY7-380" fmla="*/ 344789 h 650097"/>
                <a:gd name="connsiteX8-381" fmla="*/ 406792 w 687426"/>
                <a:gd name="connsiteY8-382" fmla="*/ 640069 h 650097"/>
                <a:gd name="connsiteX9-383" fmla="*/ 165199 w 687426"/>
                <a:gd name="connsiteY9-384" fmla="*/ 231148 h 650097"/>
                <a:gd name="connsiteX10-385" fmla="*/ 67828 w 687426"/>
                <a:gd name="connsiteY10-386" fmla="*/ 172511 h 650097"/>
                <a:gd name="connsiteX11-387" fmla="*/ 1567 w 687426"/>
                <a:gd name="connsiteY11-388" fmla="*/ 199015 h 650097"/>
                <a:gd name="connsiteX12-389" fmla="*/ 134089 w 687426"/>
                <a:gd name="connsiteY12-390" fmla="*/ 232 h 650097"/>
                <a:gd name="connsiteX13-391" fmla="*/ 346124 w 687426"/>
                <a:gd name="connsiteY13-392" fmla="*/ 159259 h 650097"/>
                <a:gd name="connsiteX0-393" fmla="*/ 346124 w 689787"/>
                <a:gd name="connsiteY0-394" fmla="*/ 159259 h 650097"/>
                <a:gd name="connsiteX1-395" fmla="*/ 584663 w 689787"/>
                <a:gd name="connsiteY1-396" fmla="*/ 252024 h 650097"/>
                <a:gd name="connsiteX2-397" fmla="*/ 397748 w 689787"/>
                <a:gd name="connsiteY2-398" fmla="*/ 287270 h 650097"/>
                <a:gd name="connsiteX3-399" fmla="*/ 528588 w 689787"/>
                <a:gd name="connsiteY3-400" fmla="*/ 369870 h 650097"/>
                <a:gd name="connsiteX4-401" fmla="*/ 687426 w 689787"/>
                <a:gd name="connsiteY4-402" fmla="*/ 461165 h 650097"/>
                <a:gd name="connsiteX5-403" fmla="*/ 399132 w 689787"/>
                <a:gd name="connsiteY5-404" fmla="*/ 371293 h 650097"/>
                <a:gd name="connsiteX6-405" fmla="*/ 505150 w 689787"/>
                <a:gd name="connsiteY6-406" fmla="*/ 649589 h 650097"/>
                <a:gd name="connsiteX7-407" fmla="*/ 365466 w 689787"/>
                <a:gd name="connsiteY7-408" fmla="*/ 437608 h 650097"/>
                <a:gd name="connsiteX8-409" fmla="*/ 279863 w 689787"/>
                <a:gd name="connsiteY8-410" fmla="*/ 344789 h 650097"/>
                <a:gd name="connsiteX9-411" fmla="*/ 406792 w 689787"/>
                <a:gd name="connsiteY9-412" fmla="*/ 640069 h 650097"/>
                <a:gd name="connsiteX10-413" fmla="*/ 165199 w 689787"/>
                <a:gd name="connsiteY10-414" fmla="*/ 231148 h 650097"/>
                <a:gd name="connsiteX11-415" fmla="*/ 67828 w 689787"/>
                <a:gd name="connsiteY11-416" fmla="*/ 172511 h 650097"/>
                <a:gd name="connsiteX12-417" fmla="*/ 1567 w 689787"/>
                <a:gd name="connsiteY12-418" fmla="*/ 199015 h 650097"/>
                <a:gd name="connsiteX13-419" fmla="*/ 134089 w 689787"/>
                <a:gd name="connsiteY13-420" fmla="*/ 232 h 650097"/>
                <a:gd name="connsiteX14-421" fmla="*/ 346124 w 689787"/>
                <a:gd name="connsiteY14-422" fmla="*/ 159259 h 650097"/>
                <a:gd name="connsiteX0-423" fmla="*/ 346124 w 710726"/>
                <a:gd name="connsiteY0-424" fmla="*/ 159259 h 650097"/>
                <a:gd name="connsiteX1-425" fmla="*/ 584663 w 710726"/>
                <a:gd name="connsiteY1-426" fmla="*/ 252024 h 650097"/>
                <a:gd name="connsiteX2-427" fmla="*/ 397748 w 710726"/>
                <a:gd name="connsiteY2-428" fmla="*/ 287270 h 650097"/>
                <a:gd name="connsiteX3-429" fmla="*/ 660363 w 710726"/>
                <a:gd name="connsiteY3-430" fmla="*/ 375208 h 650097"/>
                <a:gd name="connsiteX4-431" fmla="*/ 687426 w 710726"/>
                <a:gd name="connsiteY4-432" fmla="*/ 461165 h 650097"/>
                <a:gd name="connsiteX5-433" fmla="*/ 399132 w 710726"/>
                <a:gd name="connsiteY5-434" fmla="*/ 371293 h 650097"/>
                <a:gd name="connsiteX6-435" fmla="*/ 505150 w 710726"/>
                <a:gd name="connsiteY6-436" fmla="*/ 649589 h 650097"/>
                <a:gd name="connsiteX7-437" fmla="*/ 365466 w 710726"/>
                <a:gd name="connsiteY7-438" fmla="*/ 437608 h 650097"/>
                <a:gd name="connsiteX8-439" fmla="*/ 279863 w 710726"/>
                <a:gd name="connsiteY8-440" fmla="*/ 344789 h 650097"/>
                <a:gd name="connsiteX9-441" fmla="*/ 406792 w 710726"/>
                <a:gd name="connsiteY9-442" fmla="*/ 640069 h 650097"/>
                <a:gd name="connsiteX10-443" fmla="*/ 165199 w 710726"/>
                <a:gd name="connsiteY10-444" fmla="*/ 231148 h 650097"/>
                <a:gd name="connsiteX11-445" fmla="*/ 67828 w 710726"/>
                <a:gd name="connsiteY11-446" fmla="*/ 172511 h 650097"/>
                <a:gd name="connsiteX12-447" fmla="*/ 1567 w 710726"/>
                <a:gd name="connsiteY12-448" fmla="*/ 199015 h 650097"/>
                <a:gd name="connsiteX13-449" fmla="*/ 134089 w 710726"/>
                <a:gd name="connsiteY13-450" fmla="*/ 232 h 650097"/>
                <a:gd name="connsiteX14-451" fmla="*/ 346124 w 710726"/>
                <a:gd name="connsiteY14-452" fmla="*/ 159259 h 650097"/>
                <a:gd name="connsiteX0-453" fmla="*/ 334035 w 710726"/>
                <a:gd name="connsiteY0-454" fmla="*/ 194492 h 649868"/>
                <a:gd name="connsiteX1-455" fmla="*/ 584663 w 710726"/>
                <a:gd name="connsiteY1-456" fmla="*/ 251795 h 649868"/>
                <a:gd name="connsiteX2-457" fmla="*/ 397748 w 710726"/>
                <a:gd name="connsiteY2-458" fmla="*/ 287041 h 649868"/>
                <a:gd name="connsiteX3-459" fmla="*/ 660363 w 710726"/>
                <a:gd name="connsiteY3-460" fmla="*/ 374979 h 649868"/>
                <a:gd name="connsiteX4-461" fmla="*/ 687426 w 710726"/>
                <a:gd name="connsiteY4-462" fmla="*/ 460936 h 649868"/>
                <a:gd name="connsiteX5-463" fmla="*/ 399132 w 710726"/>
                <a:gd name="connsiteY5-464" fmla="*/ 371064 h 649868"/>
                <a:gd name="connsiteX6-465" fmla="*/ 505150 w 710726"/>
                <a:gd name="connsiteY6-466" fmla="*/ 649360 h 649868"/>
                <a:gd name="connsiteX7-467" fmla="*/ 365466 w 710726"/>
                <a:gd name="connsiteY7-468" fmla="*/ 437379 h 649868"/>
                <a:gd name="connsiteX8-469" fmla="*/ 279863 w 710726"/>
                <a:gd name="connsiteY8-470" fmla="*/ 344560 h 649868"/>
                <a:gd name="connsiteX9-471" fmla="*/ 406792 w 710726"/>
                <a:gd name="connsiteY9-472" fmla="*/ 639840 h 649868"/>
                <a:gd name="connsiteX10-473" fmla="*/ 165199 w 710726"/>
                <a:gd name="connsiteY10-474" fmla="*/ 230919 h 649868"/>
                <a:gd name="connsiteX11-475" fmla="*/ 67828 w 710726"/>
                <a:gd name="connsiteY11-476" fmla="*/ 172282 h 649868"/>
                <a:gd name="connsiteX12-477" fmla="*/ 1567 w 710726"/>
                <a:gd name="connsiteY12-478" fmla="*/ 198786 h 649868"/>
                <a:gd name="connsiteX13-479" fmla="*/ 134089 w 710726"/>
                <a:gd name="connsiteY13-480" fmla="*/ 3 h 649868"/>
                <a:gd name="connsiteX14-481" fmla="*/ 334035 w 710726"/>
                <a:gd name="connsiteY14-482" fmla="*/ 194492 h 649868"/>
                <a:gd name="connsiteX0-483" fmla="*/ 334035 w 710726"/>
                <a:gd name="connsiteY0-484" fmla="*/ 195145 h 650521"/>
                <a:gd name="connsiteX1-485" fmla="*/ 584663 w 710726"/>
                <a:gd name="connsiteY1-486" fmla="*/ 252448 h 650521"/>
                <a:gd name="connsiteX2-487" fmla="*/ 397748 w 710726"/>
                <a:gd name="connsiteY2-488" fmla="*/ 287694 h 650521"/>
                <a:gd name="connsiteX3-489" fmla="*/ 660363 w 710726"/>
                <a:gd name="connsiteY3-490" fmla="*/ 375632 h 650521"/>
                <a:gd name="connsiteX4-491" fmla="*/ 687426 w 710726"/>
                <a:gd name="connsiteY4-492" fmla="*/ 461589 h 650521"/>
                <a:gd name="connsiteX5-493" fmla="*/ 399132 w 710726"/>
                <a:gd name="connsiteY5-494" fmla="*/ 371717 h 650521"/>
                <a:gd name="connsiteX6-495" fmla="*/ 505150 w 710726"/>
                <a:gd name="connsiteY6-496" fmla="*/ 650013 h 650521"/>
                <a:gd name="connsiteX7-497" fmla="*/ 365466 w 710726"/>
                <a:gd name="connsiteY7-498" fmla="*/ 438032 h 650521"/>
                <a:gd name="connsiteX8-499" fmla="*/ 279863 w 710726"/>
                <a:gd name="connsiteY8-500" fmla="*/ 345213 h 650521"/>
                <a:gd name="connsiteX9-501" fmla="*/ 406792 w 710726"/>
                <a:gd name="connsiteY9-502" fmla="*/ 640493 h 650521"/>
                <a:gd name="connsiteX10-503" fmla="*/ 165199 w 710726"/>
                <a:gd name="connsiteY10-504" fmla="*/ 231572 h 650521"/>
                <a:gd name="connsiteX11-505" fmla="*/ 67828 w 710726"/>
                <a:gd name="connsiteY11-506" fmla="*/ 172935 h 650521"/>
                <a:gd name="connsiteX12-507" fmla="*/ 1567 w 710726"/>
                <a:gd name="connsiteY12-508" fmla="*/ 199439 h 650521"/>
                <a:gd name="connsiteX13-509" fmla="*/ 134089 w 710726"/>
                <a:gd name="connsiteY13-510" fmla="*/ 656 h 650521"/>
                <a:gd name="connsiteX14-511" fmla="*/ 259143 w 710726"/>
                <a:gd name="connsiteY14-512" fmla="*/ 137425 h 650521"/>
                <a:gd name="connsiteX15-513" fmla="*/ 334035 w 710726"/>
                <a:gd name="connsiteY15-514" fmla="*/ 195145 h 650521"/>
                <a:gd name="connsiteX0-515" fmla="*/ 334035 w 710726"/>
                <a:gd name="connsiteY0-516" fmla="*/ 194519 h 649895"/>
                <a:gd name="connsiteX1-517" fmla="*/ 584663 w 710726"/>
                <a:gd name="connsiteY1-518" fmla="*/ 251822 h 649895"/>
                <a:gd name="connsiteX2-519" fmla="*/ 397748 w 710726"/>
                <a:gd name="connsiteY2-520" fmla="*/ 287068 h 649895"/>
                <a:gd name="connsiteX3-521" fmla="*/ 660363 w 710726"/>
                <a:gd name="connsiteY3-522" fmla="*/ 375006 h 649895"/>
                <a:gd name="connsiteX4-523" fmla="*/ 687426 w 710726"/>
                <a:gd name="connsiteY4-524" fmla="*/ 460963 h 649895"/>
                <a:gd name="connsiteX5-525" fmla="*/ 399132 w 710726"/>
                <a:gd name="connsiteY5-526" fmla="*/ 371091 h 649895"/>
                <a:gd name="connsiteX6-527" fmla="*/ 505150 w 710726"/>
                <a:gd name="connsiteY6-528" fmla="*/ 649387 h 649895"/>
                <a:gd name="connsiteX7-529" fmla="*/ 365466 w 710726"/>
                <a:gd name="connsiteY7-530" fmla="*/ 437406 h 649895"/>
                <a:gd name="connsiteX8-531" fmla="*/ 279863 w 710726"/>
                <a:gd name="connsiteY8-532" fmla="*/ 344587 h 649895"/>
                <a:gd name="connsiteX9-533" fmla="*/ 406792 w 710726"/>
                <a:gd name="connsiteY9-534" fmla="*/ 639867 h 649895"/>
                <a:gd name="connsiteX10-535" fmla="*/ 165199 w 710726"/>
                <a:gd name="connsiteY10-536" fmla="*/ 230946 h 649895"/>
                <a:gd name="connsiteX11-537" fmla="*/ 67828 w 710726"/>
                <a:gd name="connsiteY11-538" fmla="*/ 172309 h 649895"/>
                <a:gd name="connsiteX12-539" fmla="*/ 1567 w 710726"/>
                <a:gd name="connsiteY12-540" fmla="*/ 198813 h 649895"/>
                <a:gd name="connsiteX13-541" fmla="*/ 134089 w 710726"/>
                <a:gd name="connsiteY13-542" fmla="*/ 30 h 649895"/>
                <a:gd name="connsiteX14-543" fmla="*/ 238088 w 710726"/>
                <a:gd name="connsiteY14-544" fmla="*/ 184049 h 649895"/>
                <a:gd name="connsiteX15-545" fmla="*/ 334035 w 710726"/>
                <a:gd name="connsiteY15-546" fmla="*/ 194519 h 649895"/>
                <a:gd name="connsiteX0-547" fmla="*/ 333638 w 710329"/>
                <a:gd name="connsiteY0-548" fmla="*/ 170899 h 626275"/>
                <a:gd name="connsiteX1-549" fmla="*/ 584266 w 710329"/>
                <a:gd name="connsiteY1-550" fmla="*/ 228202 h 626275"/>
                <a:gd name="connsiteX2-551" fmla="*/ 397351 w 710329"/>
                <a:gd name="connsiteY2-552" fmla="*/ 263448 h 626275"/>
                <a:gd name="connsiteX3-553" fmla="*/ 659966 w 710329"/>
                <a:gd name="connsiteY3-554" fmla="*/ 351386 h 626275"/>
                <a:gd name="connsiteX4-555" fmla="*/ 687029 w 710329"/>
                <a:gd name="connsiteY4-556" fmla="*/ 437343 h 626275"/>
                <a:gd name="connsiteX5-557" fmla="*/ 398735 w 710329"/>
                <a:gd name="connsiteY5-558" fmla="*/ 347471 h 626275"/>
                <a:gd name="connsiteX6-559" fmla="*/ 504753 w 710329"/>
                <a:gd name="connsiteY6-560" fmla="*/ 625767 h 626275"/>
                <a:gd name="connsiteX7-561" fmla="*/ 365069 w 710329"/>
                <a:gd name="connsiteY7-562" fmla="*/ 413786 h 626275"/>
                <a:gd name="connsiteX8-563" fmla="*/ 279466 w 710329"/>
                <a:gd name="connsiteY8-564" fmla="*/ 320967 h 626275"/>
                <a:gd name="connsiteX9-565" fmla="*/ 406395 w 710329"/>
                <a:gd name="connsiteY9-566" fmla="*/ 616247 h 626275"/>
                <a:gd name="connsiteX10-567" fmla="*/ 164802 w 710329"/>
                <a:gd name="connsiteY10-568" fmla="*/ 207326 h 626275"/>
                <a:gd name="connsiteX11-569" fmla="*/ 67431 w 710329"/>
                <a:gd name="connsiteY11-570" fmla="*/ 148689 h 626275"/>
                <a:gd name="connsiteX12-571" fmla="*/ 1170 w 710329"/>
                <a:gd name="connsiteY12-572" fmla="*/ 175193 h 626275"/>
                <a:gd name="connsiteX13-573" fmla="*/ 123164 w 710329"/>
                <a:gd name="connsiteY13-574" fmla="*/ 35 h 626275"/>
                <a:gd name="connsiteX14-575" fmla="*/ 237691 w 710329"/>
                <a:gd name="connsiteY14-576" fmla="*/ 160429 h 626275"/>
                <a:gd name="connsiteX15-577" fmla="*/ 333638 w 710329"/>
                <a:gd name="connsiteY15-578" fmla="*/ 170899 h 626275"/>
                <a:gd name="connsiteX0-579" fmla="*/ 333638 w 710329"/>
                <a:gd name="connsiteY0-580" fmla="*/ 170899 h 626275"/>
                <a:gd name="connsiteX1-581" fmla="*/ 654434 w 710329"/>
                <a:gd name="connsiteY1-582" fmla="*/ 145741 h 626275"/>
                <a:gd name="connsiteX2-583" fmla="*/ 397351 w 710329"/>
                <a:gd name="connsiteY2-584" fmla="*/ 263448 h 626275"/>
                <a:gd name="connsiteX3-585" fmla="*/ 659966 w 710329"/>
                <a:gd name="connsiteY3-586" fmla="*/ 351386 h 626275"/>
                <a:gd name="connsiteX4-587" fmla="*/ 687029 w 710329"/>
                <a:gd name="connsiteY4-588" fmla="*/ 437343 h 626275"/>
                <a:gd name="connsiteX5-589" fmla="*/ 398735 w 710329"/>
                <a:gd name="connsiteY5-590" fmla="*/ 347471 h 626275"/>
                <a:gd name="connsiteX6-591" fmla="*/ 504753 w 710329"/>
                <a:gd name="connsiteY6-592" fmla="*/ 625767 h 626275"/>
                <a:gd name="connsiteX7-593" fmla="*/ 365069 w 710329"/>
                <a:gd name="connsiteY7-594" fmla="*/ 413786 h 626275"/>
                <a:gd name="connsiteX8-595" fmla="*/ 279466 w 710329"/>
                <a:gd name="connsiteY8-596" fmla="*/ 320967 h 626275"/>
                <a:gd name="connsiteX9-597" fmla="*/ 406395 w 710329"/>
                <a:gd name="connsiteY9-598" fmla="*/ 616247 h 626275"/>
                <a:gd name="connsiteX10-599" fmla="*/ 164802 w 710329"/>
                <a:gd name="connsiteY10-600" fmla="*/ 207326 h 626275"/>
                <a:gd name="connsiteX11-601" fmla="*/ 67431 w 710329"/>
                <a:gd name="connsiteY11-602" fmla="*/ 148689 h 626275"/>
                <a:gd name="connsiteX12-603" fmla="*/ 1170 w 710329"/>
                <a:gd name="connsiteY12-604" fmla="*/ 175193 h 626275"/>
                <a:gd name="connsiteX13-605" fmla="*/ 123164 w 710329"/>
                <a:gd name="connsiteY13-606" fmla="*/ 35 h 626275"/>
                <a:gd name="connsiteX14-607" fmla="*/ 237691 w 710329"/>
                <a:gd name="connsiteY14-608" fmla="*/ 160429 h 626275"/>
                <a:gd name="connsiteX15-609" fmla="*/ 333638 w 710329"/>
                <a:gd name="connsiteY15-610" fmla="*/ 170899 h 626275"/>
                <a:gd name="connsiteX0-611" fmla="*/ 472011 w 710329"/>
                <a:gd name="connsiteY0-612" fmla="*/ 77053 h 626275"/>
                <a:gd name="connsiteX1-613" fmla="*/ 654434 w 710329"/>
                <a:gd name="connsiteY1-614" fmla="*/ 145741 h 626275"/>
                <a:gd name="connsiteX2-615" fmla="*/ 397351 w 710329"/>
                <a:gd name="connsiteY2-616" fmla="*/ 263448 h 626275"/>
                <a:gd name="connsiteX3-617" fmla="*/ 659966 w 710329"/>
                <a:gd name="connsiteY3-618" fmla="*/ 351386 h 626275"/>
                <a:gd name="connsiteX4-619" fmla="*/ 687029 w 710329"/>
                <a:gd name="connsiteY4-620" fmla="*/ 437343 h 626275"/>
                <a:gd name="connsiteX5-621" fmla="*/ 398735 w 710329"/>
                <a:gd name="connsiteY5-622" fmla="*/ 347471 h 626275"/>
                <a:gd name="connsiteX6-623" fmla="*/ 504753 w 710329"/>
                <a:gd name="connsiteY6-624" fmla="*/ 625767 h 626275"/>
                <a:gd name="connsiteX7-625" fmla="*/ 365069 w 710329"/>
                <a:gd name="connsiteY7-626" fmla="*/ 413786 h 626275"/>
                <a:gd name="connsiteX8-627" fmla="*/ 279466 w 710329"/>
                <a:gd name="connsiteY8-628" fmla="*/ 320967 h 626275"/>
                <a:gd name="connsiteX9-629" fmla="*/ 406395 w 710329"/>
                <a:gd name="connsiteY9-630" fmla="*/ 616247 h 626275"/>
                <a:gd name="connsiteX10-631" fmla="*/ 164802 w 710329"/>
                <a:gd name="connsiteY10-632" fmla="*/ 207326 h 626275"/>
                <a:gd name="connsiteX11-633" fmla="*/ 67431 w 710329"/>
                <a:gd name="connsiteY11-634" fmla="*/ 148689 h 626275"/>
                <a:gd name="connsiteX12-635" fmla="*/ 1170 w 710329"/>
                <a:gd name="connsiteY12-636" fmla="*/ 175193 h 626275"/>
                <a:gd name="connsiteX13-637" fmla="*/ 123164 w 710329"/>
                <a:gd name="connsiteY13-638" fmla="*/ 35 h 626275"/>
                <a:gd name="connsiteX14-639" fmla="*/ 237691 w 710329"/>
                <a:gd name="connsiteY14-640" fmla="*/ 160429 h 626275"/>
                <a:gd name="connsiteX15-641" fmla="*/ 472011 w 710329"/>
                <a:gd name="connsiteY15-642" fmla="*/ 77053 h 626275"/>
                <a:gd name="connsiteX0-643" fmla="*/ 471287 w 709605"/>
                <a:gd name="connsiteY0-644" fmla="*/ 78463 h 627685"/>
                <a:gd name="connsiteX1-645" fmla="*/ 653710 w 709605"/>
                <a:gd name="connsiteY1-646" fmla="*/ 147151 h 627685"/>
                <a:gd name="connsiteX2-647" fmla="*/ 396627 w 709605"/>
                <a:gd name="connsiteY2-648" fmla="*/ 264858 h 627685"/>
                <a:gd name="connsiteX3-649" fmla="*/ 659242 w 709605"/>
                <a:gd name="connsiteY3-650" fmla="*/ 352796 h 627685"/>
                <a:gd name="connsiteX4-651" fmla="*/ 686305 w 709605"/>
                <a:gd name="connsiteY4-652" fmla="*/ 438753 h 627685"/>
                <a:gd name="connsiteX5-653" fmla="*/ 398011 w 709605"/>
                <a:gd name="connsiteY5-654" fmla="*/ 348881 h 627685"/>
                <a:gd name="connsiteX6-655" fmla="*/ 504029 w 709605"/>
                <a:gd name="connsiteY6-656" fmla="*/ 627177 h 627685"/>
                <a:gd name="connsiteX7-657" fmla="*/ 364345 w 709605"/>
                <a:gd name="connsiteY7-658" fmla="*/ 415196 h 627685"/>
                <a:gd name="connsiteX8-659" fmla="*/ 278742 w 709605"/>
                <a:gd name="connsiteY8-660" fmla="*/ 322377 h 627685"/>
                <a:gd name="connsiteX9-661" fmla="*/ 405671 w 709605"/>
                <a:gd name="connsiteY9-662" fmla="*/ 617657 h 627685"/>
                <a:gd name="connsiteX10-663" fmla="*/ 164078 w 709605"/>
                <a:gd name="connsiteY10-664" fmla="*/ 208736 h 627685"/>
                <a:gd name="connsiteX11-665" fmla="*/ 66707 w 709605"/>
                <a:gd name="connsiteY11-666" fmla="*/ 150099 h 627685"/>
                <a:gd name="connsiteX12-667" fmla="*/ 446 w 709605"/>
                <a:gd name="connsiteY12-668" fmla="*/ 176603 h 627685"/>
                <a:gd name="connsiteX13-669" fmla="*/ 41974 w 709605"/>
                <a:gd name="connsiteY13-670" fmla="*/ 87944 h 627685"/>
                <a:gd name="connsiteX14-671" fmla="*/ 122440 w 709605"/>
                <a:gd name="connsiteY14-672" fmla="*/ 1445 h 627685"/>
                <a:gd name="connsiteX15-673" fmla="*/ 236967 w 709605"/>
                <a:gd name="connsiteY15-674" fmla="*/ 161839 h 627685"/>
                <a:gd name="connsiteX16" fmla="*/ 471287 w 709605"/>
                <a:gd name="connsiteY16" fmla="*/ 78463 h 627685"/>
                <a:gd name="connsiteX0-675" fmla="*/ 473309 w 711627"/>
                <a:gd name="connsiteY0-676" fmla="*/ 79543 h 628765"/>
                <a:gd name="connsiteX1-677" fmla="*/ 655732 w 711627"/>
                <a:gd name="connsiteY1-678" fmla="*/ 148231 h 628765"/>
                <a:gd name="connsiteX2-679" fmla="*/ 398649 w 711627"/>
                <a:gd name="connsiteY2-680" fmla="*/ 265938 h 628765"/>
                <a:gd name="connsiteX3-681" fmla="*/ 661264 w 711627"/>
                <a:gd name="connsiteY3-682" fmla="*/ 353876 h 628765"/>
                <a:gd name="connsiteX4-683" fmla="*/ 688327 w 711627"/>
                <a:gd name="connsiteY4-684" fmla="*/ 439833 h 628765"/>
                <a:gd name="connsiteX5-685" fmla="*/ 400033 w 711627"/>
                <a:gd name="connsiteY5-686" fmla="*/ 349961 h 628765"/>
                <a:gd name="connsiteX6-687" fmla="*/ 506051 w 711627"/>
                <a:gd name="connsiteY6-688" fmla="*/ 628257 h 628765"/>
                <a:gd name="connsiteX7-689" fmla="*/ 366367 w 711627"/>
                <a:gd name="connsiteY7-690" fmla="*/ 416276 h 628765"/>
                <a:gd name="connsiteX8-691" fmla="*/ 280764 w 711627"/>
                <a:gd name="connsiteY8-692" fmla="*/ 323457 h 628765"/>
                <a:gd name="connsiteX9-693" fmla="*/ 407693 w 711627"/>
                <a:gd name="connsiteY9-694" fmla="*/ 618737 h 628765"/>
                <a:gd name="connsiteX10-695" fmla="*/ 166100 w 711627"/>
                <a:gd name="connsiteY10-696" fmla="*/ 209816 h 628765"/>
                <a:gd name="connsiteX11-697" fmla="*/ 68729 w 711627"/>
                <a:gd name="connsiteY11-698" fmla="*/ 151179 h 628765"/>
                <a:gd name="connsiteX12-699" fmla="*/ 2468 w 711627"/>
                <a:gd name="connsiteY12-700" fmla="*/ 177683 h 628765"/>
                <a:gd name="connsiteX13-701" fmla="*/ 24854 w 711627"/>
                <a:gd name="connsiteY13-702" fmla="*/ 72603 h 628765"/>
                <a:gd name="connsiteX14-703" fmla="*/ 124462 w 711627"/>
                <a:gd name="connsiteY14-704" fmla="*/ 2525 h 628765"/>
                <a:gd name="connsiteX15-705" fmla="*/ 238989 w 711627"/>
                <a:gd name="connsiteY15-706" fmla="*/ 162919 h 628765"/>
                <a:gd name="connsiteX16-707" fmla="*/ 473309 w 711627"/>
                <a:gd name="connsiteY16-708" fmla="*/ 79543 h 628765"/>
                <a:gd name="connsiteX0-709" fmla="*/ 473422 w 711740"/>
                <a:gd name="connsiteY0-710" fmla="*/ 79543 h 628765"/>
                <a:gd name="connsiteX1-711" fmla="*/ 655845 w 711740"/>
                <a:gd name="connsiteY1-712" fmla="*/ 148231 h 628765"/>
                <a:gd name="connsiteX2-713" fmla="*/ 398762 w 711740"/>
                <a:gd name="connsiteY2-714" fmla="*/ 265938 h 628765"/>
                <a:gd name="connsiteX3-715" fmla="*/ 661377 w 711740"/>
                <a:gd name="connsiteY3-716" fmla="*/ 353876 h 628765"/>
                <a:gd name="connsiteX4-717" fmla="*/ 688440 w 711740"/>
                <a:gd name="connsiteY4-718" fmla="*/ 439833 h 628765"/>
                <a:gd name="connsiteX5-719" fmla="*/ 400146 w 711740"/>
                <a:gd name="connsiteY5-720" fmla="*/ 349961 h 628765"/>
                <a:gd name="connsiteX6-721" fmla="*/ 506164 w 711740"/>
                <a:gd name="connsiteY6-722" fmla="*/ 628257 h 628765"/>
                <a:gd name="connsiteX7-723" fmla="*/ 366480 w 711740"/>
                <a:gd name="connsiteY7-724" fmla="*/ 416276 h 628765"/>
                <a:gd name="connsiteX8-725" fmla="*/ 280877 w 711740"/>
                <a:gd name="connsiteY8-726" fmla="*/ 323457 h 628765"/>
                <a:gd name="connsiteX9-727" fmla="*/ 407806 w 711740"/>
                <a:gd name="connsiteY9-728" fmla="*/ 618737 h 628765"/>
                <a:gd name="connsiteX10-729" fmla="*/ 166213 w 711740"/>
                <a:gd name="connsiteY10-730" fmla="*/ 209816 h 628765"/>
                <a:gd name="connsiteX11-731" fmla="*/ 70504 w 711740"/>
                <a:gd name="connsiteY11-732" fmla="*/ 124532 h 628765"/>
                <a:gd name="connsiteX12-733" fmla="*/ 2581 w 711740"/>
                <a:gd name="connsiteY12-734" fmla="*/ 177683 h 628765"/>
                <a:gd name="connsiteX13-735" fmla="*/ 24967 w 711740"/>
                <a:gd name="connsiteY13-736" fmla="*/ 72603 h 628765"/>
                <a:gd name="connsiteX14-737" fmla="*/ 124575 w 711740"/>
                <a:gd name="connsiteY14-738" fmla="*/ 2525 h 628765"/>
                <a:gd name="connsiteX15-739" fmla="*/ 239102 w 711740"/>
                <a:gd name="connsiteY15-740" fmla="*/ 162919 h 628765"/>
                <a:gd name="connsiteX16-741" fmla="*/ 473422 w 711740"/>
                <a:gd name="connsiteY16-742" fmla="*/ 79543 h 628765"/>
                <a:gd name="connsiteX0-743" fmla="*/ 476542 w 714860"/>
                <a:gd name="connsiteY0-744" fmla="*/ 79543 h 628765"/>
                <a:gd name="connsiteX1-745" fmla="*/ 658965 w 714860"/>
                <a:gd name="connsiteY1-746" fmla="*/ 148231 h 628765"/>
                <a:gd name="connsiteX2-747" fmla="*/ 401882 w 714860"/>
                <a:gd name="connsiteY2-748" fmla="*/ 265938 h 628765"/>
                <a:gd name="connsiteX3-749" fmla="*/ 664497 w 714860"/>
                <a:gd name="connsiteY3-750" fmla="*/ 353876 h 628765"/>
                <a:gd name="connsiteX4-751" fmla="*/ 691560 w 714860"/>
                <a:gd name="connsiteY4-752" fmla="*/ 439833 h 628765"/>
                <a:gd name="connsiteX5-753" fmla="*/ 403266 w 714860"/>
                <a:gd name="connsiteY5-754" fmla="*/ 349961 h 628765"/>
                <a:gd name="connsiteX6-755" fmla="*/ 509284 w 714860"/>
                <a:gd name="connsiteY6-756" fmla="*/ 628257 h 628765"/>
                <a:gd name="connsiteX7-757" fmla="*/ 369600 w 714860"/>
                <a:gd name="connsiteY7-758" fmla="*/ 416276 h 628765"/>
                <a:gd name="connsiteX8-759" fmla="*/ 283997 w 714860"/>
                <a:gd name="connsiteY8-760" fmla="*/ 323457 h 628765"/>
                <a:gd name="connsiteX9-761" fmla="*/ 410926 w 714860"/>
                <a:gd name="connsiteY9-762" fmla="*/ 618737 h 628765"/>
                <a:gd name="connsiteX10-763" fmla="*/ 169333 w 714860"/>
                <a:gd name="connsiteY10-764" fmla="*/ 209816 h 628765"/>
                <a:gd name="connsiteX11-765" fmla="*/ 118003 w 714860"/>
                <a:gd name="connsiteY11-766" fmla="*/ 132239 h 628765"/>
                <a:gd name="connsiteX12-767" fmla="*/ 5701 w 714860"/>
                <a:gd name="connsiteY12-768" fmla="*/ 177683 h 628765"/>
                <a:gd name="connsiteX13-769" fmla="*/ 28087 w 714860"/>
                <a:gd name="connsiteY13-770" fmla="*/ 72603 h 628765"/>
                <a:gd name="connsiteX14-771" fmla="*/ 127695 w 714860"/>
                <a:gd name="connsiteY14-772" fmla="*/ 2525 h 628765"/>
                <a:gd name="connsiteX15-773" fmla="*/ 242222 w 714860"/>
                <a:gd name="connsiteY15-774" fmla="*/ 162919 h 628765"/>
                <a:gd name="connsiteX16-775" fmla="*/ 476542 w 714860"/>
                <a:gd name="connsiteY16-776" fmla="*/ 79543 h 628765"/>
                <a:gd name="connsiteX0-777" fmla="*/ 455930 w 694248"/>
                <a:gd name="connsiteY0-778" fmla="*/ 79543 h 628765"/>
                <a:gd name="connsiteX1-779" fmla="*/ 638353 w 694248"/>
                <a:gd name="connsiteY1-780" fmla="*/ 148231 h 628765"/>
                <a:gd name="connsiteX2-781" fmla="*/ 381270 w 694248"/>
                <a:gd name="connsiteY2-782" fmla="*/ 265938 h 628765"/>
                <a:gd name="connsiteX3-783" fmla="*/ 643885 w 694248"/>
                <a:gd name="connsiteY3-784" fmla="*/ 353876 h 628765"/>
                <a:gd name="connsiteX4-785" fmla="*/ 670948 w 694248"/>
                <a:gd name="connsiteY4-786" fmla="*/ 439833 h 628765"/>
                <a:gd name="connsiteX5-787" fmla="*/ 382654 w 694248"/>
                <a:gd name="connsiteY5-788" fmla="*/ 349961 h 628765"/>
                <a:gd name="connsiteX6-789" fmla="*/ 488672 w 694248"/>
                <a:gd name="connsiteY6-790" fmla="*/ 628257 h 628765"/>
                <a:gd name="connsiteX7-791" fmla="*/ 348988 w 694248"/>
                <a:gd name="connsiteY7-792" fmla="*/ 416276 h 628765"/>
                <a:gd name="connsiteX8-793" fmla="*/ 263385 w 694248"/>
                <a:gd name="connsiteY8-794" fmla="*/ 323457 h 628765"/>
                <a:gd name="connsiteX9-795" fmla="*/ 390314 w 694248"/>
                <a:gd name="connsiteY9-796" fmla="*/ 618737 h 628765"/>
                <a:gd name="connsiteX10-797" fmla="*/ 148721 w 694248"/>
                <a:gd name="connsiteY10-798" fmla="*/ 209816 h 628765"/>
                <a:gd name="connsiteX11-799" fmla="*/ 97391 w 694248"/>
                <a:gd name="connsiteY11-800" fmla="*/ 132239 h 628765"/>
                <a:gd name="connsiteX12-801" fmla="*/ 28107 w 694248"/>
                <a:gd name="connsiteY12-802" fmla="*/ 167608 h 628765"/>
                <a:gd name="connsiteX13-803" fmla="*/ 7475 w 694248"/>
                <a:gd name="connsiteY13-804" fmla="*/ 72603 h 628765"/>
                <a:gd name="connsiteX14-805" fmla="*/ 107083 w 694248"/>
                <a:gd name="connsiteY14-806" fmla="*/ 2525 h 628765"/>
                <a:gd name="connsiteX15-807" fmla="*/ 221610 w 694248"/>
                <a:gd name="connsiteY15-808" fmla="*/ 162919 h 628765"/>
                <a:gd name="connsiteX16-809" fmla="*/ 455930 w 694248"/>
                <a:gd name="connsiteY16-810" fmla="*/ 79543 h 628765"/>
                <a:gd name="connsiteX0-811" fmla="*/ 434221 w 672539"/>
                <a:gd name="connsiteY0-812" fmla="*/ 79910 h 629132"/>
                <a:gd name="connsiteX1-813" fmla="*/ 616644 w 672539"/>
                <a:gd name="connsiteY1-814" fmla="*/ 148598 h 629132"/>
                <a:gd name="connsiteX2-815" fmla="*/ 359561 w 672539"/>
                <a:gd name="connsiteY2-816" fmla="*/ 266305 h 629132"/>
                <a:gd name="connsiteX3-817" fmla="*/ 622176 w 672539"/>
                <a:gd name="connsiteY3-818" fmla="*/ 354243 h 629132"/>
                <a:gd name="connsiteX4-819" fmla="*/ 649239 w 672539"/>
                <a:gd name="connsiteY4-820" fmla="*/ 440200 h 629132"/>
                <a:gd name="connsiteX5-821" fmla="*/ 360945 w 672539"/>
                <a:gd name="connsiteY5-822" fmla="*/ 350328 h 629132"/>
                <a:gd name="connsiteX6-823" fmla="*/ 466963 w 672539"/>
                <a:gd name="connsiteY6-824" fmla="*/ 628624 h 629132"/>
                <a:gd name="connsiteX7-825" fmla="*/ 327279 w 672539"/>
                <a:gd name="connsiteY7-826" fmla="*/ 416643 h 629132"/>
                <a:gd name="connsiteX8-827" fmla="*/ 241676 w 672539"/>
                <a:gd name="connsiteY8-828" fmla="*/ 323824 h 629132"/>
                <a:gd name="connsiteX9-829" fmla="*/ 368605 w 672539"/>
                <a:gd name="connsiteY9-830" fmla="*/ 619104 h 629132"/>
                <a:gd name="connsiteX10-831" fmla="*/ 127012 w 672539"/>
                <a:gd name="connsiteY10-832" fmla="*/ 210183 h 629132"/>
                <a:gd name="connsiteX11-833" fmla="*/ 75682 w 672539"/>
                <a:gd name="connsiteY11-834" fmla="*/ 132606 h 629132"/>
                <a:gd name="connsiteX12-835" fmla="*/ 6398 w 672539"/>
                <a:gd name="connsiteY12-836" fmla="*/ 167975 h 629132"/>
                <a:gd name="connsiteX13-837" fmla="*/ 16896 w 672539"/>
                <a:gd name="connsiteY13-838" fmla="*/ 68738 h 629132"/>
                <a:gd name="connsiteX14-839" fmla="*/ 85374 w 672539"/>
                <a:gd name="connsiteY14-840" fmla="*/ 2892 h 629132"/>
                <a:gd name="connsiteX15-841" fmla="*/ 199901 w 672539"/>
                <a:gd name="connsiteY15-842" fmla="*/ 163286 h 629132"/>
                <a:gd name="connsiteX16-843" fmla="*/ 434221 w 672539"/>
                <a:gd name="connsiteY16-844" fmla="*/ 79910 h 629132"/>
                <a:gd name="connsiteX0-845" fmla="*/ 434221 w 672539"/>
                <a:gd name="connsiteY0-846" fmla="*/ 39291 h 588513"/>
                <a:gd name="connsiteX1-847" fmla="*/ 616644 w 672539"/>
                <a:gd name="connsiteY1-848" fmla="*/ 107979 h 588513"/>
                <a:gd name="connsiteX2-849" fmla="*/ 359561 w 672539"/>
                <a:gd name="connsiteY2-850" fmla="*/ 225686 h 588513"/>
                <a:gd name="connsiteX3-851" fmla="*/ 622176 w 672539"/>
                <a:gd name="connsiteY3-852" fmla="*/ 313624 h 588513"/>
                <a:gd name="connsiteX4-853" fmla="*/ 649239 w 672539"/>
                <a:gd name="connsiteY4-854" fmla="*/ 399581 h 588513"/>
                <a:gd name="connsiteX5-855" fmla="*/ 360945 w 672539"/>
                <a:gd name="connsiteY5-856" fmla="*/ 309709 h 588513"/>
                <a:gd name="connsiteX6-857" fmla="*/ 466963 w 672539"/>
                <a:gd name="connsiteY6-858" fmla="*/ 588005 h 588513"/>
                <a:gd name="connsiteX7-859" fmla="*/ 327279 w 672539"/>
                <a:gd name="connsiteY7-860" fmla="*/ 376024 h 588513"/>
                <a:gd name="connsiteX8-861" fmla="*/ 241676 w 672539"/>
                <a:gd name="connsiteY8-862" fmla="*/ 283205 h 588513"/>
                <a:gd name="connsiteX9-863" fmla="*/ 368605 w 672539"/>
                <a:gd name="connsiteY9-864" fmla="*/ 578485 h 588513"/>
                <a:gd name="connsiteX10-865" fmla="*/ 127012 w 672539"/>
                <a:gd name="connsiteY10-866" fmla="*/ 169564 h 588513"/>
                <a:gd name="connsiteX11-867" fmla="*/ 75682 w 672539"/>
                <a:gd name="connsiteY11-868" fmla="*/ 91987 h 588513"/>
                <a:gd name="connsiteX12-869" fmla="*/ 6398 w 672539"/>
                <a:gd name="connsiteY12-870" fmla="*/ 127356 h 588513"/>
                <a:gd name="connsiteX13-871" fmla="*/ 16896 w 672539"/>
                <a:gd name="connsiteY13-872" fmla="*/ 28119 h 588513"/>
                <a:gd name="connsiteX14-873" fmla="*/ 119124 w 672539"/>
                <a:gd name="connsiteY14-874" fmla="*/ 8414 h 588513"/>
                <a:gd name="connsiteX15-875" fmla="*/ 199901 w 672539"/>
                <a:gd name="connsiteY15-876" fmla="*/ 122667 h 588513"/>
                <a:gd name="connsiteX16-877" fmla="*/ 434221 w 672539"/>
                <a:gd name="connsiteY16-878" fmla="*/ 39291 h 5885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513" y="connsiteY15-514"/>
                </a:cxn>
                <a:cxn ang="0">
                  <a:pos x="connsiteX16-707" y="connsiteY16-708"/>
                </a:cxn>
              </a:cxnLst>
              <a:rect l="l" t="t" r="r" b="b"/>
              <a:pathLst>
                <a:path w="672539" h="588513">
                  <a:moveTo>
                    <a:pt x="434221" y="39291"/>
                  </a:moveTo>
                  <a:cubicBezTo>
                    <a:pt x="533612" y="68004"/>
                    <a:pt x="629087" y="76913"/>
                    <a:pt x="616644" y="107979"/>
                  </a:cubicBezTo>
                  <a:cubicBezTo>
                    <a:pt x="604201" y="139045"/>
                    <a:pt x="358639" y="191412"/>
                    <a:pt x="359561" y="225686"/>
                  </a:cubicBezTo>
                  <a:cubicBezTo>
                    <a:pt x="360483" y="259960"/>
                    <a:pt x="573896" y="284642"/>
                    <a:pt x="622176" y="313624"/>
                  </a:cubicBezTo>
                  <a:cubicBezTo>
                    <a:pt x="670456" y="342606"/>
                    <a:pt x="692777" y="400233"/>
                    <a:pt x="649239" y="399581"/>
                  </a:cubicBezTo>
                  <a:cubicBezTo>
                    <a:pt x="605701" y="398929"/>
                    <a:pt x="391324" y="278305"/>
                    <a:pt x="360945" y="309709"/>
                  </a:cubicBezTo>
                  <a:cubicBezTo>
                    <a:pt x="330566" y="341113"/>
                    <a:pt x="472574" y="576953"/>
                    <a:pt x="466963" y="588005"/>
                  </a:cubicBezTo>
                  <a:cubicBezTo>
                    <a:pt x="461352" y="599057"/>
                    <a:pt x="364827" y="426824"/>
                    <a:pt x="327279" y="376024"/>
                  </a:cubicBezTo>
                  <a:cubicBezTo>
                    <a:pt x="289731" y="325224"/>
                    <a:pt x="234788" y="249462"/>
                    <a:pt x="241676" y="283205"/>
                  </a:cubicBezTo>
                  <a:cubicBezTo>
                    <a:pt x="248564" y="316948"/>
                    <a:pt x="384416" y="574447"/>
                    <a:pt x="368605" y="578485"/>
                  </a:cubicBezTo>
                  <a:cubicBezTo>
                    <a:pt x="352794" y="582523"/>
                    <a:pt x="174582" y="253107"/>
                    <a:pt x="127012" y="169564"/>
                  </a:cubicBezTo>
                  <a:cubicBezTo>
                    <a:pt x="79442" y="86021"/>
                    <a:pt x="95784" y="99022"/>
                    <a:pt x="75682" y="91987"/>
                  </a:cubicBezTo>
                  <a:cubicBezTo>
                    <a:pt x="55580" y="84952"/>
                    <a:pt x="16196" y="138001"/>
                    <a:pt x="6398" y="127356"/>
                  </a:cubicBezTo>
                  <a:cubicBezTo>
                    <a:pt x="-3400" y="116711"/>
                    <a:pt x="-3436" y="57312"/>
                    <a:pt x="16896" y="28119"/>
                  </a:cubicBezTo>
                  <a:cubicBezTo>
                    <a:pt x="37228" y="-1074"/>
                    <a:pt x="88623" y="-7344"/>
                    <a:pt x="119124" y="8414"/>
                  </a:cubicBezTo>
                  <a:cubicBezTo>
                    <a:pt x="149625" y="24172"/>
                    <a:pt x="166577" y="90252"/>
                    <a:pt x="199901" y="122667"/>
                  </a:cubicBezTo>
                  <a:cubicBezTo>
                    <a:pt x="233225" y="155082"/>
                    <a:pt x="379968" y="20121"/>
                    <a:pt x="434221" y="39291"/>
                  </a:cubicBezTo>
                  <a:close/>
                </a:path>
              </a:pathLst>
            </a:custGeom>
            <a:solidFill>
              <a:srgbClr val="60B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83678" y="2441093"/>
              <a:ext cx="100013" cy="100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4557299" y="403854"/>
            <a:ext cx="3077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City impression</a:t>
            </a:r>
            <a:endParaRPr lang="zh-CN" altLang="en-US" sz="2000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" b="5104"/>
          <a:stretch>
            <a:fillRect/>
          </a:stretch>
        </p:blipFill>
        <p:spPr>
          <a:xfrm>
            <a:off x="3728967" y="1509536"/>
            <a:ext cx="4724569" cy="2711653"/>
          </a:xfrm>
          <a:custGeom>
            <a:avLst/>
            <a:gdLst>
              <a:gd name="connsiteX0" fmla="*/ 0 w 4724569"/>
              <a:gd name="connsiteY0" fmla="*/ 0 h 2711653"/>
              <a:gd name="connsiteX1" fmla="*/ 4724569 w 4724569"/>
              <a:gd name="connsiteY1" fmla="*/ 0 h 2711653"/>
              <a:gd name="connsiteX2" fmla="*/ 4724569 w 4724569"/>
              <a:gd name="connsiteY2" fmla="*/ 2711653 h 2711653"/>
              <a:gd name="connsiteX3" fmla="*/ 0 w 4724569"/>
              <a:gd name="connsiteY3" fmla="*/ 2711653 h 271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569" h="2711653">
                <a:moveTo>
                  <a:pt x="0" y="0"/>
                </a:moveTo>
                <a:lnTo>
                  <a:pt x="4724569" y="0"/>
                </a:lnTo>
                <a:lnTo>
                  <a:pt x="4724569" y="2711653"/>
                </a:lnTo>
                <a:lnTo>
                  <a:pt x="0" y="2711653"/>
                </a:lnTo>
                <a:close/>
              </a:path>
            </a:pathLst>
          </a:custGeom>
          <a:effectLst>
            <a:reflection blurRad="6350" stA="88000" endPos="11000" dir="5400000" sy="-100000" algn="bl" rotWithShape="0"/>
          </a:effectLst>
        </p:spPr>
      </p:pic>
      <p:sp>
        <p:nvSpPr>
          <p:cNvPr id="30" name="矩形 29"/>
          <p:cNvSpPr/>
          <p:nvPr/>
        </p:nvSpPr>
        <p:spPr>
          <a:xfrm>
            <a:off x="4063931" y="813127"/>
            <a:ext cx="4064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60BAAB"/>
                </a:solidFill>
                <a:latin typeface="+mj-lt"/>
              </a:rPr>
              <a:t>Everyone has his own life</a:t>
            </a:r>
            <a:endParaRPr lang="zh-CN" altLang="en-US" sz="1400" dirty="0">
              <a:solidFill>
                <a:srgbClr val="60BAAB"/>
              </a:solidFill>
              <a:latin typeface="+mj-lt"/>
            </a:endParaRPr>
          </a:p>
        </p:txBody>
      </p:sp>
      <p:sp>
        <p:nvSpPr>
          <p:cNvPr id="32" name="Freeform 71"/>
          <p:cNvSpPr>
            <a:spLocks noEditPoints="1"/>
          </p:cNvSpPr>
          <p:nvPr/>
        </p:nvSpPr>
        <p:spPr bwMode="auto">
          <a:xfrm>
            <a:off x="2005746" y="4922815"/>
            <a:ext cx="228600" cy="228600"/>
          </a:xfrm>
          <a:custGeom>
            <a:avLst/>
            <a:gdLst>
              <a:gd name="T0" fmla="*/ 0 w 64"/>
              <a:gd name="T1" fmla="*/ 28 h 64"/>
              <a:gd name="T2" fmla="*/ 64 w 64"/>
              <a:gd name="T3" fmla="*/ 0 h 64"/>
              <a:gd name="T4" fmla="*/ 36 w 64"/>
              <a:gd name="T5" fmla="*/ 64 h 64"/>
              <a:gd name="T6" fmla="*/ 0 w 64"/>
              <a:gd name="T7" fmla="*/ 28 h 64"/>
              <a:gd name="T8" fmla="*/ 10 w 64"/>
              <a:gd name="T9" fmla="*/ 28 h 64"/>
              <a:gd name="T10" fmla="*/ 23 w 64"/>
              <a:gd name="T11" fmla="*/ 34 h 64"/>
              <a:gd name="T12" fmla="*/ 44 w 64"/>
              <a:gd name="T13" fmla="*/ 14 h 64"/>
              <a:gd name="T14" fmla="*/ 10 w 64"/>
              <a:gd name="T15" fmla="*/ 28 h 64"/>
              <a:gd name="T16" fmla="*/ 27 w 64"/>
              <a:gd name="T17" fmla="*/ 40 h 64"/>
              <a:gd name="T18" fmla="*/ 35 w 64"/>
              <a:gd name="T19" fmla="*/ 50 h 64"/>
              <a:gd name="T20" fmla="*/ 48 w 64"/>
              <a:gd name="T21" fmla="*/ 21 h 64"/>
              <a:gd name="T22" fmla="*/ 27 w 64"/>
              <a:gd name="T23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64">
                <a:moveTo>
                  <a:pt x="0" y="28"/>
                </a:moveTo>
                <a:cubicBezTo>
                  <a:pt x="19" y="15"/>
                  <a:pt x="41" y="6"/>
                  <a:pt x="64" y="0"/>
                </a:cubicBezTo>
                <a:cubicBezTo>
                  <a:pt x="55" y="21"/>
                  <a:pt x="46" y="43"/>
                  <a:pt x="36" y="64"/>
                </a:cubicBezTo>
                <a:cubicBezTo>
                  <a:pt x="27" y="49"/>
                  <a:pt x="15" y="36"/>
                  <a:pt x="0" y="28"/>
                </a:cubicBezTo>
                <a:close/>
                <a:moveTo>
                  <a:pt x="10" y="28"/>
                </a:moveTo>
                <a:cubicBezTo>
                  <a:pt x="14" y="30"/>
                  <a:pt x="18" y="32"/>
                  <a:pt x="23" y="34"/>
                </a:cubicBezTo>
                <a:cubicBezTo>
                  <a:pt x="31" y="29"/>
                  <a:pt x="37" y="21"/>
                  <a:pt x="44" y="14"/>
                </a:cubicBezTo>
                <a:cubicBezTo>
                  <a:pt x="32" y="18"/>
                  <a:pt x="21" y="23"/>
                  <a:pt x="10" y="28"/>
                </a:cubicBezTo>
                <a:close/>
                <a:moveTo>
                  <a:pt x="27" y="40"/>
                </a:moveTo>
                <a:cubicBezTo>
                  <a:pt x="29" y="44"/>
                  <a:pt x="32" y="47"/>
                  <a:pt x="35" y="50"/>
                </a:cubicBezTo>
                <a:cubicBezTo>
                  <a:pt x="40" y="41"/>
                  <a:pt x="44" y="31"/>
                  <a:pt x="48" y="21"/>
                </a:cubicBezTo>
                <a:cubicBezTo>
                  <a:pt x="41" y="27"/>
                  <a:pt x="34" y="34"/>
                  <a:pt x="27" y="40"/>
                </a:cubicBezTo>
                <a:close/>
              </a:path>
            </a:pathLst>
          </a:custGeom>
          <a:solidFill>
            <a:srgbClr val="60BAAB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1"/>
          <p:cNvSpPr>
            <a:spLocks noEditPoints="1"/>
          </p:cNvSpPr>
          <p:nvPr/>
        </p:nvSpPr>
        <p:spPr bwMode="auto">
          <a:xfrm>
            <a:off x="7338607" y="4919640"/>
            <a:ext cx="200331" cy="185737"/>
          </a:xfrm>
          <a:custGeom>
            <a:avLst/>
            <a:gdLst>
              <a:gd name="T0" fmla="*/ 0 w 67"/>
              <a:gd name="T1" fmla="*/ 25 h 62"/>
              <a:gd name="T2" fmla="*/ 16 w 67"/>
              <a:gd name="T3" fmla="*/ 1 h 62"/>
              <a:gd name="T4" fmla="*/ 36 w 67"/>
              <a:gd name="T5" fmla="*/ 0 h 62"/>
              <a:gd name="T6" fmla="*/ 48 w 67"/>
              <a:gd name="T7" fmla="*/ 13 h 62"/>
              <a:gd name="T8" fmla="*/ 46 w 67"/>
              <a:gd name="T9" fmla="*/ 40 h 62"/>
              <a:gd name="T10" fmla="*/ 67 w 67"/>
              <a:gd name="T11" fmla="*/ 59 h 62"/>
              <a:gd name="T12" fmla="*/ 58 w 67"/>
              <a:gd name="T13" fmla="*/ 62 h 62"/>
              <a:gd name="T14" fmla="*/ 42 w 67"/>
              <a:gd name="T15" fmla="*/ 45 h 62"/>
              <a:gd name="T16" fmla="*/ 20 w 67"/>
              <a:gd name="T17" fmla="*/ 49 h 62"/>
              <a:gd name="T18" fmla="*/ 0 w 67"/>
              <a:gd name="T19" fmla="*/ 25 h 62"/>
              <a:gd name="T20" fmla="*/ 20 w 67"/>
              <a:gd name="T21" fmla="*/ 6 h 62"/>
              <a:gd name="T22" fmla="*/ 8 w 67"/>
              <a:gd name="T23" fmla="*/ 25 h 62"/>
              <a:gd name="T24" fmla="*/ 41 w 67"/>
              <a:gd name="T25" fmla="*/ 34 h 62"/>
              <a:gd name="T26" fmla="*/ 20 w 67"/>
              <a:gd name="T27" fmla="*/ 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62">
                <a:moveTo>
                  <a:pt x="0" y="25"/>
                </a:moveTo>
                <a:cubicBezTo>
                  <a:pt x="1" y="15"/>
                  <a:pt x="6" y="4"/>
                  <a:pt x="16" y="1"/>
                </a:cubicBezTo>
                <a:cubicBezTo>
                  <a:pt x="23" y="1"/>
                  <a:pt x="29" y="1"/>
                  <a:pt x="36" y="0"/>
                </a:cubicBezTo>
                <a:cubicBezTo>
                  <a:pt x="40" y="5"/>
                  <a:pt x="44" y="9"/>
                  <a:pt x="48" y="13"/>
                </a:cubicBezTo>
                <a:cubicBezTo>
                  <a:pt x="51" y="22"/>
                  <a:pt x="48" y="32"/>
                  <a:pt x="46" y="40"/>
                </a:cubicBezTo>
                <a:cubicBezTo>
                  <a:pt x="53" y="47"/>
                  <a:pt x="60" y="53"/>
                  <a:pt x="67" y="59"/>
                </a:cubicBezTo>
                <a:cubicBezTo>
                  <a:pt x="64" y="60"/>
                  <a:pt x="61" y="61"/>
                  <a:pt x="58" y="62"/>
                </a:cubicBezTo>
                <a:cubicBezTo>
                  <a:pt x="53" y="56"/>
                  <a:pt x="47" y="51"/>
                  <a:pt x="42" y="45"/>
                </a:cubicBezTo>
                <a:cubicBezTo>
                  <a:pt x="35" y="47"/>
                  <a:pt x="28" y="50"/>
                  <a:pt x="20" y="49"/>
                </a:cubicBezTo>
                <a:cubicBezTo>
                  <a:pt x="10" y="45"/>
                  <a:pt x="2" y="36"/>
                  <a:pt x="0" y="25"/>
                </a:cubicBezTo>
                <a:close/>
                <a:moveTo>
                  <a:pt x="20" y="6"/>
                </a:moveTo>
                <a:cubicBezTo>
                  <a:pt x="13" y="9"/>
                  <a:pt x="6" y="16"/>
                  <a:pt x="8" y="25"/>
                </a:cubicBezTo>
                <a:cubicBezTo>
                  <a:pt x="5" y="43"/>
                  <a:pt x="33" y="49"/>
                  <a:pt x="41" y="34"/>
                </a:cubicBezTo>
                <a:cubicBezTo>
                  <a:pt x="51" y="21"/>
                  <a:pt x="35" y="1"/>
                  <a:pt x="20" y="6"/>
                </a:cubicBezTo>
                <a:close/>
              </a:path>
            </a:pathLst>
          </a:custGeom>
          <a:solidFill>
            <a:srgbClr val="60BAAB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37"/>
          <p:cNvSpPr/>
          <p:nvPr/>
        </p:nvSpPr>
        <p:spPr bwMode="auto">
          <a:xfrm>
            <a:off x="9969409" y="4867304"/>
            <a:ext cx="257452" cy="238073"/>
          </a:xfrm>
          <a:custGeom>
            <a:avLst/>
            <a:gdLst>
              <a:gd name="T0" fmla="*/ 0 w 41"/>
              <a:gd name="T1" fmla="*/ 16 h 38"/>
              <a:gd name="T2" fmla="*/ 41 w 41"/>
              <a:gd name="T3" fmla="*/ 0 h 38"/>
              <a:gd name="T4" fmla="*/ 24 w 41"/>
              <a:gd name="T5" fmla="*/ 38 h 38"/>
              <a:gd name="T6" fmla="*/ 0 w 41"/>
              <a:gd name="T7" fmla="*/ 1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38">
                <a:moveTo>
                  <a:pt x="0" y="16"/>
                </a:moveTo>
                <a:cubicBezTo>
                  <a:pt x="14" y="11"/>
                  <a:pt x="27" y="5"/>
                  <a:pt x="41" y="0"/>
                </a:cubicBezTo>
                <a:cubicBezTo>
                  <a:pt x="36" y="13"/>
                  <a:pt x="30" y="25"/>
                  <a:pt x="24" y="38"/>
                </a:cubicBezTo>
                <a:cubicBezTo>
                  <a:pt x="22" y="25"/>
                  <a:pt x="12" y="18"/>
                  <a:pt x="0" y="16"/>
                </a:cubicBezTo>
                <a:close/>
              </a:path>
            </a:pathLst>
          </a:custGeom>
          <a:solidFill>
            <a:srgbClr val="60BAAB"/>
          </a:solidFill>
          <a:ln w="0" cap="flat">
            <a:solidFill>
              <a:srgbClr val="F7F9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1353784" y="5494009"/>
            <a:ext cx="1532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</a:rPr>
              <a:t>Preface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013147" y="5494009"/>
            <a:ext cx="1532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</a:rPr>
              <a:t>Content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72510" y="5494009"/>
            <a:ext cx="1532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</a:rPr>
              <a:t>Details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331873" y="5494009"/>
            <a:ext cx="1532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</a:rPr>
              <a:t>Tail piece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812233" y="5867381"/>
            <a:ext cx="615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前言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471596" y="5867380"/>
            <a:ext cx="615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内容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130959" y="5851198"/>
            <a:ext cx="615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细节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790322" y="5889754"/>
            <a:ext cx="615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尾语</a:t>
            </a:r>
          </a:p>
        </p:txBody>
      </p:sp>
      <p:sp>
        <p:nvSpPr>
          <p:cNvPr id="48" name="Freeform 344"/>
          <p:cNvSpPr/>
          <p:nvPr/>
        </p:nvSpPr>
        <p:spPr bwMode="auto">
          <a:xfrm>
            <a:off x="4664817" y="4919640"/>
            <a:ext cx="252072" cy="185737"/>
          </a:xfrm>
          <a:custGeom>
            <a:avLst/>
            <a:gdLst>
              <a:gd name="T0" fmla="*/ 1 w 67"/>
              <a:gd name="T1" fmla="*/ 6 h 50"/>
              <a:gd name="T2" fmla="*/ 44 w 67"/>
              <a:gd name="T3" fmla="*/ 4 h 50"/>
              <a:gd name="T4" fmla="*/ 67 w 67"/>
              <a:gd name="T5" fmla="*/ 6 h 50"/>
              <a:gd name="T6" fmla="*/ 51 w 67"/>
              <a:gd name="T7" fmla="*/ 10 h 50"/>
              <a:gd name="T8" fmla="*/ 66 w 67"/>
              <a:gd name="T9" fmla="*/ 41 h 50"/>
              <a:gd name="T10" fmla="*/ 50 w 67"/>
              <a:gd name="T11" fmla="*/ 40 h 50"/>
              <a:gd name="T12" fmla="*/ 46 w 67"/>
              <a:gd name="T13" fmla="*/ 14 h 50"/>
              <a:gd name="T14" fmla="*/ 22 w 67"/>
              <a:gd name="T15" fmla="*/ 14 h 50"/>
              <a:gd name="T16" fmla="*/ 17 w 67"/>
              <a:gd name="T17" fmla="*/ 45 h 50"/>
              <a:gd name="T18" fmla="*/ 4 w 67"/>
              <a:gd name="T19" fmla="*/ 45 h 50"/>
              <a:gd name="T20" fmla="*/ 18 w 67"/>
              <a:gd name="T21" fmla="*/ 11 h 50"/>
              <a:gd name="T22" fmla="*/ 1 w 67"/>
              <a:gd name="T23" fmla="*/ 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" h="50">
                <a:moveTo>
                  <a:pt x="1" y="6"/>
                </a:moveTo>
                <a:cubicBezTo>
                  <a:pt x="16" y="8"/>
                  <a:pt x="30" y="0"/>
                  <a:pt x="44" y="4"/>
                </a:cubicBezTo>
                <a:cubicBezTo>
                  <a:pt x="52" y="6"/>
                  <a:pt x="59" y="5"/>
                  <a:pt x="67" y="6"/>
                </a:cubicBezTo>
                <a:cubicBezTo>
                  <a:pt x="64" y="13"/>
                  <a:pt x="59" y="14"/>
                  <a:pt x="51" y="10"/>
                </a:cubicBezTo>
                <a:cubicBezTo>
                  <a:pt x="58" y="19"/>
                  <a:pt x="66" y="30"/>
                  <a:pt x="66" y="41"/>
                </a:cubicBezTo>
                <a:cubicBezTo>
                  <a:pt x="63" y="50"/>
                  <a:pt x="53" y="46"/>
                  <a:pt x="50" y="40"/>
                </a:cubicBezTo>
                <a:cubicBezTo>
                  <a:pt x="57" y="30"/>
                  <a:pt x="54" y="21"/>
                  <a:pt x="46" y="14"/>
                </a:cubicBezTo>
                <a:cubicBezTo>
                  <a:pt x="38" y="14"/>
                  <a:pt x="30" y="14"/>
                  <a:pt x="22" y="14"/>
                </a:cubicBezTo>
                <a:cubicBezTo>
                  <a:pt x="13" y="22"/>
                  <a:pt x="15" y="34"/>
                  <a:pt x="17" y="45"/>
                </a:cubicBezTo>
                <a:cubicBezTo>
                  <a:pt x="13" y="45"/>
                  <a:pt x="8" y="45"/>
                  <a:pt x="4" y="45"/>
                </a:cubicBezTo>
                <a:cubicBezTo>
                  <a:pt x="0" y="32"/>
                  <a:pt x="10" y="20"/>
                  <a:pt x="18" y="11"/>
                </a:cubicBezTo>
                <a:cubicBezTo>
                  <a:pt x="10" y="14"/>
                  <a:pt x="5" y="12"/>
                  <a:pt x="1" y="6"/>
                </a:cubicBezTo>
                <a:close/>
              </a:path>
            </a:pathLst>
          </a:custGeom>
          <a:solidFill>
            <a:srgbClr val="60BAAB"/>
          </a:solidFill>
          <a:ln w="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60BAAB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5" y="1670482"/>
            <a:ext cx="3602590" cy="2224949"/>
          </a:xfrm>
          <a:prstGeom prst="rect">
            <a:avLst/>
          </a:prstGeom>
        </p:spPr>
      </p:pic>
      <p:sp>
        <p:nvSpPr>
          <p:cNvPr id="18" name="任意多边形 17"/>
          <p:cNvSpPr/>
          <p:nvPr/>
        </p:nvSpPr>
        <p:spPr>
          <a:xfrm>
            <a:off x="6546574" y="1509536"/>
            <a:ext cx="1556439" cy="2545629"/>
          </a:xfrm>
          <a:custGeom>
            <a:avLst/>
            <a:gdLst>
              <a:gd name="connsiteX0" fmla="*/ 26809 w 2836785"/>
              <a:gd name="connsiteY0" fmla="*/ 0 h 4079427"/>
              <a:gd name="connsiteX1" fmla="*/ 2703207 w 2836785"/>
              <a:gd name="connsiteY1" fmla="*/ 0 h 4079427"/>
              <a:gd name="connsiteX2" fmla="*/ 2836785 w 2836785"/>
              <a:gd name="connsiteY2" fmla="*/ 133578 h 4079427"/>
              <a:gd name="connsiteX3" fmla="*/ 2836785 w 2836785"/>
              <a:gd name="connsiteY3" fmla="*/ 4079427 h 4079427"/>
              <a:gd name="connsiteX4" fmla="*/ 1377258 w 2836785"/>
              <a:gd name="connsiteY4" fmla="*/ 4071251 h 4079427"/>
              <a:gd name="connsiteX5" fmla="*/ 0 w 2836785"/>
              <a:gd name="connsiteY5" fmla="*/ 5413 h 407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785" h="4079427">
                <a:moveTo>
                  <a:pt x="26809" y="0"/>
                </a:moveTo>
                <a:lnTo>
                  <a:pt x="2703207" y="0"/>
                </a:lnTo>
                <a:cubicBezTo>
                  <a:pt x="2776980" y="0"/>
                  <a:pt x="2836785" y="59805"/>
                  <a:pt x="2836785" y="133578"/>
                </a:cubicBezTo>
                <a:lnTo>
                  <a:pt x="2836785" y="4079427"/>
                </a:lnTo>
                <a:lnTo>
                  <a:pt x="1377258" y="4071251"/>
                </a:lnTo>
                <a:lnTo>
                  <a:pt x="0" y="5413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 animBg="1"/>
      <p:bldP spid="36" grpId="0" animBg="1"/>
      <p:bldP spid="38" grpId="0" animBg="1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1454046"/>
            <a:ext cx="12192000" cy="1974954"/>
          </a:xfrm>
          <a:prstGeom prst="rect">
            <a:avLst/>
          </a:prstGeom>
          <a:solidFill>
            <a:srgbClr val="60BAAB"/>
          </a:solidFill>
          <a:ln w="508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253004" y="383114"/>
            <a:ext cx="3954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我们是如此的不同、却都是来自这个城市的居民</a:t>
            </a:r>
          </a:p>
        </p:txBody>
      </p:sp>
      <p:sp>
        <p:nvSpPr>
          <p:cNvPr id="12" name="矩形 11"/>
          <p:cNvSpPr/>
          <p:nvPr/>
        </p:nvSpPr>
        <p:spPr>
          <a:xfrm>
            <a:off x="3349802" y="740968"/>
            <a:ext cx="5761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60BAAB"/>
                </a:solidFill>
                <a:latin typeface="+mj-lt"/>
              </a:rPr>
              <a:t>We are so different  but are from the same city ordinary citizen</a:t>
            </a:r>
            <a:endParaRPr lang="zh-CN" altLang="en-US" sz="1200" dirty="0">
              <a:solidFill>
                <a:srgbClr val="60BAAB"/>
              </a:solidFill>
              <a:latin typeface="+mj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30650"/>
            <a:ext cx="6096000" cy="34257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>
          <a:xfrm>
            <a:off x="958132" y="4935905"/>
            <a:ext cx="4179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+mj-lt"/>
                <a:ea typeface="微软雅黑 Light" panose="020B0502040204020203" pitchFamily="34" charset="-122"/>
              </a:rPr>
              <a:t>Each person's role as a kind of pigment, so the so-called</a:t>
            </a:r>
          </a:p>
          <a:p>
            <a:pPr algn="ctr"/>
            <a:r>
              <a:rPr lang="en-US" altLang="zh-CN" sz="1400" dirty="0">
                <a:latin typeface="+mj-lt"/>
                <a:ea typeface="微软雅黑 Light" panose="020B0502040204020203" pitchFamily="34" charset="-122"/>
              </a:rPr>
              <a:t> is a mixture of our city</a:t>
            </a:r>
            <a:endParaRPr lang="zh-CN" altLang="en-US" sz="1400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09299" y="4331277"/>
            <a:ext cx="3077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Color illusion</a:t>
            </a:r>
            <a:endParaRPr lang="zh-CN" altLang="en-US" sz="2000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568314" y="5663644"/>
            <a:ext cx="959370" cy="419724"/>
          </a:xfrm>
          <a:prstGeom prst="roundRect">
            <a:avLst/>
          </a:prstGeom>
          <a:solidFill>
            <a:srgbClr val="60BAAB"/>
          </a:solidFill>
          <a:ln w="508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Mixture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5427596" y="2230372"/>
            <a:ext cx="1585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Citizens</a:t>
            </a:r>
            <a:endParaRPr lang="zh-CN" altLang="en-US" sz="3000" dirty="0">
              <a:solidFill>
                <a:schemeClr val="bg1"/>
              </a:solidFill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3" grpId="0"/>
      <p:bldP spid="24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" y="3428999"/>
            <a:ext cx="6096000" cy="3429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95999" y="0"/>
            <a:ext cx="6096001" cy="3429000"/>
          </a:xfrm>
          <a:prstGeom prst="rect">
            <a:avLst/>
          </a:prstGeom>
          <a:solidFill>
            <a:srgbClr val="60B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481350" y="794034"/>
            <a:ext cx="1325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Adobe 黑体 Std R" panose="020B0400000000000000" pitchFamily="34" charset="-122"/>
              </a:rPr>
              <a:t>The Crowd</a:t>
            </a:r>
            <a:endParaRPr lang="zh-CN" altLang="en-US" sz="2000" b="1" dirty="0">
              <a:solidFill>
                <a:schemeClr val="bg1"/>
              </a:solidFill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"/>
            <a:ext cx="6095998" cy="3425950"/>
          </a:xfrm>
          <a:custGeom>
            <a:avLst/>
            <a:gdLst>
              <a:gd name="connsiteX0" fmla="*/ 0 w 6095999"/>
              <a:gd name="connsiteY0" fmla="*/ 0 h 3463508"/>
              <a:gd name="connsiteX1" fmla="*/ 6095999 w 6095999"/>
              <a:gd name="connsiteY1" fmla="*/ 0 h 3463508"/>
              <a:gd name="connsiteX2" fmla="*/ 6095999 w 6095999"/>
              <a:gd name="connsiteY2" fmla="*/ 3463508 h 3463508"/>
              <a:gd name="connsiteX3" fmla="*/ 0 w 6095999"/>
              <a:gd name="connsiteY3" fmla="*/ 3463508 h 34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9" h="3463508">
                <a:moveTo>
                  <a:pt x="0" y="0"/>
                </a:moveTo>
                <a:lnTo>
                  <a:pt x="6095999" y="0"/>
                </a:lnTo>
                <a:lnTo>
                  <a:pt x="6095999" y="3463508"/>
                </a:lnTo>
                <a:lnTo>
                  <a:pt x="0" y="3463508"/>
                </a:lnTo>
                <a:close/>
              </a:path>
            </a:pathLst>
          </a:custGeom>
        </p:spPr>
      </p:pic>
      <p:sp>
        <p:nvSpPr>
          <p:cNvPr id="10" name="圆角矩形 9"/>
          <p:cNvSpPr/>
          <p:nvPr/>
        </p:nvSpPr>
        <p:spPr>
          <a:xfrm>
            <a:off x="8664315" y="2388287"/>
            <a:ext cx="959370" cy="419724"/>
          </a:xfrm>
          <a:prstGeom prst="roundRect">
            <a:avLst/>
          </a:prstGeom>
          <a:solidFill>
            <a:srgbClr val="60BAAB"/>
          </a:solidFill>
          <a:ln w="508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Mixture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895980" y="1464958"/>
            <a:ext cx="4496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Every day through the streets of many people, get together, 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the city said, "that is all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31525"/>
            <a:ext cx="6096000" cy="3426370"/>
          </a:xfrm>
          <a:custGeom>
            <a:avLst/>
            <a:gdLst>
              <a:gd name="connsiteX0" fmla="*/ 0 w 6096000"/>
              <a:gd name="connsiteY0" fmla="*/ 0 h 3426579"/>
              <a:gd name="connsiteX1" fmla="*/ 6096000 w 6096000"/>
              <a:gd name="connsiteY1" fmla="*/ 0 h 3426579"/>
              <a:gd name="connsiteX2" fmla="*/ 6096000 w 6096000"/>
              <a:gd name="connsiteY2" fmla="*/ 3426579 h 3426579"/>
              <a:gd name="connsiteX3" fmla="*/ 0 w 6096000"/>
              <a:gd name="connsiteY3" fmla="*/ 3426579 h 34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6579">
                <a:moveTo>
                  <a:pt x="0" y="0"/>
                </a:moveTo>
                <a:lnTo>
                  <a:pt x="6096000" y="0"/>
                </a:lnTo>
                <a:lnTo>
                  <a:pt x="6096000" y="3426579"/>
                </a:lnTo>
                <a:lnTo>
                  <a:pt x="0" y="3426579"/>
                </a:ln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1278476" y="4935905"/>
            <a:ext cx="3539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latin typeface="+mj-lt"/>
                <a:ea typeface="微软雅黑 Light" panose="020B0502040204020203" pitchFamily="34" charset="-122"/>
              </a:rPr>
              <a:t>We like leaves fall to the ground, forming a city</a:t>
            </a:r>
            <a:endParaRPr lang="zh-CN" altLang="en-US" sz="1400" dirty="0"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09299" y="4331277"/>
            <a:ext cx="3077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Leaves</a:t>
            </a:r>
            <a:endParaRPr lang="zh-CN" altLang="en-US" sz="2000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568314" y="5663644"/>
            <a:ext cx="959370" cy="419724"/>
          </a:xfrm>
          <a:prstGeom prst="roundRect">
            <a:avLst/>
          </a:prstGeom>
          <a:solidFill>
            <a:srgbClr val="60BAAB"/>
          </a:solidFill>
          <a:ln w="508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City</a:t>
            </a:r>
            <a:endParaRPr lang="zh-CN" altLang="en-US" dirty="0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  <p:bldP spid="16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" y="3371582"/>
            <a:ext cx="12185724" cy="3486418"/>
          </a:xfrm>
          <a:custGeom>
            <a:avLst/>
            <a:gdLst>
              <a:gd name="connsiteX0" fmla="*/ 0 w 12192000"/>
              <a:gd name="connsiteY0" fmla="*/ 0 h 3486418"/>
              <a:gd name="connsiteX1" fmla="*/ 12192000 w 12192000"/>
              <a:gd name="connsiteY1" fmla="*/ 0 h 3486418"/>
              <a:gd name="connsiteX2" fmla="*/ 12192000 w 12192000"/>
              <a:gd name="connsiteY2" fmla="*/ 3486418 h 3486418"/>
              <a:gd name="connsiteX3" fmla="*/ 0 w 12192000"/>
              <a:gd name="connsiteY3" fmla="*/ 3486418 h 348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86418">
                <a:moveTo>
                  <a:pt x="0" y="0"/>
                </a:moveTo>
                <a:lnTo>
                  <a:pt x="12192000" y="0"/>
                </a:lnTo>
                <a:lnTo>
                  <a:pt x="12192000" y="3486418"/>
                </a:lnTo>
                <a:lnTo>
                  <a:pt x="0" y="3486418"/>
                </a:lnTo>
                <a:close/>
              </a:path>
            </a:pathLst>
          </a:custGeom>
        </p:spPr>
      </p:pic>
      <p:sp>
        <p:nvSpPr>
          <p:cNvPr id="11" name="文本框 10"/>
          <p:cNvSpPr txBox="1"/>
          <p:nvPr/>
        </p:nvSpPr>
        <p:spPr>
          <a:xfrm>
            <a:off x="5399792" y="1396640"/>
            <a:ext cx="1291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City story</a:t>
            </a:r>
            <a:endParaRPr lang="zh-CN" altLang="en-US" sz="2000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29215" y="1796750"/>
            <a:ext cx="2430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 Light" panose="020B0502040204020203" pitchFamily="34" charset="-122"/>
              </a:rPr>
              <a:t>Here to record your memory of</a:t>
            </a:r>
          </a:p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 Light" panose="020B0502040204020203" pitchFamily="34" charset="-122"/>
              </a:rPr>
              <a:t> the city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8725" y="1487784"/>
            <a:ext cx="129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60BAAB"/>
                </a:solidFill>
              </a:rPr>
              <a:t>A</a:t>
            </a:r>
            <a:endParaRPr lang="zh-CN" altLang="en-US" sz="4000" dirty="0">
              <a:solidFill>
                <a:srgbClr val="60BAAB"/>
              </a:solidFill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0916" y="1470884"/>
            <a:ext cx="129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60BAAB"/>
                </a:solidFill>
              </a:rPr>
              <a:t>B</a:t>
            </a:r>
            <a:endParaRPr lang="zh-CN" altLang="en-US" sz="4000" dirty="0">
              <a:solidFill>
                <a:srgbClr val="60BAAB"/>
              </a:solidFill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85356" y="1487784"/>
            <a:ext cx="1291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60BAAB"/>
                </a:solidFill>
              </a:rPr>
              <a:t>C</a:t>
            </a:r>
            <a:endParaRPr lang="zh-CN" altLang="en-US" sz="4000" dirty="0">
              <a:solidFill>
                <a:srgbClr val="60BAAB"/>
              </a:solidFill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53457" y="1409761"/>
            <a:ext cx="1291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City story</a:t>
            </a:r>
            <a:endParaRPr lang="zh-CN" altLang="en-US" sz="2000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382880" y="1809871"/>
            <a:ext cx="2430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 Light" panose="020B0502040204020203" pitchFamily="34" charset="-122"/>
              </a:rPr>
              <a:t>Here to record your memory of</a:t>
            </a:r>
          </a:p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 Light" panose="020B0502040204020203" pitchFamily="34" charset="-122"/>
              </a:rPr>
              <a:t> the city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75550" y="1379570"/>
            <a:ext cx="1291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City story</a:t>
            </a:r>
            <a:endParaRPr lang="zh-CN" altLang="en-US" sz="2000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04973" y="1779680"/>
            <a:ext cx="2430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 Light" panose="020B0502040204020203" pitchFamily="34" charset="-122"/>
              </a:rPr>
              <a:t>Here to record your memory of</a:t>
            </a:r>
          </a:p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 Light" panose="020B0502040204020203" pitchFamily="34" charset="-122"/>
              </a:rPr>
              <a:t> the city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图表 17"/>
          <p:cNvGraphicFramePr/>
          <p:nvPr/>
        </p:nvGraphicFramePr>
        <p:xfrm>
          <a:off x="546101" y="751664"/>
          <a:ext cx="3263900" cy="21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图表 18"/>
          <p:cNvGraphicFramePr/>
          <p:nvPr/>
        </p:nvGraphicFramePr>
        <p:xfrm>
          <a:off x="3498851" y="770714"/>
          <a:ext cx="3263900" cy="217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627950" y="1449668"/>
            <a:ext cx="1291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/>
              <a:t>40</a:t>
            </a:r>
            <a:r>
              <a:rPr lang="en-US" altLang="zh-CN" sz="2000" b="1" dirty="0"/>
              <a:t> %</a:t>
            </a:r>
            <a:endParaRPr lang="zh-CN" altLang="en-US" sz="2000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56900" y="1449668"/>
            <a:ext cx="1291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/>
              <a:t>20</a:t>
            </a:r>
            <a:r>
              <a:rPr lang="en-US" altLang="zh-CN" sz="2000" b="1" dirty="0"/>
              <a:t> %</a:t>
            </a:r>
            <a:endParaRPr lang="zh-CN" altLang="en-US" sz="2000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19200" y="1092272"/>
            <a:ext cx="2165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/>
              <a:t>City story</a:t>
            </a:r>
            <a:endParaRPr lang="zh-CN" altLang="en-US" sz="3000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90650" y="1923269"/>
            <a:ext cx="292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 Light" panose="020B0502040204020203" pitchFamily="34" charset="-122"/>
              </a:rPr>
              <a:t>Here to record your memory of the city, in proportion to tell us the details of the city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60BAAB"/>
          </a:solidFill>
          <a:ln w="508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15046" r="31742" b="17684"/>
          <a:stretch>
            <a:fillRect/>
          </a:stretch>
        </p:blipFill>
        <p:spPr>
          <a:xfrm>
            <a:off x="7596870" y="3377863"/>
            <a:ext cx="2914650" cy="2914650"/>
          </a:xfrm>
          <a:custGeom>
            <a:avLst/>
            <a:gdLst>
              <a:gd name="connsiteX0" fmla="*/ 1457325 w 2914650"/>
              <a:gd name="connsiteY0" fmla="*/ 0 h 2914650"/>
              <a:gd name="connsiteX1" fmla="*/ 2914650 w 2914650"/>
              <a:gd name="connsiteY1" fmla="*/ 1457325 h 2914650"/>
              <a:gd name="connsiteX2" fmla="*/ 1457325 w 2914650"/>
              <a:gd name="connsiteY2" fmla="*/ 2914650 h 2914650"/>
              <a:gd name="connsiteX3" fmla="*/ 0 w 2914650"/>
              <a:gd name="connsiteY3" fmla="*/ 1457325 h 2914650"/>
              <a:gd name="connsiteX4" fmla="*/ 1457325 w 2914650"/>
              <a:gd name="connsiteY4" fmla="*/ 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650" h="2914650">
                <a:moveTo>
                  <a:pt x="1457325" y="0"/>
                </a:moveTo>
                <a:cubicBezTo>
                  <a:pt x="2262183" y="0"/>
                  <a:pt x="2914650" y="652467"/>
                  <a:pt x="2914650" y="1457325"/>
                </a:cubicBezTo>
                <a:cubicBezTo>
                  <a:pt x="2914650" y="2262183"/>
                  <a:pt x="2262183" y="2914650"/>
                  <a:pt x="1457325" y="2914650"/>
                </a:cubicBezTo>
                <a:cubicBezTo>
                  <a:pt x="652467" y="2914650"/>
                  <a:pt x="0" y="2262183"/>
                  <a:pt x="0" y="1457325"/>
                </a:cubicBezTo>
                <a:cubicBezTo>
                  <a:pt x="0" y="652467"/>
                  <a:pt x="652467" y="0"/>
                  <a:pt x="1457325" y="0"/>
                </a:cubicBezTo>
                <a:close/>
              </a:path>
            </a:pathLst>
          </a:custGeom>
        </p:spPr>
      </p:pic>
      <p:sp>
        <p:nvSpPr>
          <p:cNvPr id="30" name="圆角矩形 29"/>
          <p:cNvSpPr/>
          <p:nvPr/>
        </p:nvSpPr>
        <p:spPr>
          <a:xfrm>
            <a:off x="1627950" y="4415464"/>
            <a:ext cx="1534350" cy="461336"/>
          </a:xfrm>
          <a:prstGeom prst="roundRect">
            <a:avLst/>
          </a:prstGeom>
          <a:solidFill>
            <a:srgbClr val="60BAAB"/>
          </a:solidFill>
          <a:ln w="508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Small felt hat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1627950" y="5340044"/>
            <a:ext cx="292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 Light" panose="020B0502040204020203" pitchFamily="34" charset="-122"/>
              </a:rPr>
              <a:t>Do you know this hat filled with my memory of the city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P spid="20" grpId="0"/>
      <p:bldP spid="21" grpId="0"/>
      <p:bldP spid="22" grpId="0"/>
      <p:bldP spid="24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964888" y="723588"/>
            <a:ext cx="2134225" cy="2134225"/>
            <a:chOff x="1790700" y="723588"/>
            <a:chExt cx="2134225" cy="2134225"/>
          </a:xfrm>
        </p:grpSpPr>
        <p:sp>
          <p:nvSpPr>
            <p:cNvPr id="9" name="圆角矩形 8"/>
            <p:cNvSpPr/>
            <p:nvPr/>
          </p:nvSpPr>
          <p:spPr>
            <a:xfrm>
              <a:off x="1790700" y="723588"/>
              <a:ext cx="2134225" cy="2134225"/>
            </a:xfrm>
            <a:prstGeom prst="roundRect">
              <a:avLst>
                <a:gd name="adj" fmla="val 40718"/>
              </a:avLst>
            </a:prstGeom>
            <a:solidFill>
              <a:srgbClr val="F5F5F5"/>
            </a:solidFill>
            <a:ln w="508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5" t="41329" r="54430" b="15675"/>
            <a:stretch>
              <a:fillRect/>
            </a:stretch>
          </p:blipFill>
          <p:spPr>
            <a:xfrm>
              <a:off x="1943412" y="876300"/>
              <a:ext cx="1828800" cy="1828800"/>
            </a:xfrm>
            <a:custGeom>
              <a:avLst/>
              <a:gdLst>
                <a:gd name="connsiteX0" fmla="*/ 914400 w 1828800"/>
                <a:gd name="connsiteY0" fmla="*/ 0 h 1828800"/>
                <a:gd name="connsiteX1" fmla="*/ 1828800 w 1828800"/>
                <a:gd name="connsiteY1" fmla="*/ 914400 h 1828800"/>
                <a:gd name="connsiteX2" fmla="*/ 914400 w 1828800"/>
                <a:gd name="connsiteY2" fmla="*/ 1828800 h 1828800"/>
                <a:gd name="connsiteX3" fmla="*/ 0 w 1828800"/>
                <a:gd name="connsiteY3" fmla="*/ 914400 h 1828800"/>
                <a:gd name="connsiteX4" fmla="*/ 914400 w 1828800"/>
                <a:gd name="connsiteY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0" h="1828800"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</p:spPr>
        </p:pic>
      </p:grpSp>
      <p:grpSp>
        <p:nvGrpSpPr>
          <p:cNvPr id="31" name="组合 30"/>
          <p:cNvGrpSpPr/>
          <p:nvPr/>
        </p:nvGrpSpPr>
        <p:grpSpPr>
          <a:xfrm>
            <a:off x="9123851" y="723588"/>
            <a:ext cx="2134225" cy="2134225"/>
            <a:chOff x="5028887" y="723588"/>
            <a:chExt cx="2134225" cy="2134225"/>
          </a:xfrm>
          <a:solidFill>
            <a:srgbClr val="F5F5F5"/>
          </a:solidFill>
        </p:grpSpPr>
        <p:sp>
          <p:nvSpPr>
            <p:cNvPr id="10" name="圆角矩形 9"/>
            <p:cNvSpPr/>
            <p:nvPr/>
          </p:nvSpPr>
          <p:spPr>
            <a:xfrm>
              <a:off x="5028887" y="723588"/>
              <a:ext cx="2134225" cy="2134225"/>
            </a:xfrm>
            <a:prstGeom prst="roundRect">
              <a:avLst>
                <a:gd name="adj" fmla="val 40718"/>
              </a:avLst>
            </a:prstGeom>
            <a:grpFill/>
            <a:ln w="508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5" t="35000" r="39688" b="17500"/>
            <a:stretch>
              <a:fillRect/>
            </a:stretch>
          </p:blipFill>
          <p:spPr>
            <a:xfrm>
              <a:off x="5191124" y="876300"/>
              <a:ext cx="1809750" cy="1809750"/>
            </a:xfrm>
            <a:custGeom>
              <a:avLst/>
              <a:gdLst>
                <a:gd name="connsiteX0" fmla="*/ 904875 w 1809750"/>
                <a:gd name="connsiteY0" fmla="*/ 0 h 1809750"/>
                <a:gd name="connsiteX1" fmla="*/ 1809750 w 1809750"/>
                <a:gd name="connsiteY1" fmla="*/ 904875 h 1809750"/>
                <a:gd name="connsiteX2" fmla="*/ 904875 w 1809750"/>
                <a:gd name="connsiteY2" fmla="*/ 1809750 h 1809750"/>
                <a:gd name="connsiteX3" fmla="*/ 0 w 1809750"/>
                <a:gd name="connsiteY3" fmla="*/ 904875 h 1809750"/>
                <a:gd name="connsiteX4" fmla="*/ 904875 w 1809750"/>
                <a:gd name="connsiteY4" fmla="*/ 0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0" h="1809750">
                  <a:moveTo>
                    <a:pt x="904875" y="0"/>
                  </a:moveTo>
                  <a:cubicBezTo>
                    <a:pt x="1404624" y="0"/>
                    <a:pt x="1809750" y="405126"/>
                    <a:pt x="1809750" y="904875"/>
                  </a:cubicBezTo>
                  <a:cubicBezTo>
                    <a:pt x="1809750" y="1404624"/>
                    <a:pt x="1404624" y="1809750"/>
                    <a:pt x="904875" y="1809750"/>
                  </a:cubicBezTo>
                  <a:cubicBezTo>
                    <a:pt x="405126" y="1809750"/>
                    <a:pt x="0" y="1404624"/>
                    <a:pt x="0" y="904875"/>
                  </a:cubicBezTo>
                  <a:cubicBezTo>
                    <a:pt x="0" y="405126"/>
                    <a:pt x="405126" y="0"/>
                    <a:pt x="904875" y="0"/>
                  </a:cubicBezTo>
                  <a:close/>
                </a:path>
              </a:pathLst>
            </a:custGeom>
            <a:grpFill/>
          </p:spPr>
        </p:pic>
      </p:grpSp>
      <p:grpSp>
        <p:nvGrpSpPr>
          <p:cNvPr id="30" name="组合 29"/>
          <p:cNvGrpSpPr/>
          <p:nvPr/>
        </p:nvGrpSpPr>
        <p:grpSpPr>
          <a:xfrm>
            <a:off x="5059851" y="723588"/>
            <a:ext cx="2134225" cy="2134225"/>
            <a:chOff x="8930648" y="723588"/>
            <a:chExt cx="2134225" cy="2134225"/>
          </a:xfrm>
        </p:grpSpPr>
        <p:sp>
          <p:nvSpPr>
            <p:cNvPr id="11" name="圆角矩形 10"/>
            <p:cNvSpPr/>
            <p:nvPr/>
          </p:nvSpPr>
          <p:spPr>
            <a:xfrm>
              <a:off x="8930648" y="723588"/>
              <a:ext cx="2134225" cy="2134225"/>
            </a:xfrm>
            <a:prstGeom prst="roundRect">
              <a:avLst>
                <a:gd name="adj" fmla="val 40718"/>
              </a:avLst>
            </a:prstGeom>
            <a:solidFill>
              <a:srgbClr val="81C9BD"/>
            </a:solidFill>
            <a:ln w="508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9083360" y="876300"/>
              <a:ext cx="1828800" cy="1828800"/>
            </a:xfrm>
            <a:prstGeom prst="ellipse">
              <a:avLst/>
            </a:prstGeom>
            <a:solidFill>
              <a:srgbClr val="60BAAB"/>
            </a:solidFill>
            <a:ln w="6350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351766" y="1257962"/>
              <a:ext cx="12919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chemeClr val="bg1"/>
                  </a:solidFill>
                </a:rPr>
                <a:t>C</a:t>
              </a:r>
              <a:r>
                <a:rPr lang="en-US" altLang="zh-CN" sz="3000" b="1" dirty="0">
                  <a:solidFill>
                    <a:schemeClr val="bg1"/>
                  </a:solidFill>
                </a:rPr>
                <a:t>ity</a:t>
              </a:r>
              <a:endParaRPr lang="zh-CN" altLang="en-US" sz="2000" dirty="0">
                <a:solidFill>
                  <a:schemeClr val="bg1"/>
                </a:solidFill>
                <a:latin typeface="Tw Cen MT" panose="020B0602020104020603" pitchFamily="34" charset="0"/>
                <a:ea typeface="Kozuka Gothic Pro R" panose="020B0400000000000000" pitchFamily="34" charset="-128"/>
              </a:endParaRPr>
            </a:p>
          </p:txBody>
        </p:sp>
      </p:grpSp>
      <p:cxnSp>
        <p:nvCxnSpPr>
          <p:cNvPr id="28" name="line01"/>
          <p:cNvCxnSpPr/>
          <p:nvPr/>
        </p:nvCxnSpPr>
        <p:spPr>
          <a:xfrm>
            <a:off x="4064000" y="0"/>
            <a:ext cx="0" cy="6858000"/>
          </a:xfrm>
          <a:prstGeom prst="line">
            <a:avLst/>
          </a:prstGeom>
          <a:ln w="25400">
            <a:solidFill>
              <a:schemeClr val="bg1">
                <a:lumMod val="85000"/>
                <a:alpha val="9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ne01"/>
          <p:cNvCxnSpPr/>
          <p:nvPr/>
        </p:nvCxnSpPr>
        <p:spPr>
          <a:xfrm>
            <a:off x="8128000" y="0"/>
            <a:ext cx="0" cy="6858000"/>
          </a:xfrm>
          <a:prstGeom prst="line">
            <a:avLst/>
          </a:prstGeom>
          <a:ln w="25400">
            <a:solidFill>
              <a:schemeClr val="bg1">
                <a:lumMod val="85000"/>
                <a:alpha val="9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1264825" y="3429000"/>
            <a:ext cx="1534350" cy="461336"/>
          </a:xfrm>
          <a:prstGeom prst="roundRect">
            <a:avLst/>
          </a:prstGeom>
          <a:solidFill>
            <a:srgbClr val="60BAAB"/>
          </a:solidFill>
          <a:ln w="508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City detail</a:t>
            </a:r>
            <a:endParaRPr lang="zh-CN" altLang="en-US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9423788" y="3429000"/>
            <a:ext cx="1534350" cy="461336"/>
          </a:xfrm>
          <a:prstGeom prst="roundRect">
            <a:avLst/>
          </a:prstGeom>
          <a:solidFill>
            <a:srgbClr val="60BAAB"/>
          </a:solidFill>
          <a:ln w="508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City detail</a:t>
            </a:r>
            <a:endParaRPr lang="zh-CN" altLang="en-US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423788" y="4461523"/>
            <a:ext cx="1534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 Light" panose="020B0502040204020203" pitchFamily="34" charset="-122"/>
              </a:rPr>
              <a:t>Here to record your memory of the city, in proportion to tell us the details of the city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64825" y="4461523"/>
            <a:ext cx="1534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 Light" panose="020B0502040204020203" pitchFamily="34" charset="-122"/>
              </a:rPr>
              <a:t>Here to record your memory of the city, in proportion to tell us the details of the city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+mj-lt"/>
              <a:ea typeface="微软雅黑 Light" panose="020B0502040204020203" pitchFamily="34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>
            <a:off x="5639288" y="5652457"/>
            <a:ext cx="964326" cy="388121"/>
          </a:xfrm>
          <a:prstGeom prst="triangle">
            <a:avLst/>
          </a:prstGeom>
          <a:solidFill>
            <a:srgbClr val="60BAAB"/>
          </a:solidFill>
          <a:ln w="508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323321" y="3907525"/>
            <a:ext cx="1585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chemeClr val="bg1">
                    <a:lumMod val="75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Citizens</a:t>
            </a:r>
            <a:endParaRPr lang="zh-CN" altLang="en-US" sz="3000" dirty="0">
              <a:solidFill>
                <a:schemeClr val="bg1">
                  <a:lumMod val="75000"/>
                </a:schemeClr>
              </a:solidFill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cxnSp>
        <p:nvCxnSpPr>
          <p:cNvPr id="21" name="line01"/>
          <p:cNvCxnSpPr/>
          <p:nvPr/>
        </p:nvCxnSpPr>
        <p:spPr>
          <a:xfrm flipH="1">
            <a:off x="0" y="6838950"/>
            <a:ext cx="4064000" cy="0"/>
          </a:xfrm>
          <a:prstGeom prst="line">
            <a:avLst/>
          </a:prstGeom>
          <a:ln w="25400">
            <a:solidFill>
              <a:schemeClr val="bg1">
                <a:lumMod val="85000"/>
                <a:alpha val="9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2" grpId="0"/>
      <p:bldP spid="43" grpId="0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9" y="2545"/>
            <a:ext cx="8127999" cy="6852910"/>
          </a:xfrm>
          <a:custGeom>
            <a:avLst/>
            <a:gdLst>
              <a:gd name="connsiteX0" fmla="*/ 0 w 8127999"/>
              <a:gd name="connsiteY0" fmla="*/ 0 h 6858000"/>
              <a:gd name="connsiteX1" fmla="*/ 8127999 w 8127999"/>
              <a:gd name="connsiteY1" fmla="*/ 0 h 6858000"/>
              <a:gd name="connsiteX2" fmla="*/ 8127999 w 8127999"/>
              <a:gd name="connsiteY2" fmla="*/ 6858000 h 6858000"/>
              <a:gd name="connsiteX3" fmla="*/ 0 w 8127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7999" h="6858000">
                <a:moveTo>
                  <a:pt x="0" y="0"/>
                </a:moveTo>
                <a:lnTo>
                  <a:pt x="8127999" y="0"/>
                </a:lnTo>
                <a:lnTo>
                  <a:pt x="8127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60BAAB">
              <a:alpha val="90000"/>
            </a:srgbClr>
          </a:solidFill>
          <a:ln w="508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31633" y="1863403"/>
            <a:ext cx="1869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Ordinary citizen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31634" y="3156735"/>
            <a:ext cx="19782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He said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the people in the city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 like the leaves of pole pieces of fractal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open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parallel and cross each other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this is us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the ordinary citizen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81808" y="1863403"/>
            <a:ext cx="1379585" cy="400110"/>
          </a:xfrm>
          <a:prstGeom prst="rect">
            <a:avLst/>
          </a:prstGeom>
          <a:noFill/>
          <a:ln w="50800" cmpd="thickThin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小市民</a:t>
            </a:r>
          </a:p>
        </p:txBody>
      </p:sp>
      <p:sp>
        <p:nvSpPr>
          <p:cNvPr id="15" name="矩形 14"/>
          <p:cNvSpPr/>
          <p:nvPr/>
        </p:nvSpPr>
        <p:spPr>
          <a:xfrm>
            <a:off x="1063299" y="3156735"/>
            <a:ext cx="24668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他说、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城市里的人们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像极了一片片分形的叶子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有开有落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彼此平行又互相交错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这就是我们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小市民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367286"/>
            <a:ext cx="12192000" cy="1673525"/>
          </a:xfrm>
          <a:prstGeom prst="rect">
            <a:avLst/>
          </a:prstGeom>
          <a:solidFill>
            <a:srgbClr val="60BAAB"/>
          </a:solidFill>
          <a:ln w="508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18" y="489261"/>
            <a:ext cx="5144364" cy="342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097857" y="4530205"/>
            <a:ext cx="1996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City memory</a:t>
            </a:r>
            <a:endParaRPr lang="zh-CN" altLang="en-US" sz="2000" dirty="0">
              <a:latin typeface="Tw Cen MT" panose="020B0602020104020603" pitchFamily="34" charset="0"/>
              <a:ea typeface="Kozuka Gothic Pro R" panose="020B0400000000000000" pitchFamily="34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20993" y="5476270"/>
            <a:ext cx="4350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 Light" panose="020B0502040204020203" pitchFamily="34" charset="-122"/>
              </a:rPr>
              <a:t>When I am old, I will be in the notebook to write down</a:t>
            </a:r>
          </a:p>
          <a:p>
            <a:pPr algn="ctr"/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+mj-lt"/>
                <a:ea typeface="微软雅黑 Light" panose="020B0502040204020203" pitchFamily="34" charset="-122"/>
              </a:rPr>
              <a:t> all about the city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+mj-lt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6012197" y="6390648"/>
            <a:ext cx="219245" cy="0"/>
          </a:xfrm>
          <a:prstGeom prst="line">
            <a:avLst/>
          </a:prstGeom>
          <a:ln w="38100">
            <a:solidFill>
              <a:srgbClr val="60B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279875" y="5002027"/>
            <a:ext cx="1632250" cy="338554"/>
          </a:xfrm>
          <a:prstGeom prst="rect">
            <a:avLst/>
          </a:prstGeom>
          <a:noFill/>
          <a:ln w="50800" cmpd="thickThin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- 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城市记忆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-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BAAB"/>
        </a:solidFill>
        <a:ln w="50800" cmpd="thickThin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1D6BA"/>
    </a:accent2>
    <a:accent3>
      <a:srgbClr val="A5A5A5"/>
    </a:accent3>
    <a:accent4>
      <a:srgbClr val="06D5B4"/>
    </a:accent4>
    <a:accent5>
      <a:srgbClr val="4472C4"/>
    </a:accent5>
    <a:accent6>
      <a:srgbClr val="A1DEC5"/>
    </a:accent6>
    <a:hlink>
      <a:srgbClr val="0563C1"/>
    </a:hlink>
    <a:folHlink>
      <a:srgbClr val="E48FBA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1D6BA"/>
    </a:accent2>
    <a:accent3>
      <a:srgbClr val="A5A5A5"/>
    </a:accent3>
    <a:accent4>
      <a:srgbClr val="06D5B4"/>
    </a:accent4>
    <a:accent5>
      <a:srgbClr val="4472C4"/>
    </a:accent5>
    <a:accent6>
      <a:srgbClr val="A1DEC5"/>
    </a:accent6>
    <a:hlink>
      <a:srgbClr val="0563C1"/>
    </a:hlink>
    <a:folHlink>
      <a:srgbClr val="E48FB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宽屏</PresentationFormat>
  <Paragraphs>88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Adobe 黑体 Std R</vt:lpstr>
      <vt:lpstr>微软雅黑</vt:lpstr>
      <vt:lpstr>微软雅黑 Light</vt:lpstr>
      <vt:lpstr>Arial</vt:lpstr>
      <vt:lpstr>Calibri</vt:lpstr>
      <vt:lpstr>Calibri Light</vt:lpstr>
      <vt:lpstr>Segoe Print</vt:lpstr>
      <vt:lpstr>Tw Cen MT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天 下</cp:lastModifiedBy>
  <cp:revision>71</cp:revision>
  <dcterms:created xsi:type="dcterms:W3CDTF">2015-05-05T08:02:00Z</dcterms:created>
  <dcterms:modified xsi:type="dcterms:W3CDTF">2021-01-05T05:07:01Z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