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0" r:id="rId2"/>
    <p:sldId id="259" r:id="rId3"/>
    <p:sldId id="260" r:id="rId4"/>
    <p:sldId id="278" r:id="rId5"/>
    <p:sldId id="270" r:id="rId6"/>
    <p:sldId id="262" r:id="rId7"/>
    <p:sldId id="285" r:id="rId8"/>
    <p:sldId id="258" r:id="rId9"/>
    <p:sldId id="276" r:id="rId10"/>
    <p:sldId id="273" r:id="rId11"/>
    <p:sldId id="277" r:id="rId12"/>
    <p:sldId id="263" r:id="rId13"/>
    <p:sldId id="274" r:id="rId14"/>
    <p:sldId id="264" r:id="rId15"/>
    <p:sldId id="265" r:id="rId16"/>
    <p:sldId id="275" r:id="rId17"/>
    <p:sldId id="284" r:id="rId18"/>
    <p:sldId id="286" r:id="rId19"/>
    <p:sldId id="266" r:id="rId20"/>
    <p:sldId id="28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393">
          <p15:clr>
            <a:srgbClr val="A4A3A4"/>
          </p15:clr>
        </p15:guide>
        <p15:guide id="5" pos="7287">
          <p15:clr>
            <a:srgbClr val="A4A3A4"/>
          </p15:clr>
        </p15:guide>
        <p15:guide id="6" orient="horz" pos="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42293"/>
    <a:srgbClr val="FFC89F"/>
    <a:srgbClr val="572C2B"/>
    <a:srgbClr val="7E403E"/>
    <a:srgbClr val="AC5856"/>
    <a:srgbClr val="BE7E7C"/>
    <a:srgbClr val="404040"/>
    <a:srgbClr val="FFE8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5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134" y="96"/>
      </p:cViewPr>
      <p:guideLst>
        <p:guide orient="horz" pos="2160"/>
        <p:guide pos="3840"/>
        <p:guide orient="horz" pos="3974"/>
        <p:guide pos="393"/>
        <p:guide pos="7287"/>
        <p:guide orient="horz" pos="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0-4D7A-926E-BF3304BF5F90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0-4D7A-926E-BF3304BF5F90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D0-4D7A-926E-BF3304BF5F90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D0-4D7A-926E-BF3304BF5F90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D0-4D7A-926E-BF3304BF5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F6-4176-966B-A4E605F18A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F6-4176-966B-A4E605F18A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F6-4176-966B-A4E605F18A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F6-4176-966B-A4E605F18A14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F6-4176-966B-A4E605F18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3-4D60-B5F1-01B2B81AC69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3-4D60-B5F1-01B2B81AC6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C3-4D60-B5F1-01B2B81AC6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C3-4D60-B5F1-01B2B81AC69B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C3-4D60-B5F1-01B2B81AC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4-42ED-95A4-AF3D7F8265C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4-42ED-95A4-AF3D7F8265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94-42ED-95A4-AF3D7F8265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94-42ED-95A4-AF3D7F8265C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94-42ED-95A4-AF3D7F826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39-4463-98F4-705EC816C31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39-4463-98F4-705EC816C3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39-4463-98F4-705EC816C3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39-4463-98F4-705EC816C31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39-4463-98F4-705EC816C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59BA-75F4-43EA-80E9-860BB873B46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38E9D-54F1-4F59-AB4D-5A503727F5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0219-CA3B-466A-86BE-AFE785C1757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54F98-DE31-411E-996E-B0408F3C6C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>
            <a:fillRect/>
          </a:stretch>
        </p:blipFill>
        <p:spPr>
          <a:xfrm>
            <a:off x="-25152" y="-27384"/>
            <a:ext cx="12248852" cy="68853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5152" y="2492896"/>
            <a:ext cx="12217152" cy="1728192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66144" y="2864549"/>
            <a:ext cx="72662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4000" dirty="0">
                <a:solidFill>
                  <a:schemeClr val="bg1"/>
                </a:solidFill>
                <a:latin typeface="Berlin Sans FB" panose="020E0602020502020306" pitchFamily="34" charset="0"/>
                <a:ea typeface="宋体" panose="02010600030101010101" pitchFamily="2" charset="-122"/>
              </a:rPr>
              <a:t>THE DREAM AWAKES THE TIME</a:t>
            </a:r>
          </a:p>
          <a:p>
            <a:pPr algn="dist" latinLnBrk="1"/>
            <a:r>
              <a:rPr lang="en-US" altLang="zh-CN" dirty="0">
                <a:solidFill>
                  <a:schemeClr val="bg1"/>
                </a:solidFill>
                <a:latin typeface="Aharoni" panose="02010803020104030203" pitchFamily="2" charset="-79"/>
                <a:ea typeface="宋体" panose="02010600030101010101" pitchFamily="2" charset="-122"/>
                <a:cs typeface="Aharoni" panose="02010803020104030203" pitchFamily="2" charset="-79"/>
              </a:rPr>
              <a:t>in the heart feels relaxed</a:t>
            </a:r>
            <a:endParaRPr lang="en-US" altLang="zh-CN" i="0" dirty="0">
              <a:solidFill>
                <a:schemeClr val="bg1"/>
              </a:solidFill>
              <a:effectLst/>
              <a:latin typeface="Aharoni" panose="02010803020104030203" pitchFamily="2" charset="-79"/>
              <a:ea typeface="宋体" panose="02010600030101010101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" y="0"/>
            <a:ext cx="7980218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23" y="912891"/>
            <a:ext cx="2602781" cy="2870983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8110227" y="4147490"/>
            <a:ext cx="2682975" cy="103784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11926" y="4391173"/>
            <a:ext cx="2279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HURRY</a:t>
            </a:r>
          </a:p>
        </p:txBody>
      </p:sp>
      <p:sp>
        <p:nvSpPr>
          <p:cNvPr id="8" name="矩形 7"/>
          <p:cNvSpPr/>
          <p:nvPr/>
        </p:nvSpPr>
        <p:spPr>
          <a:xfrm>
            <a:off x="7335315" y="5230941"/>
            <a:ext cx="423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could not think you could think like this  If did not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Have him to meddle we perhaps in together</a:t>
            </a:r>
          </a:p>
        </p:txBody>
      </p:sp>
      <p:sp>
        <p:nvSpPr>
          <p:cNvPr id="9" name="矩形 8"/>
          <p:cNvSpPr/>
          <p:nvPr/>
        </p:nvSpPr>
        <p:spPr>
          <a:xfrm>
            <a:off x="7550845" y="549275"/>
            <a:ext cx="3801740" cy="57594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10787" y="715545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4727847" y="560792"/>
            <a:ext cx="2736304" cy="11600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71463" y="1486525"/>
            <a:ext cx="964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 long as you will cross well I also can think happily So long as you are good  I can good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Please remember  certainly must cross is happier than me certainly wants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074123" y="5794498"/>
            <a:ext cx="6227170" cy="523220"/>
            <a:chOff x="1098420" y="5925474"/>
            <a:chExt cx="4598002" cy="386334"/>
          </a:xfrm>
        </p:grpSpPr>
        <p:sp>
          <p:nvSpPr>
            <p:cNvPr id="26" name="矩形 25"/>
            <p:cNvSpPr/>
            <p:nvPr/>
          </p:nvSpPr>
          <p:spPr>
            <a:xfrm>
              <a:off x="1098420" y="6038132"/>
              <a:ext cx="144016" cy="14401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2830766" y="6038132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4563113" y="6038132"/>
              <a:ext cx="144016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698820" y="5925474"/>
              <a:ext cx="997602" cy="38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SORROW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990961" y="5925474"/>
              <a:ext cx="756196" cy="38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HURRY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242436" y="5925474"/>
              <a:ext cx="666304" cy="386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GRIEF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35560" y="2593370"/>
            <a:ext cx="7921818" cy="3105636"/>
            <a:chOff x="2135560" y="2708920"/>
            <a:chExt cx="7921818" cy="3105636"/>
          </a:xfrm>
        </p:grpSpPr>
        <p:sp>
          <p:nvSpPr>
            <p:cNvPr id="6" name="矩形 5"/>
            <p:cNvSpPr/>
            <p:nvPr/>
          </p:nvSpPr>
          <p:spPr>
            <a:xfrm>
              <a:off x="2135560" y="2780928"/>
              <a:ext cx="288033" cy="266429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2603612" y="3950800"/>
              <a:ext cx="288033" cy="14944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071665" y="3356992"/>
              <a:ext cx="288033" cy="208823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368120" y="3950800"/>
              <a:ext cx="288033" cy="149442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36172" y="3212976"/>
              <a:ext cx="288033" cy="223224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304225" y="3573016"/>
              <a:ext cx="288033" cy="1872208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600680" y="3501008"/>
              <a:ext cx="288033" cy="194421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068732" y="3140968"/>
              <a:ext cx="288033" cy="230425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36785" y="3950800"/>
              <a:ext cx="288033" cy="1494424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833240" y="3212976"/>
              <a:ext cx="288033" cy="2232248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301292" y="3950800"/>
              <a:ext cx="288033" cy="149442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769345" y="2708920"/>
              <a:ext cx="288033" cy="2736304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2293137" y="5445224"/>
              <a:ext cx="9188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The dream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515438" y="5445224"/>
              <a:ext cx="9188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The dream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750944" y="5445224"/>
              <a:ext cx="9188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The dream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985889" y="5445224"/>
              <a:ext cx="9188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The dream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5" y="3422450"/>
            <a:ext cx="4115280" cy="2922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4" y="535633"/>
            <a:ext cx="4117890" cy="2747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91" y="535633"/>
            <a:ext cx="2848211" cy="39521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40216" y="549275"/>
            <a:ext cx="3456459" cy="385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I KNEW IF  SUCH GETS DOWN ALSO TO BE ABLE AGAIN TO BE </a:t>
            </a:r>
          </a:p>
          <a:p>
            <a:pPr>
              <a:lnSpc>
                <a:spcPct val="110000"/>
              </a:lnSpc>
            </a:pPr>
            <a:r>
              <a:rPr lang="en-US" altLang="zh-CN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A MISTAKE EVENTUALLY</a:t>
            </a:r>
            <a:endParaRPr lang="zh-CN" altLang="en-US" sz="3200" spc="300" dirty="0">
              <a:solidFill>
                <a:schemeClr val="tx1">
                  <a:lumMod val="65000"/>
                  <a:lumOff val="3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1904" y="5398690"/>
            <a:ext cx="6120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whose anyone arrives finally nobody to be able to be But believed is good I to awaken suddenly  such has not sunk confuses  Recently the code could not look like your same love to suffer extreme distress is even difficult to sleep all night not right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888125" y="5360516"/>
            <a:ext cx="28083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/>
          <p:nvPr/>
        </p:nvSpPr>
        <p:spPr bwMode="auto">
          <a:xfrm rot="2700000">
            <a:off x="7317084" y="4906871"/>
            <a:ext cx="360000" cy="360000"/>
          </a:xfrm>
          <a:custGeom>
            <a:avLst/>
            <a:gdLst/>
            <a:ahLst/>
            <a:cxnLst/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 rot="2700000">
            <a:off x="8111973" y="4906871"/>
            <a:ext cx="360000" cy="360000"/>
          </a:xfrm>
          <a:custGeom>
            <a:avLst/>
            <a:gdLst/>
            <a:ahLst/>
            <a:cxnLst/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rgbClr val="C6996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KSO_Shape"/>
          <p:cNvSpPr/>
          <p:nvPr/>
        </p:nvSpPr>
        <p:spPr bwMode="auto">
          <a:xfrm rot="2700000">
            <a:off x="8906862" y="4906871"/>
            <a:ext cx="360000" cy="360000"/>
          </a:xfrm>
          <a:custGeom>
            <a:avLst/>
            <a:gdLst/>
            <a:ahLst/>
            <a:cxnLst/>
            <a:rect l="0" t="0" r="r" b="b"/>
            <a:pathLst>
              <a:path w="1774826" h="1774825">
                <a:moveTo>
                  <a:pt x="875381" y="0"/>
                </a:moveTo>
                <a:lnTo>
                  <a:pt x="887413" y="0"/>
                </a:lnTo>
                <a:lnTo>
                  <a:pt x="899445" y="0"/>
                </a:lnTo>
                <a:lnTo>
                  <a:pt x="911160" y="635"/>
                </a:lnTo>
                <a:lnTo>
                  <a:pt x="922559" y="1905"/>
                </a:lnTo>
                <a:lnTo>
                  <a:pt x="933958" y="3492"/>
                </a:lnTo>
                <a:lnTo>
                  <a:pt x="945357" y="5397"/>
                </a:lnTo>
                <a:lnTo>
                  <a:pt x="956122" y="7937"/>
                </a:lnTo>
                <a:lnTo>
                  <a:pt x="966888" y="11112"/>
                </a:lnTo>
                <a:lnTo>
                  <a:pt x="977337" y="15240"/>
                </a:lnTo>
                <a:lnTo>
                  <a:pt x="987785" y="19367"/>
                </a:lnTo>
                <a:lnTo>
                  <a:pt x="997601" y="24130"/>
                </a:lnTo>
                <a:lnTo>
                  <a:pt x="1007417" y="29527"/>
                </a:lnTo>
                <a:lnTo>
                  <a:pt x="1016916" y="35877"/>
                </a:lnTo>
                <a:lnTo>
                  <a:pt x="1025781" y="42227"/>
                </a:lnTo>
                <a:lnTo>
                  <a:pt x="1034964" y="50165"/>
                </a:lnTo>
                <a:lnTo>
                  <a:pt x="1042880" y="57785"/>
                </a:lnTo>
                <a:lnTo>
                  <a:pt x="1051112" y="66992"/>
                </a:lnTo>
                <a:lnTo>
                  <a:pt x="1059028" y="76200"/>
                </a:lnTo>
                <a:lnTo>
                  <a:pt x="1066310" y="86677"/>
                </a:lnTo>
                <a:lnTo>
                  <a:pt x="1072960" y="97472"/>
                </a:lnTo>
                <a:lnTo>
                  <a:pt x="1079609" y="109220"/>
                </a:lnTo>
                <a:lnTo>
                  <a:pt x="1085308" y="122237"/>
                </a:lnTo>
                <a:lnTo>
                  <a:pt x="1091008" y="135255"/>
                </a:lnTo>
                <a:lnTo>
                  <a:pt x="1096074" y="149860"/>
                </a:lnTo>
                <a:lnTo>
                  <a:pt x="1100823" y="164465"/>
                </a:lnTo>
                <a:lnTo>
                  <a:pt x="1105256" y="180657"/>
                </a:lnTo>
                <a:lnTo>
                  <a:pt x="1108739" y="197167"/>
                </a:lnTo>
                <a:lnTo>
                  <a:pt x="1111589" y="215265"/>
                </a:lnTo>
                <a:lnTo>
                  <a:pt x="1114439" y="233680"/>
                </a:lnTo>
                <a:lnTo>
                  <a:pt x="1116338" y="253365"/>
                </a:lnTo>
                <a:lnTo>
                  <a:pt x="1117921" y="274002"/>
                </a:lnTo>
                <a:lnTo>
                  <a:pt x="1118555" y="295275"/>
                </a:lnTo>
                <a:lnTo>
                  <a:pt x="1119188" y="317817"/>
                </a:lnTo>
                <a:lnTo>
                  <a:pt x="1118555" y="329247"/>
                </a:lnTo>
                <a:lnTo>
                  <a:pt x="1118238" y="340995"/>
                </a:lnTo>
                <a:lnTo>
                  <a:pt x="1117605" y="353060"/>
                </a:lnTo>
                <a:lnTo>
                  <a:pt x="1116338" y="364490"/>
                </a:lnTo>
                <a:lnTo>
                  <a:pt x="1114755" y="376555"/>
                </a:lnTo>
                <a:lnTo>
                  <a:pt x="1113172" y="388302"/>
                </a:lnTo>
                <a:lnTo>
                  <a:pt x="1111272" y="400367"/>
                </a:lnTo>
                <a:lnTo>
                  <a:pt x="1109056" y="412432"/>
                </a:lnTo>
                <a:lnTo>
                  <a:pt x="1106523" y="424815"/>
                </a:lnTo>
                <a:lnTo>
                  <a:pt x="1103990" y="436880"/>
                </a:lnTo>
                <a:lnTo>
                  <a:pt x="1097657" y="461645"/>
                </a:lnTo>
                <a:lnTo>
                  <a:pt x="1090691" y="485775"/>
                </a:lnTo>
                <a:lnTo>
                  <a:pt x="1083092" y="510223"/>
                </a:lnTo>
                <a:lnTo>
                  <a:pt x="1074543" y="534353"/>
                </a:lnTo>
                <a:lnTo>
                  <a:pt x="1065044" y="558483"/>
                </a:lnTo>
                <a:lnTo>
                  <a:pt x="1055861" y="582295"/>
                </a:lnTo>
                <a:lnTo>
                  <a:pt x="1045729" y="605473"/>
                </a:lnTo>
                <a:lnTo>
                  <a:pt x="1035280" y="628333"/>
                </a:lnTo>
                <a:lnTo>
                  <a:pt x="1024831" y="650875"/>
                </a:lnTo>
                <a:lnTo>
                  <a:pt x="1013749" y="673101"/>
                </a:lnTo>
                <a:lnTo>
                  <a:pt x="1002984" y="694373"/>
                </a:lnTo>
                <a:lnTo>
                  <a:pt x="992218" y="715011"/>
                </a:lnTo>
                <a:lnTo>
                  <a:pt x="981769" y="734696"/>
                </a:lnTo>
                <a:lnTo>
                  <a:pt x="970687" y="753746"/>
                </a:lnTo>
                <a:lnTo>
                  <a:pt x="960872" y="771526"/>
                </a:lnTo>
                <a:lnTo>
                  <a:pt x="940924" y="804228"/>
                </a:lnTo>
                <a:lnTo>
                  <a:pt x="923509" y="832803"/>
                </a:lnTo>
                <a:lnTo>
                  <a:pt x="908627" y="855663"/>
                </a:lnTo>
                <a:lnTo>
                  <a:pt x="897545" y="872808"/>
                </a:lnTo>
                <a:lnTo>
                  <a:pt x="888284" y="886158"/>
                </a:lnTo>
                <a:lnTo>
                  <a:pt x="901701" y="876604"/>
                </a:lnTo>
                <a:lnTo>
                  <a:pt x="918846" y="865159"/>
                </a:lnTo>
                <a:lnTo>
                  <a:pt x="942023" y="850534"/>
                </a:lnTo>
                <a:lnTo>
                  <a:pt x="969963" y="832411"/>
                </a:lnTo>
                <a:lnTo>
                  <a:pt x="1002983" y="813017"/>
                </a:lnTo>
                <a:lnTo>
                  <a:pt x="1020763" y="802526"/>
                </a:lnTo>
                <a:lnTo>
                  <a:pt x="1039813" y="792034"/>
                </a:lnTo>
                <a:lnTo>
                  <a:pt x="1059498" y="780906"/>
                </a:lnTo>
                <a:lnTo>
                  <a:pt x="1080136" y="770096"/>
                </a:lnTo>
                <a:lnTo>
                  <a:pt x="1101408" y="759287"/>
                </a:lnTo>
                <a:lnTo>
                  <a:pt x="1123316" y="748795"/>
                </a:lnTo>
                <a:lnTo>
                  <a:pt x="1145858" y="737667"/>
                </a:lnTo>
                <a:lnTo>
                  <a:pt x="1168718" y="727493"/>
                </a:lnTo>
                <a:lnTo>
                  <a:pt x="1192531" y="717637"/>
                </a:lnTo>
                <a:lnTo>
                  <a:pt x="1216343" y="707781"/>
                </a:lnTo>
                <a:lnTo>
                  <a:pt x="1239838" y="698879"/>
                </a:lnTo>
                <a:lnTo>
                  <a:pt x="1264603" y="690295"/>
                </a:lnTo>
                <a:lnTo>
                  <a:pt x="1288733" y="682346"/>
                </a:lnTo>
                <a:lnTo>
                  <a:pt x="1313181" y="675352"/>
                </a:lnTo>
                <a:lnTo>
                  <a:pt x="1337628" y="669311"/>
                </a:lnTo>
                <a:lnTo>
                  <a:pt x="1349693" y="666450"/>
                </a:lnTo>
                <a:lnTo>
                  <a:pt x="1361758" y="664224"/>
                </a:lnTo>
                <a:lnTo>
                  <a:pt x="1373823" y="661681"/>
                </a:lnTo>
                <a:lnTo>
                  <a:pt x="1385888" y="659773"/>
                </a:lnTo>
                <a:lnTo>
                  <a:pt x="1397953" y="657865"/>
                </a:lnTo>
                <a:lnTo>
                  <a:pt x="1410018" y="656594"/>
                </a:lnTo>
                <a:lnTo>
                  <a:pt x="1421766" y="655640"/>
                </a:lnTo>
                <a:lnTo>
                  <a:pt x="1433513" y="654686"/>
                </a:lnTo>
                <a:lnTo>
                  <a:pt x="1444943" y="654050"/>
                </a:lnTo>
                <a:lnTo>
                  <a:pt x="1456691" y="654050"/>
                </a:lnTo>
                <a:lnTo>
                  <a:pt x="1479233" y="654368"/>
                </a:lnTo>
                <a:lnTo>
                  <a:pt x="1500823" y="655004"/>
                </a:lnTo>
                <a:lnTo>
                  <a:pt x="1521461" y="656594"/>
                </a:lnTo>
                <a:lnTo>
                  <a:pt x="1540828" y="658501"/>
                </a:lnTo>
                <a:lnTo>
                  <a:pt x="1559561" y="661363"/>
                </a:lnTo>
                <a:lnTo>
                  <a:pt x="1577023" y="664542"/>
                </a:lnTo>
                <a:lnTo>
                  <a:pt x="1593851" y="668039"/>
                </a:lnTo>
                <a:lnTo>
                  <a:pt x="1609726" y="672173"/>
                </a:lnTo>
                <a:lnTo>
                  <a:pt x="1624966" y="676942"/>
                </a:lnTo>
                <a:lnTo>
                  <a:pt x="1639253" y="682028"/>
                </a:lnTo>
                <a:lnTo>
                  <a:pt x="1652588" y="687433"/>
                </a:lnTo>
                <a:lnTo>
                  <a:pt x="1664971" y="693792"/>
                </a:lnTo>
                <a:lnTo>
                  <a:pt x="1677036" y="699833"/>
                </a:lnTo>
                <a:lnTo>
                  <a:pt x="1687831" y="706827"/>
                </a:lnTo>
                <a:lnTo>
                  <a:pt x="1697991" y="714458"/>
                </a:lnTo>
                <a:lnTo>
                  <a:pt x="1707833" y="722088"/>
                </a:lnTo>
                <a:lnTo>
                  <a:pt x="1716406" y="730037"/>
                </a:lnTo>
                <a:lnTo>
                  <a:pt x="1724661" y="738621"/>
                </a:lnTo>
                <a:lnTo>
                  <a:pt x="1731963" y="747523"/>
                </a:lnTo>
                <a:lnTo>
                  <a:pt x="1738949" y="756425"/>
                </a:lnTo>
                <a:lnTo>
                  <a:pt x="1744663" y="765963"/>
                </a:lnTo>
                <a:lnTo>
                  <a:pt x="1750061" y="775501"/>
                </a:lnTo>
                <a:lnTo>
                  <a:pt x="1755141" y="785675"/>
                </a:lnTo>
                <a:lnTo>
                  <a:pt x="1759586" y="795849"/>
                </a:lnTo>
                <a:lnTo>
                  <a:pt x="1763396" y="806659"/>
                </a:lnTo>
                <a:lnTo>
                  <a:pt x="1766571" y="817151"/>
                </a:lnTo>
                <a:lnTo>
                  <a:pt x="1768793" y="828596"/>
                </a:lnTo>
                <a:lnTo>
                  <a:pt x="1771333" y="839406"/>
                </a:lnTo>
                <a:lnTo>
                  <a:pt x="1772921" y="851170"/>
                </a:lnTo>
                <a:lnTo>
                  <a:pt x="1773873" y="862933"/>
                </a:lnTo>
                <a:lnTo>
                  <a:pt x="1774826" y="874697"/>
                </a:lnTo>
                <a:lnTo>
                  <a:pt x="1774826" y="886778"/>
                </a:lnTo>
                <a:lnTo>
                  <a:pt x="1774826" y="898860"/>
                </a:lnTo>
                <a:lnTo>
                  <a:pt x="1773873" y="910305"/>
                </a:lnTo>
                <a:lnTo>
                  <a:pt x="1772921" y="922069"/>
                </a:lnTo>
                <a:lnTo>
                  <a:pt x="1771333" y="933515"/>
                </a:lnTo>
                <a:lnTo>
                  <a:pt x="1768793" y="944642"/>
                </a:lnTo>
                <a:lnTo>
                  <a:pt x="1766571" y="956088"/>
                </a:lnTo>
                <a:lnTo>
                  <a:pt x="1763396" y="966580"/>
                </a:lnTo>
                <a:lnTo>
                  <a:pt x="1759586" y="977072"/>
                </a:lnTo>
                <a:lnTo>
                  <a:pt x="1755141" y="987563"/>
                </a:lnTo>
                <a:lnTo>
                  <a:pt x="1750061" y="997737"/>
                </a:lnTo>
                <a:lnTo>
                  <a:pt x="1744663" y="1007593"/>
                </a:lnTo>
                <a:lnTo>
                  <a:pt x="1738949" y="1016813"/>
                </a:lnTo>
                <a:lnTo>
                  <a:pt x="1731963" y="1025716"/>
                </a:lnTo>
                <a:lnTo>
                  <a:pt x="1724661" y="1034618"/>
                </a:lnTo>
                <a:lnTo>
                  <a:pt x="1716406" y="1043202"/>
                </a:lnTo>
                <a:lnTo>
                  <a:pt x="1707833" y="1051150"/>
                </a:lnTo>
                <a:lnTo>
                  <a:pt x="1697991" y="1058781"/>
                </a:lnTo>
                <a:lnTo>
                  <a:pt x="1687831" y="1066411"/>
                </a:lnTo>
                <a:lnTo>
                  <a:pt x="1677036" y="1073406"/>
                </a:lnTo>
                <a:lnTo>
                  <a:pt x="1664971" y="1079446"/>
                </a:lnTo>
                <a:lnTo>
                  <a:pt x="1652588" y="1085805"/>
                </a:lnTo>
                <a:lnTo>
                  <a:pt x="1639253" y="1091210"/>
                </a:lnTo>
                <a:lnTo>
                  <a:pt x="1624966" y="1096297"/>
                </a:lnTo>
                <a:lnTo>
                  <a:pt x="1609726" y="1101066"/>
                </a:lnTo>
                <a:lnTo>
                  <a:pt x="1593851" y="1105199"/>
                </a:lnTo>
                <a:lnTo>
                  <a:pt x="1577023" y="1108696"/>
                </a:lnTo>
                <a:lnTo>
                  <a:pt x="1559561" y="1111876"/>
                </a:lnTo>
                <a:lnTo>
                  <a:pt x="1540828" y="1114737"/>
                </a:lnTo>
                <a:lnTo>
                  <a:pt x="1521461" y="1116645"/>
                </a:lnTo>
                <a:lnTo>
                  <a:pt x="1500823" y="1118234"/>
                </a:lnTo>
                <a:lnTo>
                  <a:pt x="1479233" y="1118870"/>
                </a:lnTo>
                <a:lnTo>
                  <a:pt x="1456691" y="1119188"/>
                </a:lnTo>
                <a:lnTo>
                  <a:pt x="1444943" y="1119188"/>
                </a:lnTo>
                <a:lnTo>
                  <a:pt x="1433513" y="1118552"/>
                </a:lnTo>
                <a:lnTo>
                  <a:pt x="1421766" y="1117599"/>
                </a:lnTo>
                <a:lnTo>
                  <a:pt x="1410018" y="1116645"/>
                </a:lnTo>
                <a:lnTo>
                  <a:pt x="1397953" y="1115373"/>
                </a:lnTo>
                <a:lnTo>
                  <a:pt x="1385888" y="1113465"/>
                </a:lnTo>
                <a:lnTo>
                  <a:pt x="1373823" y="1111558"/>
                </a:lnTo>
                <a:lnTo>
                  <a:pt x="1361758" y="1109650"/>
                </a:lnTo>
                <a:lnTo>
                  <a:pt x="1349693" y="1106789"/>
                </a:lnTo>
                <a:lnTo>
                  <a:pt x="1337628" y="1104245"/>
                </a:lnTo>
                <a:lnTo>
                  <a:pt x="1313181" y="1097887"/>
                </a:lnTo>
                <a:lnTo>
                  <a:pt x="1288733" y="1090892"/>
                </a:lnTo>
                <a:lnTo>
                  <a:pt x="1264603" y="1082944"/>
                </a:lnTo>
                <a:lnTo>
                  <a:pt x="1239838" y="1074359"/>
                </a:lnTo>
                <a:lnTo>
                  <a:pt x="1216343" y="1065457"/>
                </a:lnTo>
                <a:lnTo>
                  <a:pt x="1192531" y="1055919"/>
                </a:lnTo>
                <a:lnTo>
                  <a:pt x="1168718" y="1045745"/>
                </a:lnTo>
                <a:lnTo>
                  <a:pt x="1145858" y="1035571"/>
                </a:lnTo>
                <a:lnTo>
                  <a:pt x="1123316" y="1024444"/>
                </a:lnTo>
                <a:lnTo>
                  <a:pt x="1101408" y="1013634"/>
                </a:lnTo>
                <a:lnTo>
                  <a:pt x="1080136" y="1002824"/>
                </a:lnTo>
                <a:lnTo>
                  <a:pt x="1059498" y="992332"/>
                </a:lnTo>
                <a:lnTo>
                  <a:pt x="1039813" y="981205"/>
                </a:lnTo>
                <a:lnTo>
                  <a:pt x="1020763" y="970395"/>
                </a:lnTo>
                <a:lnTo>
                  <a:pt x="1002983" y="960221"/>
                </a:lnTo>
                <a:lnTo>
                  <a:pt x="969963" y="940509"/>
                </a:lnTo>
                <a:lnTo>
                  <a:pt x="942023" y="923023"/>
                </a:lnTo>
                <a:lnTo>
                  <a:pt x="918846" y="908080"/>
                </a:lnTo>
                <a:lnTo>
                  <a:pt x="901701" y="896316"/>
                </a:lnTo>
                <a:lnTo>
                  <a:pt x="887714" y="886979"/>
                </a:lnTo>
                <a:lnTo>
                  <a:pt x="887413" y="887413"/>
                </a:lnTo>
                <a:lnTo>
                  <a:pt x="897545" y="901705"/>
                </a:lnTo>
                <a:lnTo>
                  <a:pt x="908627" y="918856"/>
                </a:lnTo>
                <a:lnTo>
                  <a:pt x="923509" y="941724"/>
                </a:lnTo>
                <a:lnTo>
                  <a:pt x="940924" y="969674"/>
                </a:lnTo>
                <a:lnTo>
                  <a:pt x="960872" y="1003024"/>
                </a:lnTo>
                <a:lnTo>
                  <a:pt x="970687" y="1020810"/>
                </a:lnTo>
                <a:lnTo>
                  <a:pt x="981769" y="1039867"/>
                </a:lnTo>
                <a:lnTo>
                  <a:pt x="992218" y="1059241"/>
                </a:lnTo>
                <a:lnTo>
                  <a:pt x="1002984" y="1079886"/>
                </a:lnTo>
                <a:lnTo>
                  <a:pt x="1013749" y="1101484"/>
                </a:lnTo>
                <a:lnTo>
                  <a:pt x="1024831" y="1123082"/>
                </a:lnTo>
                <a:lnTo>
                  <a:pt x="1035280" y="1145632"/>
                </a:lnTo>
                <a:lnTo>
                  <a:pt x="1045729" y="1168818"/>
                </a:lnTo>
                <a:lnTo>
                  <a:pt x="1055861" y="1192639"/>
                </a:lnTo>
                <a:lnTo>
                  <a:pt x="1065044" y="1216143"/>
                </a:lnTo>
                <a:lnTo>
                  <a:pt x="1074543" y="1239964"/>
                </a:lnTo>
                <a:lnTo>
                  <a:pt x="1083092" y="1264420"/>
                </a:lnTo>
                <a:lnTo>
                  <a:pt x="1090691" y="1288558"/>
                </a:lnTo>
                <a:lnTo>
                  <a:pt x="1097657" y="1313332"/>
                </a:lnTo>
                <a:lnTo>
                  <a:pt x="1103990" y="1337789"/>
                </a:lnTo>
                <a:lnTo>
                  <a:pt x="1106523" y="1349858"/>
                </a:lnTo>
                <a:lnTo>
                  <a:pt x="1109056" y="1362245"/>
                </a:lnTo>
                <a:lnTo>
                  <a:pt x="1111272" y="1374314"/>
                </a:lnTo>
                <a:lnTo>
                  <a:pt x="1113172" y="1386384"/>
                </a:lnTo>
                <a:lnTo>
                  <a:pt x="1114755" y="1398135"/>
                </a:lnTo>
                <a:lnTo>
                  <a:pt x="1116338" y="1410205"/>
                </a:lnTo>
                <a:lnTo>
                  <a:pt x="1117605" y="1421956"/>
                </a:lnTo>
                <a:lnTo>
                  <a:pt x="1118238" y="1434026"/>
                </a:lnTo>
                <a:lnTo>
                  <a:pt x="1118555" y="1445460"/>
                </a:lnTo>
                <a:lnTo>
                  <a:pt x="1119188" y="1456894"/>
                </a:lnTo>
                <a:lnTo>
                  <a:pt x="1118555" y="1479444"/>
                </a:lnTo>
                <a:lnTo>
                  <a:pt x="1117921" y="1500724"/>
                </a:lnTo>
                <a:lnTo>
                  <a:pt x="1116338" y="1521369"/>
                </a:lnTo>
                <a:lnTo>
                  <a:pt x="1114439" y="1541061"/>
                </a:lnTo>
                <a:lnTo>
                  <a:pt x="1111589" y="1559483"/>
                </a:lnTo>
                <a:lnTo>
                  <a:pt x="1108739" y="1577269"/>
                </a:lnTo>
                <a:lnTo>
                  <a:pt x="1105256" y="1594421"/>
                </a:lnTo>
                <a:lnTo>
                  <a:pt x="1100823" y="1609984"/>
                </a:lnTo>
                <a:lnTo>
                  <a:pt x="1096074" y="1624911"/>
                </a:lnTo>
                <a:lnTo>
                  <a:pt x="1091008" y="1639522"/>
                </a:lnTo>
                <a:lnTo>
                  <a:pt x="1085308" y="1652544"/>
                </a:lnTo>
                <a:lnTo>
                  <a:pt x="1079609" y="1665248"/>
                </a:lnTo>
                <a:lnTo>
                  <a:pt x="1072960" y="1677318"/>
                </a:lnTo>
                <a:lnTo>
                  <a:pt x="1066310" y="1688117"/>
                </a:lnTo>
                <a:lnTo>
                  <a:pt x="1059028" y="1698280"/>
                </a:lnTo>
                <a:lnTo>
                  <a:pt x="1051112" y="1708126"/>
                </a:lnTo>
                <a:lnTo>
                  <a:pt x="1042880" y="1716384"/>
                </a:lnTo>
                <a:lnTo>
                  <a:pt x="1034964" y="1724642"/>
                </a:lnTo>
                <a:lnTo>
                  <a:pt x="1025781" y="1732265"/>
                </a:lnTo>
                <a:lnTo>
                  <a:pt x="1016916" y="1739252"/>
                </a:lnTo>
                <a:lnTo>
                  <a:pt x="1007417" y="1744970"/>
                </a:lnTo>
                <a:lnTo>
                  <a:pt x="997601" y="1750369"/>
                </a:lnTo>
                <a:lnTo>
                  <a:pt x="987785" y="1755451"/>
                </a:lnTo>
                <a:lnTo>
                  <a:pt x="977337" y="1759897"/>
                </a:lnTo>
                <a:lnTo>
                  <a:pt x="966888" y="1763391"/>
                </a:lnTo>
                <a:lnTo>
                  <a:pt x="956122" y="1766885"/>
                </a:lnTo>
                <a:lnTo>
                  <a:pt x="945357" y="1769108"/>
                </a:lnTo>
                <a:lnTo>
                  <a:pt x="933958" y="1771331"/>
                </a:lnTo>
                <a:lnTo>
                  <a:pt x="922559" y="1772920"/>
                </a:lnTo>
                <a:lnTo>
                  <a:pt x="911160" y="1774190"/>
                </a:lnTo>
                <a:lnTo>
                  <a:pt x="899445" y="1774508"/>
                </a:lnTo>
                <a:lnTo>
                  <a:pt x="887413" y="1774825"/>
                </a:lnTo>
                <a:lnTo>
                  <a:pt x="875381" y="1774508"/>
                </a:lnTo>
                <a:lnTo>
                  <a:pt x="863666" y="1774190"/>
                </a:lnTo>
                <a:lnTo>
                  <a:pt x="851950" y="1772920"/>
                </a:lnTo>
                <a:lnTo>
                  <a:pt x="840551" y="1771331"/>
                </a:lnTo>
                <a:lnTo>
                  <a:pt x="829469" y="1769108"/>
                </a:lnTo>
                <a:lnTo>
                  <a:pt x="818387" y="1766885"/>
                </a:lnTo>
                <a:lnTo>
                  <a:pt x="807305" y="1763391"/>
                </a:lnTo>
                <a:lnTo>
                  <a:pt x="796856" y="1759897"/>
                </a:lnTo>
                <a:lnTo>
                  <a:pt x="786724" y="1755451"/>
                </a:lnTo>
                <a:lnTo>
                  <a:pt x="776908" y="1750369"/>
                </a:lnTo>
                <a:lnTo>
                  <a:pt x="767093" y="1744970"/>
                </a:lnTo>
                <a:lnTo>
                  <a:pt x="757594" y="1739252"/>
                </a:lnTo>
                <a:lnTo>
                  <a:pt x="748411" y="1732265"/>
                </a:lnTo>
                <a:lnTo>
                  <a:pt x="739862" y="1724642"/>
                </a:lnTo>
                <a:lnTo>
                  <a:pt x="731313" y="1716384"/>
                </a:lnTo>
                <a:lnTo>
                  <a:pt x="723081" y="1708126"/>
                </a:lnTo>
                <a:lnTo>
                  <a:pt x="715798" y="1698280"/>
                </a:lnTo>
                <a:lnTo>
                  <a:pt x="708516" y="1688117"/>
                </a:lnTo>
                <a:lnTo>
                  <a:pt x="701550" y="1677318"/>
                </a:lnTo>
                <a:lnTo>
                  <a:pt x="694900" y="1665248"/>
                </a:lnTo>
                <a:lnTo>
                  <a:pt x="689201" y="1652544"/>
                </a:lnTo>
                <a:lnTo>
                  <a:pt x="683502" y="1639522"/>
                </a:lnTo>
                <a:lnTo>
                  <a:pt x="678119" y="1624911"/>
                </a:lnTo>
                <a:lnTo>
                  <a:pt x="673369" y="1609984"/>
                </a:lnTo>
                <a:lnTo>
                  <a:pt x="669570" y="1594421"/>
                </a:lnTo>
                <a:lnTo>
                  <a:pt x="665770" y="1577269"/>
                </a:lnTo>
                <a:lnTo>
                  <a:pt x="662604" y="1559483"/>
                </a:lnTo>
                <a:lnTo>
                  <a:pt x="660387" y="1541061"/>
                </a:lnTo>
                <a:lnTo>
                  <a:pt x="657854" y="1521369"/>
                </a:lnTo>
                <a:lnTo>
                  <a:pt x="656904" y="1500724"/>
                </a:lnTo>
                <a:lnTo>
                  <a:pt x="655638" y="1479444"/>
                </a:lnTo>
                <a:lnTo>
                  <a:pt x="655638" y="1456894"/>
                </a:lnTo>
                <a:lnTo>
                  <a:pt x="655638" y="1445460"/>
                </a:lnTo>
                <a:lnTo>
                  <a:pt x="655954" y="1434026"/>
                </a:lnTo>
                <a:lnTo>
                  <a:pt x="656904" y="1421956"/>
                </a:lnTo>
                <a:lnTo>
                  <a:pt x="657854" y="1410205"/>
                </a:lnTo>
                <a:lnTo>
                  <a:pt x="659438" y="1398135"/>
                </a:lnTo>
                <a:lnTo>
                  <a:pt x="661021" y="1386384"/>
                </a:lnTo>
                <a:lnTo>
                  <a:pt x="662921" y="1374314"/>
                </a:lnTo>
                <a:lnTo>
                  <a:pt x="665454" y="1362245"/>
                </a:lnTo>
                <a:lnTo>
                  <a:pt x="667987" y="1349858"/>
                </a:lnTo>
                <a:lnTo>
                  <a:pt x="670836" y="1337789"/>
                </a:lnTo>
                <a:lnTo>
                  <a:pt x="677169" y="1313332"/>
                </a:lnTo>
                <a:lnTo>
                  <a:pt x="684135" y="1288558"/>
                </a:lnTo>
                <a:lnTo>
                  <a:pt x="691734" y="1264420"/>
                </a:lnTo>
                <a:lnTo>
                  <a:pt x="700283" y="1239964"/>
                </a:lnTo>
                <a:lnTo>
                  <a:pt x="709149" y="1216143"/>
                </a:lnTo>
                <a:lnTo>
                  <a:pt x="718965" y="1192639"/>
                </a:lnTo>
                <a:lnTo>
                  <a:pt x="729097" y="1168818"/>
                </a:lnTo>
                <a:lnTo>
                  <a:pt x="739229" y="1145632"/>
                </a:lnTo>
                <a:lnTo>
                  <a:pt x="749678" y="1123082"/>
                </a:lnTo>
                <a:lnTo>
                  <a:pt x="760443" y="1101484"/>
                </a:lnTo>
                <a:lnTo>
                  <a:pt x="771209" y="1079886"/>
                </a:lnTo>
                <a:lnTo>
                  <a:pt x="782291" y="1059241"/>
                </a:lnTo>
                <a:lnTo>
                  <a:pt x="793057" y="1039867"/>
                </a:lnTo>
                <a:lnTo>
                  <a:pt x="803505" y="1020810"/>
                </a:lnTo>
                <a:lnTo>
                  <a:pt x="813954" y="1003024"/>
                </a:lnTo>
                <a:lnTo>
                  <a:pt x="833585" y="969674"/>
                </a:lnTo>
                <a:lnTo>
                  <a:pt x="851317" y="941724"/>
                </a:lnTo>
                <a:lnTo>
                  <a:pt x="865882" y="918856"/>
                </a:lnTo>
                <a:lnTo>
                  <a:pt x="877281" y="901705"/>
                </a:lnTo>
                <a:lnTo>
                  <a:pt x="887413" y="887413"/>
                </a:lnTo>
                <a:lnTo>
                  <a:pt x="887112" y="886979"/>
                </a:lnTo>
                <a:lnTo>
                  <a:pt x="873125" y="896316"/>
                </a:lnTo>
                <a:lnTo>
                  <a:pt x="855981" y="908080"/>
                </a:lnTo>
                <a:lnTo>
                  <a:pt x="832803" y="923023"/>
                </a:lnTo>
                <a:lnTo>
                  <a:pt x="804545" y="940509"/>
                </a:lnTo>
                <a:lnTo>
                  <a:pt x="771843" y="960221"/>
                </a:lnTo>
                <a:lnTo>
                  <a:pt x="753745" y="970395"/>
                </a:lnTo>
                <a:lnTo>
                  <a:pt x="734695" y="981205"/>
                </a:lnTo>
                <a:lnTo>
                  <a:pt x="715010" y="992332"/>
                </a:lnTo>
                <a:lnTo>
                  <a:pt x="694373" y="1002824"/>
                </a:lnTo>
                <a:lnTo>
                  <a:pt x="673418" y="1013634"/>
                </a:lnTo>
                <a:lnTo>
                  <a:pt x="651193" y="1024444"/>
                </a:lnTo>
                <a:lnTo>
                  <a:pt x="628650" y="1035571"/>
                </a:lnTo>
                <a:lnTo>
                  <a:pt x="605473" y="1045745"/>
                </a:lnTo>
                <a:lnTo>
                  <a:pt x="582295" y="1055919"/>
                </a:lnTo>
                <a:lnTo>
                  <a:pt x="558483" y="1065457"/>
                </a:lnTo>
                <a:lnTo>
                  <a:pt x="534353" y="1074359"/>
                </a:lnTo>
                <a:lnTo>
                  <a:pt x="510223" y="1082944"/>
                </a:lnTo>
                <a:lnTo>
                  <a:pt x="485775" y="1090892"/>
                </a:lnTo>
                <a:lnTo>
                  <a:pt x="461328" y="1097887"/>
                </a:lnTo>
                <a:lnTo>
                  <a:pt x="437198" y="1104245"/>
                </a:lnTo>
                <a:lnTo>
                  <a:pt x="424498" y="1106789"/>
                </a:lnTo>
                <a:lnTo>
                  <a:pt x="412432" y="1109650"/>
                </a:lnTo>
                <a:lnTo>
                  <a:pt x="400367" y="1111558"/>
                </a:lnTo>
                <a:lnTo>
                  <a:pt x="388302" y="1113465"/>
                </a:lnTo>
                <a:lnTo>
                  <a:pt x="376237" y="1115373"/>
                </a:lnTo>
                <a:lnTo>
                  <a:pt x="364807" y="1116645"/>
                </a:lnTo>
                <a:lnTo>
                  <a:pt x="352742" y="1117599"/>
                </a:lnTo>
                <a:lnTo>
                  <a:pt x="340995" y="1118552"/>
                </a:lnTo>
                <a:lnTo>
                  <a:pt x="329247" y="1119188"/>
                </a:lnTo>
                <a:lnTo>
                  <a:pt x="317500" y="1119188"/>
                </a:lnTo>
                <a:lnTo>
                  <a:pt x="295275" y="1118870"/>
                </a:lnTo>
                <a:lnTo>
                  <a:pt x="274002" y="1118234"/>
                </a:lnTo>
                <a:lnTo>
                  <a:pt x="253365" y="1116645"/>
                </a:lnTo>
                <a:lnTo>
                  <a:pt x="233997" y="1114737"/>
                </a:lnTo>
                <a:lnTo>
                  <a:pt x="215265" y="1111876"/>
                </a:lnTo>
                <a:lnTo>
                  <a:pt x="197485" y="1108696"/>
                </a:lnTo>
                <a:lnTo>
                  <a:pt x="180657" y="1105199"/>
                </a:lnTo>
                <a:lnTo>
                  <a:pt x="164782" y="1101066"/>
                </a:lnTo>
                <a:lnTo>
                  <a:pt x="149860" y="1096297"/>
                </a:lnTo>
                <a:lnTo>
                  <a:pt x="135572" y="1091210"/>
                </a:lnTo>
                <a:lnTo>
                  <a:pt x="122237" y="1085805"/>
                </a:lnTo>
                <a:lnTo>
                  <a:pt x="109537" y="1079446"/>
                </a:lnTo>
                <a:lnTo>
                  <a:pt x="97790" y="1073406"/>
                </a:lnTo>
                <a:lnTo>
                  <a:pt x="86677" y="1066411"/>
                </a:lnTo>
                <a:lnTo>
                  <a:pt x="76835" y="1058781"/>
                </a:lnTo>
                <a:lnTo>
                  <a:pt x="66992" y="1051150"/>
                </a:lnTo>
                <a:lnTo>
                  <a:pt x="58102" y="1043202"/>
                </a:lnTo>
                <a:lnTo>
                  <a:pt x="50165" y="1034618"/>
                </a:lnTo>
                <a:lnTo>
                  <a:pt x="42862" y="1025716"/>
                </a:lnTo>
                <a:lnTo>
                  <a:pt x="35877" y="1016813"/>
                </a:lnTo>
                <a:lnTo>
                  <a:pt x="29527" y="1007593"/>
                </a:lnTo>
                <a:lnTo>
                  <a:pt x="24130" y="997737"/>
                </a:lnTo>
                <a:lnTo>
                  <a:pt x="19367" y="987563"/>
                </a:lnTo>
                <a:lnTo>
                  <a:pt x="15240" y="977072"/>
                </a:lnTo>
                <a:lnTo>
                  <a:pt x="11430" y="966580"/>
                </a:lnTo>
                <a:lnTo>
                  <a:pt x="8255" y="956088"/>
                </a:lnTo>
                <a:lnTo>
                  <a:pt x="5397" y="944642"/>
                </a:lnTo>
                <a:lnTo>
                  <a:pt x="3492" y="933515"/>
                </a:lnTo>
                <a:lnTo>
                  <a:pt x="1905" y="922069"/>
                </a:lnTo>
                <a:lnTo>
                  <a:pt x="952" y="910305"/>
                </a:lnTo>
                <a:lnTo>
                  <a:pt x="0" y="898860"/>
                </a:lnTo>
                <a:lnTo>
                  <a:pt x="0" y="886778"/>
                </a:lnTo>
                <a:lnTo>
                  <a:pt x="0" y="874697"/>
                </a:lnTo>
                <a:lnTo>
                  <a:pt x="952" y="862933"/>
                </a:lnTo>
                <a:lnTo>
                  <a:pt x="1905" y="851170"/>
                </a:lnTo>
                <a:lnTo>
                  <a:pt x="3492" y="839406"/>
                </a:lnTo>
                <a:lnTo>
                  <a:pt x="5397" y="828596"/>
                </a:lnTo>
                <a:lnTo>
                  <a:pt x="8255" y="817151"/>
                </a:lnTo>
                <a:lnTo>
                  <a:pt x="11430" y="806659"/>
                </a:lnTo>
                <a:lnTo>
                  <a:pt x="15240" y="795849"/>
                </a:lnTo>
                <a:lnTo>
                  <a:pt x="19367" y="785675"/>
                </a:lnTo>
                <a:lnTo>
                  <a:pt x="24130" y="775501"/>
                </a:lnTo>
                <a:lnTo>
                  <a:pt x="29527" y="765963"/>
                </a:lnTo>
                <a:lnTo>
                  <a:pt x="35877" y="756425"/>
                </a:lnTo>
                <a:lnTo>
                  <a:pt x="42862" y="747523"/>
                </a:lnTo>
                <a:lnTo>
                  <a:pt x="50165" y="738621"/>
                </a:lnTo>
                <a:lnTo>
                  <a:pt x="58102" y="730037"/>
                </a:lnTo>
                <a:lnTo>
                  <a:pt x="66992" y="722088"/>
                </a:lnTo>
                <a:lnTo>
                  <a:pt x="76835" y="714458"/>
                </a:lnTo>
                <a:lnTo>
                  <a:pt x="86677" y="706827"/>
                </a:lnTo>
                <a:lnTo>
                  <a:pt x="97790" y="699833"/>
                </a:lnTo>
                <a:lnTo>
                  <a:pt x="109537" y="693792"/>
                </a:lnTo>
                <a:lnTo>
                  <a:pt x="122237" y="687433"/>
                </a:lnTo>
                <a:lnTo>
                  <a:pt x="135572" y="682028"/>
                </a:lnTo>
                <a:lnTo>
                  <a:pt x="149860" y="676942"/>
                </a:lnTo>
                <a:lnTo>
                  <a:pt x="164782" y="672173"/>
                </a:lnTo>
                <a:lnTo>
                  <a:pt x="180657" y="668039"/>
                </a:lnTo>
                <a:lnTo>
                  <a:pt x="197485" y="664542"/>
                </a:lnTo>
                <a:lnTo>
                  <a:pt x="215265" y="661363"/>
                </a:lnTo>
                <a:lnTo>
                  <a:pt x="233997" y="658501"/>
                </a:lnTo>
                <a:lnTo>
                  <a:pt x="253365" y="656594"/>
                </a:lnTo>
                <a:lnTo>
                  <a:pt x="274002" y="655004"/>
                </a:lnTo>
                <a:lnTo>
                  <a:pt x="295275" y="654368"/>
                </a:lnTo>
                <a:lnTo>
                  <a:pt x="317500" y="654050"/>
                </a:lnTo>
                <a:lnTo>
                  <a:pt x="329247" y="654050"/>
                </a:lnTo>
                <a:lnTo>
                  <a:pt x="340995" y="654686"/>
                </a:lnTo>
                <a:lnTo>
                  <a:pt x="352742" y="655640"/>
                </a:lnTo>
                <a:lnTo>
                  <a:pt x="364807" y="656594"/>
                </a:lnTo>
                <a:lnTo>
                  <a:pt x="376237" y="657865"/>
                </a:lnTo>
                <a:lnTo>
                  <a:pt x="388302" y="659773"/>
                </a:lnTo>
                <a:lnTo>
                  <a:pt x="400367" y="661681"/>
                </a:lnTo>
                <a:lnTo>
                  <a:pt x="412432" y="664224"/>
                </a:lnTo>
                <a:lnTo>
                  <a:pt x="424498" y="666450"/>
                </a:lnTo>
                <a:lnTo>
                  <a:pt x="437198" y="669311"/>
                </a:lnTo>
                <a:lnTo>
                  <a:pt x="461328" y="675352"/>
                </a:lnTo>
                <a:lnTo>
                  <a:pt x="485775" y="682346"/>
                </a:lnTo>
                <a:lnTo>
                  <a:pt x="510223" y="690295"/>
                </a:lnTo>
                <a:lnTo>
                  <a:pt x="534353" y="698879"/>
                </a:lnTo>
                <a:lnTo>
                  <a:pt x="558483" y="707781"/>
                </a:lnTo>
                <a:lnTo>
                  <a:pt x="582295" y="717637"/>
                </a:lnTo>
                <a:lnTo>
                  <a:pt x="605473" y="727493"/>
                </a:lnTo>
                <a:lnTo>
                  <a:pt x="628650" y="737667"/>
                </a:lnTo>
                <a:lnTo>
                  <a:pt x="651193" y="748795"/>
                </a:lnTo>
                <a:lnTo>
                  <a:pt x="673418" y="759287"/>
                </a:lnTo>
                <a:lnTo>
                  <a:pt x="694373" y="770096"/>
                </a:lnTo>
                <a:lnTo>
                  <a:pt x="715010" y="780906"/>
                </a:lnTo>
                <a:lnTo>
                  <a:pt x="734695" y="792034"/>
                </a:lnTo>
                <a:lnTo>
                  <a:pt x="753745" y="802526"/>
                </a:lnTo>
                <a:lnTo>
                  <a:pt x="771843" y="813017"/>
                </a:lnTo>
                <a:lnTo>
                  <a:pt x="804545" y="832411"/>
                </a:lnTo>
                <a:lnTo>
                  <a:pt x="832803" y="850534"/>
                </a:lnTo>
                <a:lnTo>
                  <a:pt x="855981" y="865159"/>
                </a:lnTo>
                <a:lnTo>
                  <a:pt x="873125" y="876604"/>
                </a:lnTo>
                <a:lnTo>
                  <a:pt x="886542" y="886158"/>
                </a:lnTo>
                <a:lnTo>
                  <a:pt x="877281" y="872808"/>
                </a:lnTo>
                <a:lnTo>
                  <a:pt x="865882" y="855663"/>
                </a:lnTo>
                <a:lnTo>
                  <a:pt x="851317" y="832803"/>
                </a:lnTo>
                <a:lnTo>
                  <a:pt x="833585" y="804228"/>
                </a:lnTo>
                <a:lnTo>
                  <a:pt x="813954" y="771526"/>
                </a:lnTo>
                <a:lnTo>
                  <a:pt x="803505" y="753746"/>
                </a:lnTo>
                <a:lnTo>
                  <a:pt x="793057" y="734696"/>
                </a:lnTo>
                <a:lnTo>
                  <a:pt x="782291" y="715011"/>
                </a:lnTo>
                <a:lnTo>
                  <a:pt x="771209" y="694373"/>
                </a:lnTo>
                <a:lnTo>
                  <a:pt x="760443" y="673101"/>
                </a:lnTo>
                <a:lnTo>
                  <a:pt x="749678" y="650875"/>
                </a:lnTo>
                <a:lnTo>
                  <a:pt x="739229" y="628333"/>
                </a:lnTo>
                <a:lnTo>
                  <a:pt x="729097" y="605473"/>
                </a:lnTo>
                <a:lnTo>
                  <a:pt x="718965" y="582295"/>
                </a:lnTo>
                <a:lnTo>
                  <a:pt x="709149" y="558483"/>
                </a:lnTo>
                <a:lnTo>
                  <a:pt x="700283" y="534353"/>
                </a:lnTo>
                <a:lnTo>
                  <a:pt x="691734" y="510223"/>
                </a:lnTo>
                <a:lnTo>
                  <a:pt x="684135" y="485775"/>
                </a:lnTo>
                <a:lnTo>
                  <a:pt x="677169" y="461645"/>
                </a:lnTo>
                <a:lnTo>
                  <a:pt x="670836" y="436880"/>
                </a:lnTo>
                <a:lnTo>
                  <a:pt x="667987" y="424815"/>
                </a:lnTo>
                <a:lnTo>
                  <a:pt x="665454" y="412432"/>
                </a:lnTo>
                <a:lnTo>
                  <a:pt x="662921" y="400367"/>
                </a:lnTo>
                <a:lnTo>
                  <a:pt x="661021" y="388302"/>
                </a:lnTo>
                <a:lnTo>
                  <a:pt x="659438" y="376555"/>
                </a:lnTo>
                <a:lnTo>
                  <a:pt x="657854" y="364490"/>
                </a:lnTo>
                <a:lnTo>
                  <a:pt x="656904" y="353060"/>
                </a:lnTo>
                <a:lnTo>
                  <a:pt x="655954" y="340995"/>
                </a:lnTo>
                <a:lnTo>
                  <a:pt x="655638" y="329247"/>
                </a:lnTo>
                <a:lnTo>
                  <a:pt x="655638" y="317817"/>
                </a:lnTo>
                <a:lnTo>
                  <a:pt x="655638" y="295275"/>
                </a:lnTo>
                <a:lnTo>
                  <a:pt x="656904" y="274002"/>
                </a:lnTo>
                <a:lnTo>
                  <a:pt x="657854" y="253365"/>
                </a:lnTo>
                <a:lnTo>
                  <a:pt x="660387" y="233680"/>
                </a:lnTo>
                <a:lnTo>
                  <a:pt x="662604" y="215265"/>
                </a:lnTo>
                <a:lnTo>
                  <a:pt x="665770" y="197167"/>
                </a:lnTo>
                <a:lnTo>
                  <a:pt x="669570" y="180657"/>
                </a:lnTo>
                <a:lnTo>
                  <a:pt x="673369" y="164465"/>
                </a:lnTo>
                <a:lnTo>
                  <a:pt x="678119" y="149860"/>
                </a:lnTo>
                <a:lnTo>
                  <a:pt x="683502" y="135255"/>
                </a:lnTo>
                <a:lnTo>
                  <a:pt x="689201" y="122237"/>
                </a:lnTo>
                <a:lnTo>
                  <a:pt x="694900" y="109220"/>
                </a:lnTo>
                <a:lnTo>
                  <a:pt x="701550" y="97472"/>
                </a:lnTo>
                <a:lnTo>
                  <a:pt x="708516" y="86677"/>
                </a:lnTo>
                <a:lnTo>
                  <a:pt x="715798" y="76200"/>
                </a:lnTo>
                <a:lnTo>
                  <a:pt x="723081" y="66992"/>
                </a:lnTo>
                <a:lnTo>
                  <a:pt x="731313" y="57785"/>
                </a:lnTo>
                <a:lnTo>
                  <a:pt x="739862" y="50165"/>
                </a:lnTo>
                <a:lnTo>
                  <a:pt x="748411" y="42227"/>
                </a:lnTo>
                <a:lnTo>
                  <a:pt x="757594" y="35877"/>
                </a:lnTo>
                <a:lnTo>
                  <a:pt x="767093" y="29527"/>
                </a:lnTo>
                <a:lnTo>
                  <a:pt x="776908" y="24130"/>
                </a:lnTo>
                <a:lnTo>
                  <a:pt x="786724" y="19367"/>
                </a:lnTo>
                <a:lnTo>
                  <a:pt x="796856" y="15240"/>
                </a:lnTo>
                <a:lnTo>
                  <a:pt x="807305" y="11112"/>
                </a:lnTo>
                <a:lnTo>
                  <a:pt x="818387" y="7937"/>
                </a:lnTo>
                <a:lnTo>
                  <a:pt x="829469" y="5397"/>
                </a:lnTo>
                <a:lnTo>
                  <a:pt x="840551" y="3492"/>
                </a:lnTo>
                <a:lnTo>
                  <a:pt x="851950" y="1905"/>
                </a:lnTo>
                <a:lnTo>
                  <a:pt x="863666" y="635"/>
                </a:lnTo>
                <a:lnTo>
                  <a:pt x="87538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017"/>
            <a:ext cx="5231904" cy="6854028"/>
          </a:xfrm>
          <a:custGeom>
            <a:avLst/>
            <a:gdLst>
              <a:gd name="connsiteX0" fmla="*/ 0 w 5231904"/>
              <a:gd name="connsiteY0" fmla="*/ 0 h 6856062"/>
              <a:gd name="connsiteX1" fmla="*/ 5231904 w 5231904"/>
              <a:gd name="connsiteY1" fmla="*/ 0 h 6856062"/>
              <a:gd name="connsiteX2" fmla="*/ 5231904 w 5231904"/>
              <a:gd name="connsiteY2" fmla="*/ 6856062 h 6856062"/>
              <a:gd name="connsiteX3" fmla="*/ 0 w 5231904"/>
              <a:gd name="connsiteY3" fmla="*/ 6856062 h 68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904" h="6856062">
                <a:moveTo>
                  <a:pt x="0" y="0"/>
                </a:moveTo>
                <a:lnTo>
                  <a:pt x="5231904" y="0"/>
                </a:lnTo>
                <a:lnTo>
                  <a:pt x="5231904" y="6856062"/>
                </a:lnTo>
                <a:lnTo>
                  <a:pt x="0" y="6856062"/>
                </a:lnTo>
                <a:close/>
              </a:path>
            </a:pathLst>
          </a:custGeom>
        </p:spPr>
      </p:pic>
      <p:sp>
        <p:nvSpPr>
          <p:cNvPr id="9" name="矩形 8"/>
          <p:cNvSpPr/>
          <p:nvPr/>
        </p:nvSpPr>
        <p:spPr>
          <a:xfrm>
            <a:off x="623888" y="874591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718005" y="648948"/>
            <a:ext cx="3289763" cy="102450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3888" y="1738687"/>
            <a:ext cx="547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 said that you can respect me the choice From this time on you can not enter my world  Then I said good  we are respectively well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60538" y="2877416"/>
            <a:ext cx="4663454" cy="2706472"/>
            <a:chOff x="636046" y="2795844"/>
            <a:chExt cx="4536008" cy="2706472"/>
          </a:xfrm>
        </p:grpSpPr>
        <p:sp>
          <p:nvSpPr>
            <p:cNvPr id="8" name="矩形 7"/>
            <p:cNvSpPr/>
            <p:nvPr/>
          </p:nvSpPr>
          <p:spPr>
            <a:xfrm>
              <a:off x="636046" y="2795844"/>
              <a:ext cx="4536008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6046" y="3212976"/>
              <a:ext cx="3636000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36046" y="3004410"/>
              <a:ext cx="248400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36046" y="3510952"/>
              <a:ext cx="244800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36046" y="3928084"/>
              <a:ext cx="3132000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6046" y="3719518"/>
              <a:ext cx="154800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6046" y="4226060"/>
              <a:ext cx="194400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36046" y="4643192"/>
              <a:ext cx="2484000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36046" y="4434626"/>
              <a:ext cx="417312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36046" y="4941168"/>
              <a:ext cx="1980000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636046" y="5358300"/>
              <a:ext cx="3996000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636046" y="5149734"/>
              <a:ext cx="230400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98420" y="5925474"/>
            <a:ext cx="4477407" cy="369332"/>
            <a:chOff x="1098420" y="5925474"/>
            <a:chExt cx="4477407" cy="369332"/>
          </a:xfrm>
        </p:grpSpPr>
        <p:sp>
          <p:nvSpPr>
            <p:cNvPr id="34" name="矩形 33"/>
            <p:cNvSpPr/>
            <p:nvPr/>
          </p:nvSpPr>
          <p:spPr>
            <a:xfrm>
              <a:off x="1098420" y="6038132"/>
              <a:ext cx="144016" cy="14401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2830766" y="6038132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4563113" y="6038132"/>
              <a:ext cx="144016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4698820" y="5925474"/>
              <a:ext cx="877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SORROW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990961" y="5925474"/>
              <a:ext cx="7561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HURRY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242436" y="5925474"/>
              <a:ext cx="666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GRIEF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537432" y="3007594"/>
            <a:ext cx="918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dream</a:t>
            </a:r>
          </a:p>
        </p:txBody>
      </p:sp>
      <p:sp>
        <p:nvSpPr>
          <p:cNvPr id="44" name="矩形 43"/>
          <p:cNvSpPr/>
          <p:nvPr/>
        </p:nvSpPr>
        <p:spPr>
          <a:xfrm>
            <a:off x="537432" y="3719655"/>
            <a:ext cx="918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dream</a:t>
            </a:r>
          </a:p>
        </p:txBody>
      </p:sp>
      <p:sp>
        <p:nvSpPr>
          <p:cNvPr id="45" name="矩形 44"/>
          <p:cNvSpPr/>
          <p:nvPr/>
        </p:nvSpPr>
        <p:spPr>
          <a:xfrm>
            <a:off x="537432" y="4431716"/>
            <a:ext cx="918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dream</a:t>
            </a:r>
          </a:p>
        </p:txBody>
      </p:sp>
      <p:sp>
        <p:nvSpPr>
          <p:cNvPr id="46" name="矩形 45"/>
          <p:cNvSpPr/>
          <p:nvPr/>
        </p:nvSpPr>
        <p:spPr>
          <a:xfrm>
            <a:off x="537432" y="5143776"/>
            <a:ext cx="918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dream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89251" y="730244"/>
            <a:ext cx="2716834" cy="2700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812465" y="730244"/>
            <a:ext cx="2716834" cy="2700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81656" y="3445115"/>
            <a:ext cx="2705705" cy="2708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00479" y="3445115"/>
            <a:ext cx="2706231" cy="2708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6" y="730244"/>
            <a:ext cx="2708501" cy="27085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868" y="3445115"/>
            <a:ext cx="2708501" cy="2708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70" y="3445115"/>
            <a:ext cx="2708501" cy="27085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57" y="730244"/>
            <a:ext cx="2708501" cy="27085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24501" y="3861048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I KNEW</a:t>
            </a:r>
            <a:endParaRPr lang="zh-CN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2379" y="4962276"/>
            <a:ext cx="2616968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Faces the reality not to 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have to pursue that not to have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result question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KSO_Shape"/>
          <p:cNvSpPr/>
          <p:nvPr/>
        </p:nvSpPr>
        <p:spPr bwMode="auto">
          <a:xfrm flipH="1">
            <a:off x="1858829" y="4556720"/>
            <a:ext cx="324067" cy="297061"/>
          </a:xfrm>
          <a:custGeom>
            <a:avLst/>
            <a:gdLst>
              <a:gd name="T0" fmla="*/ 2147483646 w 269"/>
              <a:gd name="T1" fmla="*/ 0 h 247"/>
              <a:gd name="T2" fmla="*/ 2147483646 w 269"/>
              <a:gd name="T3" fmla="*/ 0 h 247"/>
              <a:gd name="T4" fmla="*/ 2147483646 w 269"/>
              <a:gd name="T5" fmla="*/ 2147483646 h 247"/>
              <a:gd name="T6" fmla="*/ 2147483646 w 269"/>
              <a:gd name="T7" fmla="*/ 2147483646 h 247"/>
              <a:gd name="T8" fmla="*/ 2147483646 w 269"/>
              <a:gd name="T9" fmla="*/ 2147483646 h 247"/>
              <a:gd name="T10" fmla="*/ 2147483646 w 269"/>
              <a:gd name="T11" fmla="*/ 2147483646 h 247"/>
              <a:gd name="T12" fmla="*/ 2147483646 w 269"/>
              <a:gd name="T13" fmla="*/ 2147483646 h 247"/>
              <a:gd name="T14" fmla="*/ 2147483646 w 269"/>
              <a:gd name="T15" fmla="*/ 2147483646 h 247"/>
              <a:gd name="T16" fmla="*/ 2147483646 w 269"/>
              <a:gd name="T17" fmla="*/ 2147483646 h 247"/>
              <a:gd name="T18" fmla="*/ 2147483646 w 269"/>
              <a:gd name="T19" fmla="*/ 2147483646 h 247"/>
              <a:gd name="T20" fmla="*/ 2147483646 w 269"/>
              <a:gd name="T21" fmla="*/ 2147483646 h 247"/>
              <a:gd name="T22" fmla="*/ 2147483646 w 269"/>
              <a:gd name="T23" fmla="*/ 2147483646 h 247"/>
              <a:gd name="T24" fmla="*/ 2147483646 w 269"/>
              <a:gd name="T25" fmla="*/ 2147483646 h 247"/>
              <a:gd name="T26" fmla="*/ 2147483646 w 269"/>
              <a:gd name="T27" fmla="*/ 2147483646 h 247"/>
              <a:gd name="T28" fmla="*/ 2147483646 w 269"/>
              <a:gd name="T29" fmla="*/ 2147483646 h 247"/>
              <a:gd name="T30" fmla="*/ 2147483646 w 269"/>
              <a:gd name="T31" fmla="*/ 2147483646 h 247"/>
              <a:gd name="T32" fmla="*/ 2147483646 w 269"/>
              <a:gd name="T33" fmla="*/ 2147483646 h 247"/>
              <a:gd name="T34" fmla="*/ 2147483646 w 269"/>
              <a:gd name="T35" fmla="*/ 2147483646 h 247"/>
              <a:gd name="T36" fmla="*/ 2147483646 w 269"/>
              <a:gd name="T37" fmla="*/ 2147483646 h 247"/>
              <a:gd name="T38" fmla="*/ 2147483646 w 269"/>
              <a:gd name="T39" fmla="*/ 2147483646 h 247"/>
              <a:gd name="T40" fmla="*/ 2147483646 w 269"/>
              <a:gd name="T41" fmla="*/ 2147483646 h 247"/>
              <a:gd name="T42" fmla="*/ 2147483646 w 269"/>
              <a:gd name="T43" fmla="*/ 2147483646 h 247"/>
              <a:gd name="T44" fmla="*/ 2147483646 w 269"/>
              <a:gd name="T45" fmla="*/ 2147483646 h 247"/>
              <a:gd name="T46" fmla="*/ 2147483646 w 269"/>
              <a:gd name="T47" fmla="*/ 2147483646 h 247"/>
              <a:gd name="T48" fmla="*/ 2147483646 w 269"/>
              <a:gd name="T49" fmla="*/ 2147483646 h 247"/>
              <a:gd name="T50" fmla="*/ 2147483646 w 269"/>
              <a:gd name="T51" fmla="*/ 2147483646 h 247"/>
              <a:gd name="T52" fmla="*/ 2147483646 w 269"/>
              <a:gd name="T53" fmla="*/ 2147483646 h 247"/>
              <a:gd name="T54" fmla="*/ 2147483646 w 269"/>
              <a:gd name="T55" fmla="*/ 2147483646 h 247"/>
              <a:gd name="T56" fmla="*/ 2147483646 w 269"/>
              <a:gd name="T57" fmla="*/ 2147483646 h 247"/>
              <a:gd name="T58" fmla="*/ 2147483646 w 269"/>
              <a:gd name="T59" fmla="*/ 2147483646 h 247"/>
              <a:gd name="T60" fmla="*/ 2147483646 w 269"/>
              <a:gd name="T61" fmla="*/ 2147483646 h 247"/>
              <a:gd name="T62" fmla="*/ 2147483646 w 269"/>
              <a:gd name="T63" fmla="*/ 2147483646 h 247"/>
              <a:gd name="T64" fmla="*/ 2147483646 w 269"/>
              <a:gd name="T65" fmla="*/ 2147483646 h 247"/>
              <a:gd name="T66" fmla="*/ 2147483646 w 269"/>
              <a:gd name="T67" fmla="*/ 2147483646 h 247"/>
              <a:gd name="T68" fmla="*/ 2147483646 w 269"/>
              <a:gd name="T69" fmla="*/ 2147483646 h 247"/>
              <a:gd name="T70" fmla="*/ 2147483646 w 269"/>
              <a:gd name="T71" fmla="*/ 2147483646 h 247"/>
              <a:gd name="T72" fmla="*/ 2147483646 w 269"/>
              <a:gd name="T73" fmla="*/ 0 h 2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9" h="247">
                <a:moveTo>
                  <a:pt x="195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64" y="1"/>
                  <a:pt x="145" y="24"/>
                  <a:pt x="144" y="24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0" y="172"/>
                  <a:pt x="0" y="208"/>
                  <a:pt x="21" y="230"/>
                </a:cubicBezTo>
                <a:cubicBezTo>
                  <a:pt x="32" y="241"/>
                  <a:pt x="46" y="247"/>
                  <a:pt x="60" y="247"/>
                </a:cubicBezTo>
                <a:cubicBezTo>
                  <a:pt x="75" y="247"/>
                  <a:pt x="89" y="241"/>
                  <a:pt x="99" y="230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35" y="91"/>
                  <a:pt x="238" y="63"/>
                  <a:pt x="223" y="47"/>
                </a:cubicBezTo>
                <a:cubicBezTo>
                  <a:pt x="216" y="40"/>
                  <a:pt x="207" y="37"/>
                  <a:pt x="197" y="37"/>
                </a:cubicBezTo>
                <a:cubicBezTo>
                  <a:pt x="185" y="37"/>
                  <a:pt x="171" y="42"/>
                  <a:pt x="161" y="53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3" y="174"/>
                  <a:pt x="43" y="179"/>
                  <a:pt x="46" y="182"/>
                </a:cubicBezTo>
                <a:cubicBezTo>
                  <a:pt x="48" y="183"/>
                  <a:pt x="50" y="184"/>
                  <a:pt x="52" y="184"/>
                </a:cubicBezTo>
                <a:cubicBezTo>
                  <a:pt x="54" y="184"/>
                  <a:pt x="56" y="183"/>
                  <a:pt x="57" y="182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9" y="57"/>
                  <a:pt x="189" y="53"/>
                  <a:pt x="197" y="53"/>
                </a:cubicBezTo>
                <a:cubicBezTo>
                  <a:pt x="203" y="53"/>
                  <a:pt x="208" y="55"/>
                  <a:pt x="211" y="59"/>
                </a:cubicBezTo>
                <a:cubicBezTo>
                  <a:pt x="221" y="68"/>
                  <a:pt x="218" y="86"/>
                  <a:pt x="205" y="99"/>
                </a:cubicBezTo>
                <a:cubicBezTo>
                  <a:pt x="88" y="219"/>
                  <a:pt x="88" y="219"/>
                  <a:pt x="88" y="219"/>
                </a:cubicBezTo>
                <a:cubicBezTo>
                  <a:pt x="81" y="227"/>
                  <a:pt x="70" y="231"/>
                  <a:pt x="60" y="231"/>
                </a:cubicBezTo>
                <a:cubicBezTo>
                  <a:pt x="50" y="231"/>
                  <a:pt x="40" y="227"/>
                  <a:pt x="32" y="219"/>
                </a:cubicBezTo>
                <a:cubicBezTo>
                  <a:pt x="17" y="203"/>
                  <a:pt x="17" y="177"/>
                  <a:pt x="32" y="162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6" y="35"/>
                  <a:pt x="171" y="17"/>
                  <a:pt x="193" y="16"/>
                </a:cubicBezTo>
                <a:cubicBezTo>
                  <a:pt x="194" y="16"/>
                  <a:pt x="194" y="16"/>
                  <a:pt x="195" y="16"/>
                </a:cubicBezTo>
                <a:cubicBezTo>
                  <a:pt x="208" y="16"/>
                  <a:pt x="221" y="23"/>
                  <a:pt x="234" y="36"/>
                </a:cubicBezTo>
                <a:cubicBezTo>
                  <a:pt x="247" y="49"/>
                  <a:pt x="253" y="63"/>
                  <a:pt x="253" y="77"/>
                </a:cubicBezTo>
                <a:cubicBezTo>
                  <a:pt x="252" y="99"/>
                  <a:pt x="234" y="115"/>
                  <a:pt x="234" y="11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2" y="189"/>
                  <a:pt x="162" y="194"/>
                  <a:pt x="165" y="198"/>
                </a:cubicBezTo>
                <a:cubicBezTo>
                  <a:pt x="167" y="199"/>
                  <a:pt x="169" y="200"/>
                  <a:pt x="171" y="200"/>
                </a:cubicBezTo>
                <a:cubicBezTo>
                  <a:pt x="173" y="200"/>
                  <a:pt x="175" y="199"/>
                  <a:pt x="176" y="198"/>
                </a:cubicBezTo>
                <a:cubicBezTo>
                  <a:pt x="244" y="128"/>
                  <a:pt x="244" y="128"/>
                  <a:pt x="244" y="128"/>
                </a:cubicBezTo>
                <a:cubicBezTo>
                  <a:pt x="245" y="127"/>
                  <a:pt x="267" y="107"/>
                  <a:pt x="269" y="78"/>
                </a:cubicBezTo>
                <a:cubicBezTo>
                  <a:pt x="269" y="59"/>
                  <a:pt x="261" y="41"/>
                  <a:pt x="245" y="24"/>
                </a:cubicBezTo>
                <a:cubicBezTo>
                  <a:pt x="229" y="8"/>
                  <a:pt x="212" y="0"/>
                  <a:pt x="195" y="0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457960" y="3861048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I KNEW</a:t>
            </a:r>
            <a:endParaRPr lang="zh-CN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145838" y="4962276"/>
            <a:ext cx="2616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what significance like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this also has to you to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Why province dessert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7268167" y="4528653"/>
            <a:ext cx="370854" cy="353194"/>
          </a:xfrm>
          <a:custGeom>
            <a:avLst/>
            <a:gdLst>
              <a:gd name="T0" fmla="*/ 1657163 w 8032"/>
              <a:gd name="T1" fmla="*/ 1166044 h 7642"/>
              <a:gd name="T2" fmla="*/ 1800397 w 8032"/>
              <a:gd name="T3" fmla="*/ 1166044 h 7642"/>
              <a:gd name="T4" fmla="*/ 1800397 w 8032"/>
              <a:gd name="T5" fmla="*/ 1498463 h 7642"/>
              <a:gd name="T6" fmla="*/ 1657163 w 8032"/>
              <a:gd name="T7" fmla="*/ 1498463 h 7642"/>
              <a:gd name="T8" fmla="*/ 1657163 w 8032"/>
              <a:gd name="T9" fmla="*/ 1712977 h 7642"/>
              <a:gd name="T10" fmla="*/ 0 w 8032"/>
              <a:gd name="T11" fmla="*/ 1712977 h 7642"/>
              <a:gd name="T12" fmla="*/ 0 w 8032"/>
              <a:gd name="T13" fmla="*/ 1020793 h 7642"/>
              <a:gd name="T14" fmla="*/ 286692 w 8032"/>
              <a:gd name="T15" fmla="*/ 1020793 h 7642"/>
              <a:gd name="T16" fmla="*/ 286692 w 8032"/>
              <a:gd name="T17" fmla="*/ 0 h 7642"/>
              <a:gd name="T18" fmla="*/ 1004430 w 8032"/>
              <a:gd name="T19" fmla="*/ 0 h 7642"/>
              <a:gd name="T20" fmla="*/ 1372713 w 8032"/>
              <a:gd name="T21" fmla="*/ 356627 h 7642"/>
              <a:gd name="T22" fmla="*/ 1372713 w 8032"/>
              <a:gd name="T23" fmla="*/ 1020793 h 7642"/>
              <a:gd name="T24" fmla="*/ 1657163 w 8032"/>
              <a:gd name="T25" fmla="*/ 1020793 h 7642"/>
              <a:gd name="T26" fmla="*/ 1657163 w 8032"/>
              <a:gd name="T27" fmla="*/ 1166044 h 7642"/>
              <a:gd name="T28" fmla="*/ 1583641 w 8032"/>
              <a:gd name="T29" fmla="*/ 1660525 h 7642"/>
              <a:gd name="T30" fmla="*/ 1583641 w 8032"/>
              <a:gd name="T31" fmla="*/ 1076383 h 7642"/>
              <a:gd name="T32" fmla="*/ 1377420 w 8032"/>
              <a:gd name="T33" fmla="*/ 1076383 h 7642"/>
              <a:gd name="T34" fmla="*/ 1377420 w 8032"/>
              <a:gd name="T35" fmla="*/ 1293363 h 7642"/>
              <a:gd name="T36" fmla="*/ 276157 w 8032"/>
              <a:gd name="T37" fmla="*/ 1293363 h 7642"/>
              <a:gd name="T38" fmla="*/ 276157 w 8032"/>
              <a:gd name="T39" fmla="*/ 1076383 h 7642"/>
              <a:gd name="T40" fmla="*/ 69936 w 8032"/>
              <a:gd name="T41" fmla="*/ 1076383 h 7642"/>
              <a:gd name="T42" fmla="*/ 69936 w 8032"/>
              <a:gd name="T43" fmla="*/ 1660525 h 7642"/>
              <a:gd name="T44" fmla="*/ 1583641 w 8032"/>
              <a:gd name="T45" fmla="*/ 1660525 h 7642"/>
              <a:gd name="T46" fmla="*/ 360438 w 8032"/>
              <a:gd name="T47" fmla="*/ 55590 h 7642"/>
              <a:gd name="T48" fmla="*/ 360438 w 8032"/>
              <a:gd name="T49" fmla="*/ 1227013 h 7642"/>
              <a:gd name="T50" fmla="*/ 1296949 w 8032"/>
              <a:gd name="T51" fmla="*/ 1227013 h 7642"/>
              <a:gd name="T52" fmla="*/ 1296949 w 8032"/>
              <a:gd name="T53" fmla="*/ 416028 h 7642"/>
              <a:gd name="T54" fmla="*/ 933373 w 8032"/>
              <a:gd name="T55" fmla="*/ 416028 h 7642"/>
              <a:gd name="T56" fmla="*/ 933373 w 8032"/>
              <a:gd name="T57" fmla="*/ 55590 h 7642"/>
              <a:gd name="T58" fmla="*/ 360438 w 8032"/>
              <a:gd name="T59" fmla="*/ 55590 h 7642"/>
              <a:gd name="T60" fmla="*/ 1013844 w 8032"/>
              <a:gd name="T61" fmla="*/ 90558 h 7642"/>
              <a:gd name="T62" fmla="*/ 1013844 w 8032"/>
              <a:gd name="T63" fmla="*/ 356627 h 7642"/>
              <a:gd name="T64" fmla="*/ 1278345 w 8032"/>
              <a:gd name="T65" fmla="*/ 356627 h 7642"/>
              <a:gd name="T66" fmla="*/ 1013844 w 8032"/>
              <a:gd name="T67" fmla="*/ 90558 h 7642"/>
              <a:gd name="T68" fmla="*/ 1727099 w 8032"/>
              <a:gd name="T69" fmla="*/ 1444218 h 7642"/>
              <a:gd name="T70" fmla="*/ 1727099 w 8032"/>
              <a:gd name="T71" fmla="*/ 1218047 h 7642"/>
              <a:gd name="T72" fmla="*/ 1667923 w 8032"/>
              <a:gd name="T73" fmla="*/ 1218047 h 7642"/>
              <a:gd name="T74" fmla="*/ 1667923 w 8032"/>
              <a:gd name="T75" fmla="*/ 1444218 h 7642"/>
              <a:gd name="T76" fmla="*/ 1727099 w 8032"/>
              <a:gd name="T77" fmla="*/ 1444218 h 76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32" h="7642">
                <a:moveTo>
                  <a:pt x="7393" y="5202"/>
                </a:moveTo>
                <a:lnTo>
                  <a:pt x="8032" y="5202"/>
                </a:lnTo>
                <a:lnTo>
                  <a:pt x="8032" y="6685"/>
                </a:lnTo>
                <a:lnTo>
                  <a:pt x="7393" y="6685"/>
                </a:lnTo>
                <a:lnTo>
                  <a:pt x="7393" y="7642"/>
                </a:lnTo>
                <a:lnTo>
                  <a:pt x="0" y="7642"/>
                </a:lnTo>
                <a:lnTo>
                  <a:pt x="0" y="4554"/>
                </a:lnTo>
                <a:lnTo>
                  <a:pt x="1279" y="4554"/>
                </a:lnTo>
                <a:lnTo>
                  <a:pt x="1279" y="0"/>
                </a:lnTo>
                <a:lnTo>
                  <a:pt x="4481" y="0"/>
                </a:lnTo>
                <a:lnTo>
                  <a:pt x="6124" y="1591"/>
                </a:lnTo>
                <a:lnTo>
                  <a:pt x="6124" y="4554"/>
                </a:lnTo>
                <a:lnTo>
                  <a:pt x="7393" y="4554"/>
                </a:lnTo>
                <a:lnTo>
                  <a:pt x="7393" y="5202"/>
                </a:lnTo>
                <a:close/>
                <a:moveTo>
                  <a:pt x="7065" y="7408"/>
                </a:moveTo>
                <a:lnTo>
                  <a:pt x="7065" y="4802"/>
                </a:lnTo>
                <a:lnTo>
                  <a:pt x="6145" y="4802"/>
                </a:lnTo>
                <a:lnTo>
                  <a:pt x="6145" y="5770"/>
                </a:lnTo>
                <a:lnTo>
                  <a:pt x="1232" y="5770"/>
                </a:lnTo>
                <a:lnTo>
                  <a:pt x="1232" y="4802"/>
                </a:lnTo>
                <a:lnTo>
                  <a:pt x="312" y="4802"/>
                </a:lnTo>
                <a:lnTo>
                  <a:pt x="312" y="7408"/>
                </a:lnTo>
                <a:lnTo>
                  <a:pt x="7065" y="7408"/>
                </a:lnTo>
                <a:close/>
                <a:moveTo>
                  <a:pt x="1608" y="248"/>
                </a:moveTo>
                <a:lnTo>
                  <a:pt x="1608" y="5474"/>
                </a:lnTo>
                <a:lnTo>
                  <a:pt x="5786" y="5474"/>
                </a:lnTo>
                <a:lnTo>
                  <a:pt x="5786" y="1856"/>
                </a:lnTo>
                <a:lnTo>
                  <a:pt x="4164" y="1856"/>
                </a:lnTo>
                <a:lnTo>
                  <a:pt x="4164" y="248"/>
                </a:lnTo>
                <a:lnTo>
                  <a:pt x="1608" y="248"/>
                </a:lnTo>
                <a:close/>
                <a:moveTo>
                  <a:pt x="4523" y="404"/>
                </a:moveTo>
                <a:lnTo>
                  <a:pt x="4523" y="1591"/>
                </a:lnTo>
                <a:lnTo>
                  <a:pt x="5703" y="1591"/>
                </a:lnTo>
                <a:lnTo>
                  <a:pt x="4523" y="404"/>
                </a:lnTo>
                <a:close/>
                <a:moveTo>
                  <a:pt x="7705" y="6443"/>
                </a:moveTo>
                <a:lnTo>
                  <a:pt x="7705" y="5434"/>
                </a:lnTo>
                <a:lnTo>
                  <a:pt x="7441" y="5434"/>
                </a:lnTo>
                <a:lnTo>
                  <a:pt x="7441" y="6443"/>
                </a:lnTo>
                <a:lnTo>
                  <a:pt x="7705" y="6443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31289" y="1177219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I KNEW</a:t>
            </a:r>
            <a:endParaRPr lang="zh-CN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19167" y="2278447"/>
            <a:ext cx="2616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what significance like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this also has to you to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Why province dessert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158146" y="1177219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  <a:ea typeface="宋体" panose="02010600030101010101" pitchFamily="2" charset="-122"/>
              </a:rPr>
              <a:t>I KNEW</a:t>
            </a:r>
            <a:endParaRPr lang="zh-CN" altLang="en-US" sz="3200" b="1" spc="300" dirty="0">
              <a:solidFill>
                <a:schemeClr val="tx1">
                  <a:lumMod val="65000"/>
                  <a:lumOff val="35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857774" y="2278447"/>
            <a:ext cx="26169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what significance like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this also has to you to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Why province dessert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9" name="KSO_Shape"/>
          <p:cNvSpPr/>
          <p:nvPr/>
        </p:nvSpPr>
        <p:spPr bwMode="auto">
          <a:xfrm>
            <a:off x="4590913" y="1833168"/>
            <a:ext cx="273476" cy="364850"/>
          </a:xfrm>
          <a:custGeom>
            <a:avLst/>
            <a:gdLst>
              <a:gd name="T0" fmla="*/ 1188872 w 619"/>
              <a:gd name="T1" fmla="*/ 0 h 619"/>
              <a:gd name="T2" fmla="*/ 1188872 w 619"/>
              <a:gd name="T3" fmla="*/ 0 h 619"/>
              <a:gd name="T4" fmla="*/ 706779 w 619"/>
              <a:gd name="T5" fmla="*/ 171605 h 619"/>
              <a:gd name="T6" fmla="*/ 641337 w 619"/>
              <a:gd name="T7" fmla="*/ 171605 h 619"/>
              <a:gd name="T8" fmla="*/ 159243 w 619"/>
              <a:gd name="T9" fmla="*/ 0 h 619"/>
              <a:gd name="T10" fmla="*/ 0 w 619"/>
              <a:gd name="T11" fmla="*/ 215233 h 619"/>
              <a:gd name="T12" fmla="*/ 0 w 619"/>
              <a:gd name="T13" fmla="*/ 1413559 h 619"/>
              <a:gd name="T14" fmla="*/ 159243 w 619"/>
              <a:gd name="T15" fmla="*/ 1625884 h 619"/>
              <a:gd name="T16" fmla="*/ 641337 w 619"/>
              <a:gd name="T17" fmla="*/ 1797488 h 619"/>
              <a:gd name="T18" fmla="*/ 706779 w 619"/>
              <a:gd name="T19" fmla="*/ 1797488 h 619"/>
              <a:gd name="T20" fmla="*/ 1188872 w 619"/>
              <a:gd name="T21" fmla="*/ 1625884 h 619"/>
              <a:gd name="T22" fmla="*/ 1348116 w 619"/>
              <a:gd name="T23" fmla="*/ 1413559 h 619"/>
              <a:gd name="T24" fmla="*/ 1348116 w 619"/>
              <a:gd name="T25" fmla="*/ 215233 h 619"/>
              <a:gd name="T26" fmla="*/ 1188872 w 619"/>
              <a:gd name="T27" fmla="*/ 0 h 619"/>
              <a:gd name="T28" fmla="*/ 641337 w 619"/>
              <a:gd name="T29" fmla="*/ 1713140 h 619"/>
              <a:gd name="T30" fmla="*/ 641337 w 619"/>
              <a:gd name="T31" fmla="*/ 1713140 h 619"/>
              <a:gd name="T32" fmla="*/ 159243 w 619"/>
              <a:gd name="T33" fmla="*/ 1541535 h 619"/>
              <a:gd name="T34" fmla="*/ 63261 w 619"/>
              <a:gd name="T35" fmla="*/ 1413559 h 619"/>
              <a:gd name="T36" fmla="*/ 63261 w 619"/>
              <a:gd name="T37" fmla="*/ 215233 h 619"/>
              <a:gd name="T38" fmla="*/ 159243 w 619"/>
              <a:gd name="T39" fmla="*/ 84348 h 619"/>
              <a:gd name="T40" fmla="*/ 641337 w 619"/>
              <a:gd name="T41" fmla="*/ 255953 h 619"/>
              <a:gd name="T42" fmla="*/ 641337 w 619"/>
              <a:gd name="T43" fmla="*/ 1713140 h 619"/>
              <a:gd name="T44" fmla="*/ 1284854 w 619"/>
              <a:gd name="T45" fmla="*/ 1413559 h 619"/>
              <a:gd name="T46" fmla="*/ 1284854 w 619"/>
              <a:gd name="T47" fmla="*/ 1413559 h 619"/>
              <a:gd name="T48" fmla="*/ 1188872 w 619"/>
              <a:gd name="T49" fmla="*/ 1541535 h 619"/>
              <a:gd name="T50" fmla="*/ 706779 w 619"/>
              <a:gd name="T51" fmla="*/ 1713140 h 619"/>
              <a:gd name="T52" fmla="*/ 706779 w 619"/>
              <a:gd name="T53" fmla="*/ 255953 h 619"/>
              <a:gd name="T54" fmla="*/ 1188872 w 619"/>
              <a:gd name="T55" fmla="*/ 84348 h 619"/>
              <a:gd name="T56" fmla="*/ 1284854 w 619"/>
              <a:gd name="T57" fmla="*/ 215233 h 619"/>
              <a:gd name="T58" fmla="*/ 1284854 w 619"/>
              <a:gd name="T59" fmla="*/ 1413559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10027671" y="1853434"/>
            <a:ext cx="277174" cy="359966"/>
          </a:xfrm>
          <a:custGeom>
            <a:avLst/>
            <a:gdLst>
              <a:gd name="T0" fmla="*/ 2147483646 w 5278"/>
              <a:gd name="T1" fmla="*/ 2147483646 h 6863"/>
              <a:gd name="T2" fmla="*/ 2147483646 w 5278"/>
              <a:gd name="T3" fmla="*/ 2147483646 h 6863"/>
              <a:gd name="T4" fmla="*/ 2147483646 w 5278"/>
              <a:gd name="T5" fmla="*/ 2147483646 h 6863"/>
              <a:gd name="T6" fmla="*/ 2147483646 w 5278"/>
              <a:gd name="T7" fmla="*/ 2147483646 h 6863"/>
              <a:gd name="T8" fmla="*/ 2147483646 w 5278"/>
              <a:gd name="T9" fmla="*/ 2147483646 h 6863"/>
              <a:gd name="T10" fmla="*/ 2147483646 w 5278"/>
              <a:gd name="T11" fmla="*/ 2147483646 h 6863"/>
              <a:gd name="T12" fmla="*/ 2147483646 w 5278"/>
              <a:gd name="T13" fmla="*/ 2147483646 h 6863"/>
              <a:gd name="T14" fmla="*/ 2147483646 w 5278"/>
              <a:gd name="T15" fmla="*/ 2147483646 h 6863"/>
              <a:gd name="T16" fmla="*/ 2147483646 w 5278"/>
              <a:gd name="T17" fmla="*/ 2147483646 h 6863"/>
              <a:gd name="T18" fmla="*/ 2147483646 w 5278"/>
              <a:gd name="T19" fmla="*/ 2147483646 h 6863"/>
              <a:gd name="T20" fmla="*/ 2147483646 w 5278"/>
              <a:gd name="T21" fmla="*/ 2147483646 h 6863"/>
              <a:gd name="T22" fmla="*/ 2147483646 w 5278"/>
              <a:gd name="T23" fmla="*/ 2147483646 h 6863"/>
              <a:gd name="T24" fmla="*/ 2147483646 w 5278"/>
              <a:gd name="T25" fmla="*/ 2147483646 h 6863"/>
              <a:gd name="T26" fmla="*/ 2147483646 w 5278"/>
              <a:gd name="T27" fmla="*/ 2147483646 h 6863"/>
              <a:gd name="T28" fmla="*/ 2147483646 w 5278"/>
              <a:gd name="T29" fmla="*/ 2147483646 h 6863"/>
              <a:gd name="T30" fmla="*/ 2147483646 w 5278"/>
              <a:gd name="T31" fmla="*/ 2147483646 h 6863"/>
              <a:gd name="T32" fmla="*/ 2147483646 w 5278"/>
              <a:gd name="T33" fmla="*/ 2147483646 h 6863"/>
              <a:gd name="T34" fmla="*/ 2147483646 w 5278"/>
              <a:gd name="T35" fmla="*/ 2147483646 h 6863"/>
              <a:gd name="T36" fmla="*/ 2147483646 w 5278"/>
              <a:gd name="T37" fmla="*/ 2147483646 h 6863"/>
              <a:gd name="T38" fmla="*/ 2147483646 w 5278"/>
              <a:gd name="T39" fmla="*/ 2147483646 h 6863"/>
              <a:gd name="T40" fmla="*/ 2147483646 w 5278"/>
              <a:gd name="T41" fmla="*/ 2147483646 h 6863"/>
              <a:gd name="T42" fmla="*/ 2147483646 w 5278"/>
              <a:gd name="T43" fmla="*/ 2147483646 h 6863"/>
              <a:gd name="T44" fmla="*/ 2147483646 w 5278"/>
              <a:gd name="T45" fmla="*/ 2147483646 h 6863"/>
              <a:gd name="T46" fmla="*/ 2147483646 w 5278"/>
              <a:gd name="T47" fmla="*/ 2147483646 h 6863"/>
              <a:gd name="T48" fmla="*/ 2147483646 w 5278"/>
              <a:gd name="T49" fmla="*/ 2147483646 h 6863"/>
              <a:gd name="T50" fmla="*/ 2147483646 w 5278"/>
              <a:gd name="T51" fmla="*/ 2147483646 h 6863"/>
              <a:gd name="T52" fmla="*/ 2147483646 w 5278"/>
              <a:gd name="T53" fmla="*/ 2147483646 h 6863"/>
              <a:gd name="T54" fmla="*/ 2147483646 w 5278"/>
              <a:gd name="T55" fmla="*/ 2147483646 h 6863"/>
              <a:gd name="T56" fmla="*/ 2147483646 w 5278"/>
              <a:gd name="T57" fmla="*/ 2147483646 h 6863"/>
              <a:gd name="T58" fmla="*/ 2147483646 w 5278"/>
              <a:gd name="T59" fmla="*/ 2147483646 h 6863"/>
              <a:gd name="T60" fmla="*/ 2147483646 w 5278"/>
              <a:gd name="T61" fmla="*/ 2147483646 h 6863"/>
              <a:gd name="T62" fmla="*/ 2147483646 w 5278"/>
              <a:gd name="T63" fmla="*/ 2147483646 h 6863"/>
              <a:gd name="T64" fmla="*/ 2147483646 w 5278"/>
              <a:gd name="T65" fmla="*/ 2147483646 h 6863"/>
              <a:gd name="T66" fmla="*/ 2147483646 w 5278"/>
              <a:gd name="T67" fmla="*/ 2147483646 h 6863"/>
              <a:gd name="T68" fmla="*/ 2147483646 w 5278"/>
              <a:gd name="T69" fmla="*/ 2147483646 h 6863"/>
              <a:gd name="T70" fmla="*/ 2147483646 w 5278"/>
              <a:gd name="T71" fmla="*/ 2147483646 h 6863"/>
              <a:gd name="T72" fmla="*/ 2147483646 w 5278"/>
              <a:gd name="T73" fmla="*/ 2147483646 h 6863"/>
              <a:gd name="T74" fmla="*/ 2147483646 w 5278"/>
              <a:gd name="T75" fmla="*/ 2147483646 h 6863"/>
              <a:gd name="T76" fmla="*/ 2147483646 w 5278"/>
              <a:gd name="T77" fmla="*/ 2147483646 h 6863"/>
              <a:gd name="T78" fmla="*/ 2147483646 w 5278"/>
              <a:gd name="T79" fmla="*/ 2147483646 h 6863"/>
              <a:gd name="T80" fmla="*/ 2147483646 w 5278"/>
              <a:gd name="T81" fmla="*/ 2147483646 h 6863"/>
              <a:gd name="T82" fmla="*/ 2147483646 w 5278"/>
              <a:gd name="T83" fmla="*/ 2147483646 h 6863"/>
              <a:gd name="T84" fmla="*/ 0 w 5278"/>
              <a:gd name="T85" fmla="*/ 2147483646 h 6863"/>
              <a:gd name="T86" fmla="*/ 2147483646 w 5278"/>
              <a:gd name="T87" fmla="*/ 2147483646 h 6863"/>
              <a:gd name="T88" fmla="*/ 2147483646 w 5278"/>
              <a:gd name="T89" fmla="*/ 2147483646 h 6863"/>
              <a:gd name="T90" fmla="*/ 2147483646 w 5278"/>
              <a:gd name="T91" fmla="*/ 2147483646 h 6863"/>
              <a:gd name="T92" fmla="*/ 2147483646 w 5278"/>
              <a:gd name="T93" fmla="*/ 2147483646 h 6863"/>
              <a:gd name="T94" fmla="*/ 2147483646 w 5278"/>
              <a:gd name="T95" fmla="*/ 2147483646 h 6863"/>
              <a:gd name="T96" fmla="*/ 2147483646 w 5278"/>
              <a:gd name="T97" fmla="*/ 1347340187 h 6863"/>
              <a:gd name="T98" fmla="*/ 2147483646 w 5278"/>
              <a:gd name="T99" fmla="*/ 513294381 h 6863"/>
              <a:gd name="T100" fmla="*/ 2147483646 w 5278"/>
              <a:gd name="T101" fmla="*/ 42761601 h 6863"/>
              <a:gd name="T102" fmla="*/ 2147483646 w 5278"/>
              <a:gd name="T103" fmla="*/ 21419384 h 6863"/>
              <a:gd name="T104" fmla="*/ 2147483646 w 5278"/>
              <a:gd name="T105" fmla="*/ 363589915 h 6863"/>
              <a:gd name="T106" fmla="*/ 2147483646 w 5278"/>
              <a:gd name="T107" fmla="*/ 1133454737 h 6863"/>
              <a:gd name="T108" fmla="*/ 2147483646 w 5278"/>
              <a:gd name="T109" fmla="*/ 2147483646 h 6863"/>
              <a:gd name="T110" fmla="*/ 2147483646 w 5278"/>
              <a:gd name="T111" fmla="*/ 2147483646 h 6863"/>
              <a:gd name="T112" fmla="*/ 2147483646 w 5278"/>
              <a:gd name="T113" fmla="*/ 2147483646 h 6863"/>
              <a:gd name="T114" fmla="*/ 2147483646 w 5278"/>
              <a:gd name="T115" fmla="*/ 2147483646 h 6863"/>
              <a:gd name="T116" fmla="*/ 2147483646 w 5278"/>
              <a:gd name="T117" fmla="*/ 2147483646 h 6863"/>
              <a:gd name="T118" fmla="*/ 2147483646 w 5278"/>
              <a:gd name="T119" fmla="*/ 2147483646 h 68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78" h="6863">
                <a:moveTo>
                  <a:pt x="4046" y="5103"/>
                </a:moveTo>
                <a:lnTo>
                  <a:pt x="1054" y="5103"/>
                </a:lnTo>
                <a:lnTo>
                  <a:pt x="1054" y="4927"/>
                </a:lnTo>
                <a:lnTo>
                  <a:pt x="4046" y="4927"/>
                </a:lnTo>
                <a:lnTo>
                  <a:pt x="4046" y="5103"/>
                </a:lnTo>
                <a:close/>
                <a:moveTo>
                  <a:pt x="2814" y="4575"/>
                </a:moveTo>
                <a:lnTo>
                  <a:pt x="1054" y="4575"/>
                </a:lnTo>
                <a:lnTo>
                  <a:pt x="1054" y="4399"/>
                </a:lnTo>
                <a:lnTo>
                  <a:pt x="2814" y="4399"/>
                </a:lnTo>
                <a:lnTo>
                  <a:pt x="2814" y="4575"/>
                </a:lnTo>
                <a:close/>
                <a:moveTo>
                  <a:pt x="3342" y="4047"/>
                </a:moveTo>
                <a:lnTo>
                  <a:pt x="1054" y="4047"/>
                </a:lnTo>
                <a:lnTo>
                  <a:pt x="1054" y="3872"/>
                </a:lnTo>
                <a:lnTo>
                  <a:pt x="3342" y="3872"/>
                </a:lnTo>
                <a:lnTo>
                  <a:pt x="3342" y="4047"/>
                </a:lnTo>
                <a:close/>
                <a:moveTo>
                  <a:pt x="4222" y="3520"/>
                </a:moveTo>
                <a:lnTo>
                  <a:pt x="1054" y="3520"/>
                </a:lnTo>
                <a:lnTo>
                  <a:pt x="1054" y="3344"/>
                </a:lnTo>
                <a:lnTo>
                  <a:pt x="4222" y="3344"/>
                </a:lnTo>
                <a:lnTo>
                  <a:pt x="4222" y="3520"/>
                </a:lnTo>
                <a:close/>
                <a:moveTo>
                  <a:pt x="2814" y="2992"/>
                </a:moveTo>
                <a:lnTo>
                  <a:pt x="1054" y="2992"/>
                </a:lnTo>
                <a:lnTo>
                  <a:pt x="1054" y="2816"/>
                </a:lnTo>
                <a:lnTo>
                  <a:pt x="2814" y="2816"/>
                </a:lnTo>
                <a:lnTo>
                  <a:pt x="2814" y="2992"/>
                </a:lnTo>
                <a:close/>
                <a:moveTo>
                  <a:pt x="4750" y="1056"/>
                </a:moveTo>
                <a:lnTo>
                  <a:pt x="3518" y="1056"/>
                </a:lnTo>
                <a:lnTo>
                  <a:pt x="3620" y="1362"/>
                </a:lnTo>
                <a:lnTo>
                  <a:pt x="3664" y="1373"/>
                </a:lnTo>
                <a:lnTo>
                  <a:pt x="3707" y="1385"/>
                </a:lnTo>
                <a:lnTo>
                  <a:pt x="3747" y="1397"/>
                </a:lnTo>
                <a:lnTo>
                  <a:pt x="3785" y="1412"/>
                </a:lnTo>
                <a:lnTo>
                  <a:pt x="3822" y="1426"/>
                </a:lnTo>
                <a:lnTo>
                  <a:pt x="3856" y="1441"/>
                </a:lnTo>
                <a:lnTo>
                  <a:pt x="3888" y="1458"/>
                </a:lnTo>
                <a:lnTo>
                  <a:pt x="3919" y="1476"/>
                </a:lnTo>
                <a:lnTo>
                  <a:pt x="3948" y="1494"/>
                </a:lnTo>
                <a:lnTo>
                  <a:pt x="3976" y="1513"/>
                </a:lnTo>
                <a:lnTo>
                  <a:pt x="4001" y="1534"/>
                </a:lnTo>
                <a:lnTo>
                  <a:pt x="4025" y="1555"/>
                </a:lnTo>
                <a:lnTo>
                  <a:pt x="4046" y="1577"/>
                </a:lnTo>
                <a:lnTo>
                  <a:pt x="4067" y="1599"/>
                </a:lnTo>
                <a:lnTo>
                  <a:pt x="4086" y="1622"/>
                </a:lnTo>
                <a:lnTo>
                  <a:pt x="4104" y="1646"/>
                </a:lnTo>
                <a:lnTo>
                  <a:pt x="4119" y="1671"/>
                </a:lnTo>
                <a:lnTo>
                  <a:pt x="4134" y="1696"/>
                </a:lnTo>
                <a:lnTo>
                  <a:pt x="4148" y="1723"/>
                </a:lnTo>
                <a:lnTo>
                  <a:pt x="4160" y="1749"/>
                </a:lnTo>
                <a:lnTo>
                  <a:pt x="4171" y="1777"/>
                </a:lnTo>
                <a:lnTo>
                  <a:pt x="4180" y="1805"/>
                </a:lnTo>
                <a:lnTo>
                  <a:pt x="4189" y="1834"/>
                </a:lnTo>
                <a:lnTo>
                  <a:pt x="4196" y="1863"/>
                </a:lnTo>
                <a:lnTo>
                  <a:pt x="4203" y="1892"/>
                </a:lnTo>
                <a:lnTo>
                  <a:pt x="4208" y="1923"/>
                </a:lnTo>
                <a:lnTo>
                  <a:pt x="4213" y="1953"/>
                </a:lnTo>
                <a:lnTo>
                  <a:pt x="4216" y="1984"/>
                </a:lnTo>
                <a:lnTo>
                  <a:pt x="4219" y="2015"/>
                </a:lnTo>
                <a:lnTo>
                  <a:pt x="4221" y="2047"/>
                </a:lnTo>
                <a:lnTo>
                  <a:pt x="4222" y="2078"/>
                </a:lnTo>
                <a:lnTo>
                  <a:pt x="4222" y="2111"/>
                </a:lnTo>
                <a:lnTo>
                  <a:pt x="1054" y="2111"/>
                </a:lnTo>
                <a:lnTo>
                  <a:pt x="1056" y="2081"/>
                </a:lnTo>
                <a:lnTo>
                  <a:pt x="1057" y="2050"/>
                </a:lnTo>
                <a:lnTo>
                  <a:pt x="1058" y="2020"/>
                </a:lnTo>
                <a:lnTo>
                  <a:pt x="1062" y="1990"/>
                </a:lnTo>
                <a:lnTo>
                  <a:pt x="1065" y="1960"/>
                </a:lnTo>
                <a:lnTo>
                  <a:pt x="1070" y="1931"/>
                </a:lnTo>
                <a:lnTo>
                  <a:pt x="1076" y="1902"/>
                </a:lnTo>
                <a:lnTo>
                  <a:pt x="1083" y="1874"/>
                </a:lnTo>
                <a:lnTo>
                  <a:pt x="1092" y="1846"/>
                </a:lnTo>
                <a:lnTo>
                  <a:pt x="1101" y="1819"/>
                </a:lnTo>
                <a:lnTo>
                  <a:pt x="1111" y="1792"/>
                </a:lnTo>
                <a:lnTo>
                  <a:pt x="1123" y="1766"/>
                </a:lnTo>
                <a:lnTo>
                  <a:pt x="1135" y="1740"/>
                </a:lnTo>
                <a:lnTo>
                  <a:pt x="1149" y="1714"/>
                </a:lnTo>
                <a:lnTo>
                  <a:pt x="1165" y="1690"/>
                </a:lnTo>
                <a:lnTo>
                  <a:pt x="1180" y="1665"/>
                </a:lnTo>
                <a:lnTo>
                  <a:pt x="1198" y="1643"/>
                </a:lnTo>
                <a:lnTo>
                  <a:pt x="1217" y="1620"/>
                </a:lnTo>
                <a:lnTo>
                  <a:pt x="1239" y="1597"/>
                </a:lnTo>
                <a:lnTo>
                  <a:pt x="1260" y="1576"/>
                </a:lnTo>
                <a:lnTo>
                  <a:pt x="1284" y="1555"/>
                </a:lnTo>
                <a:lnTo>
                  <a:pt x="1309" y="1535"/>
                </a:lnTo>
                <a:lnTo>
                  <a:pt x="1336" y="1516"/>
                </a:lnTo>
                <a:lnTo>
                  <a:pt x="1363" y="1498"/>
                </a:lnTo>
                <a:lnTo>
                  <a:pt x="1393" y="1480"/>
                </a:lnTo>
                <a:lnTo>
                  <a:pt x="1426" y="1463"/>
                </a:lnTo>
                <a:lnTo>
                  <a:pt x="1458" y="1447"/>
                </a:lnTo>
                <a:lnTo>
                  <a:pt x="1493" y="1432"/>
                </a:lnTo>
                <a:lnTo>
                  <a:pt x="1530" y="1418"/>
                </a:lnTo>
                <a:lnTo>
                  <a:pt x="1568" y="1404"/>
                </a:lnTo>
                <a:lnTo>
                  <a:pt x="1609" y="1392"/>
                </a:lnTo>
                <a:lnTo>
                  <a:pt x="1651" y="1380"/>
                </a:lnTo>
                <a:lnTo>
                  <a:pt x="1758" y="1056"/>
                </a:lnTo>
                <a:lnTo>
                  <a:pt x="526" y="1056"/>
                </a:lnTo>
                <a:lnTo>
                  <a:pt x="526" y="6335"/>
                </a:lnTo>
                <a:lnTo>
                  <a:pt x="4750" y="6335"/>
                </a:lnTo>
                <a:lnTo>
                  <a:pt x="4750" y="1056"/>
                </a:lnTo>
                <a:close/>
                <a:moveTo>
                  <a:pt x="2638" y="265"/>
                </a:moveTo>
                <a:lnTo>
                  <a:pt x="2638" y="265"/>
                </a:lnTo>
                <a:lnTo>
                  <a:pt x="2611" y="266"/>
                </a:lnTo>
                <a:lnTo>
                  <a:pt x="2584" y="269"/>
                </a:lnTo>
                <a:lnTo>
                  <a:pt x="2559" y="275"/>
                </a:lnTo>
                <a:lnTo>
                  <a:pt x="2535" y="285"/>
                </a:lnTo>
                <a:lnTo>
                  <a:pt x="2513" y="296"/>
                </a:lnTo>
                <a:lnTo>
                  <a:pt x="2491" y="309"/>
                </a:lnTo>
                <a:lnTo>
                  <a:pt x="2471" y="324"/>
                </a:lnTo>
                <a:lnTo>
                  <a:pt x="2452" y="341"/>
                </a:lnTo>
                <a:lnTo>
                  <a:pt x="2435" y="360"/>
                </a:lnTo>
                <a:lnTo>
                  <a:pt x="2419" y="381"/>
                </a:lnTo>
                <a:lnTo>
                  <a:pt x="2406" y="402"/>
                </a:lnTo>
                <a:lnTo>
                  <a:pt x="2395" y="425"/>
                </a:lnTo>
                <a:lnTo>
                  <a:pt x="2386" y="449"/>
                </a:lnTo>
                <a:lnTo>
                  <a:pt x="2380" y="474"/>
                </a:lnTo>
                <a:lnTo>
                  <a:pt x="2375" y="500"/>
                </a:lnTo>
                <a:lnTo>
                  <a:pt x="2374" y="528"/>
                </a:lnTo>
                <a:lnTo>
                  <a:pt x="2375" y="554"/>
                </a:lnTo>
                <a:lnTo>
                  <a:pt x="2380" y="581"/>
                </a:lnTo>
                <a:lnTo>
                  <a:pt x="2386" y="606"/>
                </a:lnTo>
                <a:lnTo>
                  <a:pt x="2395" y="631"/>
                </a:lnTo>
                <a:lnTo>
                  <a:pt x="2406" y="654"/>
                </a:lnTo>
                <a:lnTo>
                  <a:pt x="2419" y="675"/>
                </a:lnTo>
                <a:lnTo>
                  <a:pt x="2435" y="696"/>
                </a:lnTo>
                <a:lnTo>
                  <a:pt x="2452" y="715"/>
                </a:lnTo>
                <a:lnTo>
                  <a:pt x="2471" y="732"/>
                </a:lnTo>
                <a:lnTo>
                  <a:pt x="2491" y="747"/>
                </a:lnTo>
                <a:lnTo>
                  <a:pt x="2513" y="760"/>
                </a:lnTo>
                <a:lnTo>
                  <a:pt x="2535" y="771"/>
                </a:lnTo>
                <a:lnTo>
                  <a:pt x="2559" y="779"/>
                </a:lnTo>
                <a:lnTo>
                  <a:pt x="2584" y="787"/>
                </a:lnTo>
                <a:lnTo>
                  <a:pt x="2611" y="790"/>
                </a:lnTo>
                <a:lnTo>
                  <a:pt x="2638" y="791"/>
                </a:lnTo>
                <a:lnTo>
                  <a:pt x="2665" y="790"/>
                </a:lnTo>
                <a:lnTo>
                  <a:pt x="2691" y="787"/>
                </a:lnTo>
                <a:lnTo>
                  <a:pt x="2716" y="779"/>
                </a:lnTo>
                <a:lnTo>
                  <a:pt x="2741" y="771"/>
                </a:lnTo>
                <a:lnTo>
                  <a:pt x="2764" y="760"/>
                </a:lnTo>
                <a:lnTo>
                  <a:pt x="2786" y="747"/>
                </a:lnTo>
                <a:lnTo>
                  <a:pt x="2806" y="732"/>
                </a:lnTo>
                <a:lnTo>
                  <a:pt x="2825" y="715"/>
                </a:lnTo>
                <a:lnTo>
                  <a:pt x="2842" y="696"/>
                </a:lnTo>
                <a:lnTo>
                  <a:pt x="2857" y="675"/>
                </a:lnTo>
                <a:lnTo>
                  <a:pt x="2871" y="654"/>
                </a:lnTo>
                <a:lnTo>
                  <a:pt x="2881" y="631"/>
                </a:lnTo>
                <a:lnTo>
                  <a:pt x="2890" y="606"/>
                </a:lnTo>
                <a:lnTo>
                  <a:pt x="2897" y="581"/>
                </a:lnTo>
                <a:lnTo>
                  <a:pt x="2900" y="554"/>
                </a:lnTo>
                <a:lnTo>
                  <a:pt x="2902" y="528"/>
                </a:lnTo>
                <a:lnTo>
                  <a:pt x="2900" y="500"/>
                </a:lnTo>
                <a:lnTo>
                  <a:pt x="2897" y="474"/>
                </a:lnTo>
                <a:lnTo>
                  <a:pt x="2890" y="449"/>
                </a:lnTo>
                <a:lnTo>
                  <a:pt x="2881" y="425"/>
                </a:lnTo>
                <a:lnTo>
                  <a:pt x="2871" y="402"/>
                </a:lnTo>
                <a:lnTo>
                  <a:pt x="2857" y="381"/>
                </a:lnTo>
                <a:lnTo>
                  <a:pt x="2842" y="360"/>
                </a:lnTo>
                <a:lnTo>
                  <a:pt x="2825" y="341"/>
                </a:lnTo>
                <a:lnTo>
                  <a:pt x="2806" y="324"/>
                </a:lnTo>
                <a:lnTo>
                  <a:pt x="2786" y="309"/>
                </a:lnTo>
                <a:lnTo>
                  <a:pt x="2764" y="296"/>
                </a:lnTo>
                <a:lnTo>
                  <a:pt x="2741" y="285"/>
                </a:lnTo>
                <a:lnTo>
                  <a:pt x="2716" y="275"/>
                </a:lnTo>
                <a:lnTo>
                  <a:pt x="2691" y="269"/>
                </a:lnTo>
                <a:lnTo>
                  <a:pt x="2665" y="266"/>
                </a:lnTo>
                <a:lnTo>
                  <a:pt x="2638" y="265"/>
                </a:lnTo>
                <a:close/>
                <a:moveTo>
                  <a:pt x="0" y="6863"/>
                </a:moveTo>
                <a:lnTo>
                  <a:pt x="0" y="528"/>
                </a:lnTo>
                <a:lnTo>
                  <a:pt x="2110" y="528"/>
                </a:lnTo>
                <a:lnTo>
                  <a:pt x="2110" y="500"/>
                </a:lnTo>
                <a:lnTo>
                  <a:pt x="2113" y="474"/>
                </a:lnTo>
                <a:lnTo>
                  <a:pt x="2116" y="448"/>
                </a:lnTo>
                <a:lnTo>
                  <a:pt x="2121" y="421"/>
                </a:lnTo>
                <a:lnTo>
                  <a:pt x="2127" y="396"/>
                </a:lnTo>
                <a:lnTo>
                  <a:pt x="2134" y="371"/>
                </a:lnTo>
                <a:lnTo>
                  <a:pt x="2143" y="346"/>
                </a:lnTo>
                <a:lnTo>
                  <a:pt x="2152" y="322"/>
                </a:lnTo>
                <a:lnTo>
                  <a:pt x="2162" y="299"/>
                </a:lnTo>
                <a:lnTo>
                  <a:pt x="2174" y="277"/>
                </a:lnTo>
                <a:lnTo>
                  <a:pt x="2187" y="254"/>
                </a:lnTo>
                <a:lnTo>
                  <a:pt x="2200" y="232"/>
                </a:lnTo>
                <a:lnTo>
                  <a:pt x="2216" y="212"/>
                </a:lnTo>
                <a:lnTo>
                  <a:pt x="2231" y="192"/>
                </a:lnTo>
                <a:lnTo>
                  <a:pt x="2248" y="172"/>
                </a:lnTo>
                <a:lnTo>
                  <a:pt x="2265" y="154"/>
                </a:lnTo>
                <a:lnTo>
                  <a:pt x="2283" y="136"/>
                </a:lnTo>
                <a:lnTo>
                  <a:pt x="2302" y="121"/>
                </a:lnTo>
                <a:lnTo>
                  <a:pt x="2322" y="105"/>
                </a:lnTo>
                <a:lnTo>
                  <a:pt x="2343" y="90"/>
                </a:lnTo>
                <a:lnTo>
                  <a:pt x="2364" y="77"/>
                </a:lnTo>
                <a:lnTo>
                  <a:pt x="2387" y="63"/>
                </a:lnTo>
                <a:lnTo>
                  <a:pt x="2410" y="53"/>
                </a:lnTo>
                <a:lnTo>
                  <a:pt x="2432" y="42"/>
                </a:lnTo>
                <a:lnTo>
                  <a:pt x="2456" y="32"/>
                </a:lnTo>
                <a:lnTo>
                  <a:pt x="2481" y="24"/>
                </a:lnTo>
                <a:lnTo>
                  <a:pt x="2507" y="17"/>
                </a:lnTo>
                <a:lnTo>
                  <a:pt x="2532" y="11"/>
                </a:lnTo>
                <a:lnTo>
                  <a:pt x="2558" y="6"/>
                </a:lnTo>
                <a:lnTo>
                  <a:pt x="2584" y="2"/>
                </a:lnTo>
                <a:lnTo>
                  <a:pt x="2611" y="1"/>
                </a:lnTo>
                <a:lnTo>
                  <a:pt x="2638" y="0"/>
                </a:lnTo>
                <a:lnTo>
                  <a:pt x="2665" y="1"/>
                </a:lnTo>
                <a:lnTo>
                  <a:pt x="2692" y="2"/>
                </a:lnTo>
                <a:lnTo>
                  <a:pt x="2718" y="6"/>
                </a:lnTo>
                <a:lnTo>
                  <a:pt x="2745" y="11"/>
                </a:lnTo>
                <a:lnTo>
                  <a:pt x="2770" y="17"/>
                </a:lnTo>
                <a:lnTo>
                  <a:pt x="2795" y="24"/>
                </a:lnTo>
                <a:lnTo>
                  <a:pt x="2820" y="32"/>
                </a:lnTo>
                <a:lnTo>
                  <a:pt x="2844" y="42"/>
                </a:lnTo>
                <a:lnTo>
                  <a:pt x="2867" y="53"/>
                </a:lnTo>
                <a:lnTo>
                  <a:pt x="2890" y="63"/>
                </a:lnTo>
                <a:lnTo>
                  <a:pt x="2912" y="77"/>
                </a:lnTo>
                <a:lnTo>
                  <a:pt x="2934" y="90"/>
                </a:lnTo>
                <a:lnTo>
                  <a:pt x="2954" y="105"/>
                </a:lnTo>
                <a:lnTo>
                  <a:pt x="2975" y="121"/>
                </a:lnTo>
                <a:lnTo>
                  <a:pt x="2994" y="136"/>
                </a:lnTo>
                <a:lnTo>
                  <a:pt x="3012" y="154"/>
                </a:lnTo>
                <a:lnTo>
                  <a:pt x="3030" y="172"/>
                </a:lnTo>
                <a:lnTo>
                  <a:pt x="3045" y="192"/>
                </a:lnTo>
                <a:lnTo>
                  <a:pt x="3062" y="212"/>
                </a:lnTo>
                <a:lnTo>
                  <a:pt x="3076" y="232"/>
                </a:lnTo>
                <a:lnTo>
                  <a:pt x="3090" y="254"/>
                </a:lnTo>
                <a:lnTo>
                  <a:pt x="3103" y="277"/>
                </a:lnTo>
                <a:lnTo>
                  <a:pt x="3115" y="299"/>
                </a:lnTo>
                <a:lnTo>
                  <a:pt x="3126" y="322"/>
                </a:lnTo>
                <a:lnTo>
                  <a:pt x="3134" y="346"/>
                </a:lnTo>
                <a:lnTo>
                  <a:pt x="3142" y="371"/>
                </a:lnTo>
                <a:lnTo>
                  <a:pt x="3149" y="396"/>
                </a:lnTo>
                <a:lnTo>
                  <a:pt x="3155" y="421"/>
                </a:lnTo>
                <a:lnTo>
                  <a:pt x="3160" y="448"/>
                </a:lnTo>
                <a:lnTo>
                  <a:pt x="3164" y="474"/>
                </a:lnTo>
                <a:lnTo>
                  <a:pt x="3166" y="500"/>
                </a:lnTo>
                <a:lnTo>
                  <a:pt x="3166" y="528"/>
                </a:lnTo>
                <a:lnTo>
                  <a:pt x="5278" y="528"/>
                </a:lnTo>
                <a:lnTo>
                  <a:pt x="5278" y="6863"/>
                </a:lnTo>
                <a:lnTo>
                  <a:pt x="0" y="6863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3" y="0"/>
            <a:ext cx="6118345" cy="6877832"/>
          </a:xfrm>
          <a:prstGeom prst="rect">
            <a:avLst/>
          </a:prstGeom>
        </p:spPr>
      </p:pic>
      <p:sp>
        <p:nvSpPr>
          <p:cNvPr id="2" name="图文框 1"/>
          <p:cNvSpPr/>
          <p:nvPr/>
        </p:nvSpPr>
        <p:spPr>
          <a:xfrm>
            <a:off x="1055441" y="559191"/>
            <a:ext cx="3960440" cy="5759450"/>
          </a:xfrm>
          <a:prstGeom prst="frame">
            <a:avLst>
              <a:gd name="adj1" fmla="val 747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3804" y="1124744"/>
            <a:ext cx="50043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6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Actually</a:t>
            </a:r>
            <a:r>
              <a:rPr lang="en-US" altLang="zh-CN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altLang="zh-CN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you do not Understand me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566916" y="764704"/>
            <a:ext cx="4713660" cy="144016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Shape"/>
          <p:cNvSpPr/>
          <p:nvPr/>
        </p:nvSpPr>
        <p:spPr bwMode="auto">
          <a:xfrm flipH="1">
            <a:off x="7623760" y="4832065"/>
            <a:ext cx="324067" cy="297061"/>
          </a:xfrm>
          <a:custGeom>
            <a:avLst/>
            <a:gdLst>
              <a:gd name="T0" fmla="*/ 2147483646 w 269"/>
              <a:gd name="T1" fmla="*/ 0 h 247"/>
              <a:gd name="T2" fmla="*/ 2147483646 w 269"/>
              <a:gd name="T3" fmla="*/ 0 h 247"/>
              <a:gd name="T4" fmla="*/ 2147483646 w 269"/>
              <a:gd name="T5" fmla="*/ 2147483646 h 247"/>
              <a:gd name="T6" fmla="*/ 2147483646 w 269"/>
              <a:gd name="T7" fmla="*/ 2147483646 h 247"/>
              <a:gd name="T8" fmla="*/ 2147483646 w 269"/>
              <a:gd name="T9" fmla="*/ 2147483646 h 247"/>
              <a:gd name="T10" fmla="*/ 2147483646 w 269"/>
              <a:gd name="T11" fmla="*/ 2147483646 h 247"/>
              <a:gd name="T12" fmla="*/ 2147483646 w 269"/>
              <a:gd name="T13" fmla="*/ 2147483646 h 247"/>
              <a:gd name="T14" fmla="*/ 2147483646 w 269"/>
              <a:gd name="T15" fmla="*/ 2147483646 h 247"/>
              <a:gd name="T16" fmla="*/ 2147483646 w 269"/>
              <a:gd name="T17" fmla="*/ 2147483646 h 247"/>
              <a:gd name="T18" fmla="*/ 2147483646 w 269"/>
              <a:gd name="T19" fmla="*/ 2147483646 h 247"/>
              <a:gd name="T20" fmla="*/ 2147483646 w 269"/>
              <a:gd name="T21" fmla="*/ 2147483646 h 247"/>
              <a:gd name="T22" fmla="*/ 2147483646 w 269"/>
              <a:gd name="T23" fmla="*/ 2147483646 h 247"/>
              <a:gd name="T24" fmla="*/ 2147483646 w 269"/>
              <a:gd name="T25" fmla="*/ 2147483646 h 247"/>
              <a:gd name="T26" fmla="*/ 2147483646 w 269"/>
              <a:gd name="T27" fmla="*/ 2147483646 h 247"/>
              <a:gd name="T28" fmla="*/ 2147483646 w 269"/>
              <a:gd name="T29" fmla="*/ 2147483646 h 247"/>
              <a:gd name="T30" fmla="*/ 2147483646 w 269"/>
              <a:gd name="T31" fmla="*/ 2147483646 h 247"/>
              <a:gd name="T32" fmla="*/ 2147483646 w 269"/>
              <a:gd name="T33" fmla="*/ 2147483646 h 247"/>
              <a:gd name="T34" fmla="*/ 2147483646 w 269"/>
              <a:gd name="T35" fmla="*/ 2147483646 h 247"/>
              <a:gd name="T36" fmla="*/ 2147483646 w 269"/>
              <a:gd name="T37" fmla="*/ 2147483646 h 247"/>
              <a:gd name="T38" fmla="*/ 2147483646 w 269"/>
              <a:gd name="T39" fmla="*/ 2147483646 h 247"/>
              <a:gd name="T40" fmla="*/ 2147483646 w 269"/>
              <a:gd name="T41" fmla="*/ 2147483646 h 247"/>
              <a:gd name="T42" fmla="*/ 2147483646 w 269"/>
              <a:gd name="T43" fmla="*/ 2147483646 h 247"/>
              <a:gd name="T44" fmla="*/ 2147483646 w 269"/>
              <a:gd name="T45" fmla="*/ 2147483646 h 247"/>
              <a:gd name="T46" fmla="*/ 2147483646 w 269"/>
              <a:gd name="T47" fmla="*/ 2147483646 h 247"/>
              <a:gd name="T48" fmla="*/ 2147483646 w 269"/>
              <a:gd name="T49" fmla="*/ 2147483646 h 247"/>
              <a:gd name="T50" fmla="*/ 2147483646 w 269"/>
              <a:gd name="T51" fmla="*/ 2147483646 h 247"/>
              <a:gd name="T52" fmla="*/ 2147483646 w 269"/>
              <a:gd name="T53" fmla="*/ 2147483646 h 247"/>
              <a:gd name="T54" fmla="*/ 2147483646 w 269"/>
              <a:gd name="T55" fmla="*/ 2147483646 h 247"/>
              <a:gd name="T56" fmla="*/ 2147483646 w 269"/>
              <a:gd name="T57" fmla="*/ 2147483646 h 247"/>
              <a:gd name="T58" fmla="*/ 2147483646 w 269"/>
              <a:gd name="T59" fmla="*/ 2147483646 h 247"/>
              <a:gd name="T60" fmla="*/ 2147483646 w 269"/>
              <a:gd name="T61" fmla="*/ 2147483646 h 247"/>
              <a:gd name="T62" fmla="*/ 2147483646 w 269"/>
              <a:gd name="T63" fmla="*/ 2147483646 h 247"/>
              <a:gd name="T64" fmla="*/ 2147483646 w 269"/>
              <a:gd name="T65" fmla="*/ 2147483646 h 247"/>
              <a:gd name="T66" fmla="*/ 2147483646 w 269"/>
              <a:gd name="T67" fmla="*/ 2147483646 h 247"/>
              <a:gd name="T68" fmla="*/ 2147483646 w 269"/>
              <a:gd name="T69" fmla="*/ 2147483646 h 247"/>
              <a:gd name="T70" fmla="*/ 2147483646 w 269"/>
              <a:gd name="T71" fmla="*/ 2147483646 h 247"/>
              <a:gd name="T72" fmla="*/ 2147483646 w 269"/>
              <a:gd name="T73" fmla="*/ 0 h 2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69" h="247">
                <a:moveTo>
                  <a:pt x="195" y="0"/>
                </a:moveTo>
                <a:cubicBezTo>
                  <a:pt x="194" y="0"/>
                  <a:pt x="193" y="0"/>
                  <a:pt x="192" y="0"/>
                </a:cubicBezTo>
                <a:cubicBezTo>
                  <a:pt x="164" y="1"/>
                  <a:pt x="145" y="24"/>
                  <a:pt x="144" y="24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0" y="172"/>
                  <a:pt x="0" y="208"/>
                  <a:pt x="21" y="230"/>
                </a:cubicBezTo>
                <a:cubicBezTo>
                  <a:pt x="32" y="241"/>
                  <a:pt x="46" y="247"/>
                  <a:pt x="60" y="247"/>
                </a:cubicBezTo>
                <a:cubicBezTo>
                  <a:pt x="75" y="247"/>
                  <a:pt x="89" y="241"/>
                  <a:pt x="99" y="230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35" y="91"/>
                  <a:pt x="238" y="63"/>
                  <a:pt x="223" y="47"/>
                </a:cubicBezTo>
                <a:cubicBezTo>
                  <a:pt x="216" y="40"/>
                  <a:pt x="207" y="37"/>
                  <a:pt x="197" y="37"/>
                </a:cubicBezTo>
                <a:cubicBezTo>
                  <a:pt x="185" y="37"/>
                  <a:pt x="171" y="42"/>
                  <a:pt x="161" y="53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3" y="174"/>
                  <a:pt x="43" y="179"/>
                  <a:pt x="46" y="182"/>
                </a:cubicBezTo>
                <a:cubicBezTo>
                  <a:pt x="48" y="183"/>
                  <a:pt x="50" y="184"/>
                  <a:pt x="52" y="184"/>
                </a:cubicBezTo>
                <a:cubicBezTo>
                  <a:pt x="54" y="184"/>
                  <a:pt x="56" y="183"/>
                  <a:pt x="57" y="182"/>
                </a:cubicBezTo>
                <a:cubicBezTo>
                  <a:pt x="172" y="65"/>
                  <a:pt x="172" y="65"/>
                  <a:pt x="172" y="65"/>
                </a:cubicBezTo>
                <a:cubicBezTo>
                  <a:pt x="179" y="57"/>
                  <a:pt x="189" y="53"/>
                  <a:pt x="197" y="53"/>
                </a:cubicBezTo>
                <a:cubicBezTo>
                  <a:pt x="203" y="53"/>
                  <a:pt x="208" y="55"/>
                  <a:pt x="211" y="59"/>
                </a:cubicBezTo>
                <a:cubicBezTo>
                  <a:pt x="221" y="68"/>
                  <a:pt x="218" y="86"/>
                  <a:pt x="205" y="99"/>
                </a:cubicBezTo>
                <a:cubicBezTo>
                  <a:pt x="88" y="219"/>
                  <a:pt x="88" y="219"/>
                  <a:pt x="88" y="219"/>
                </a:cubicBezTo>
                <a:cubicBezTo>
                  <a:pt x="81" y="227"/>
                  <a:pt x="70" y="231"/>
                  <a:pt x="60" y="231"/>
                </a:cubicBezTo>
                <a:cubicBezTo>
                  <a:pt x="50" y="231"/>
                  <a:pt x="40" y="227"/>
                  <a:pt x="32" y="219"/>
                </a:cubicBezTo>
                <a:cubicBezTo>
                  <a:pt x="17" y="203"/>
                  <a:pt x="17" y="177"/>
                  <a:pt x="32" y="162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6" y="35"/>
                  <a:pt x="171" y="17"/>
                  <a:pt x="193" y="16"/>
                </a:cubicBezTo>
                <a:cubicBezTo>
                  <a:pt x="194" y="16"/>
                  <a:pt x="194" y="16"/>
                  <a:pt x="195" y="16"/>
                </a:cubicBezTo>
                <a:cubicBezTo>
                  <a:pt x="208" y="16"/>
                  <a:pt x="221" y="23"/>
                  <a:pt x="234" y="36"/>
                </a:cubicBezTo>
                <a:cubicBezTo>
                  <a:pt x="247" y="49"/>
                  <a:pt x="253" y="63"/>
                  <a:pt x="253" y="77"/>
                </a:cubicBezTo>
                <a:cubicBezTo>
                  <a:pt x="252" y="99"/>
                  <a:pt x="234" y="115"/>
                  <a:pt x="234" y="116"/>
                </a:cubicBezTo>
                <a:cubicBezTo>
                  <a:pt x="165" y="186"/>
                  <a:pt x="165" y="186"/>
                  <a:pt x="165" y="186"/>
                </a:cubicBezTo>
                <a:cubicBezTo>
                  <a:pt x="162" y="189"/>
                  <a:pt x="162" y="194"/>
                  <a:pt x="165" y="198"/>
                </a:cubicBezTo>
                <a:cubicBezTo>
                  <a:pt x="167" y="199"/>
                  <a:pt x="169" y="200"/>
                  <a:pt x="171" y="200"/>
                </a:cubicBezTo>
                <a:cubicBezTo>
                  <a:pt x="173" y="200"/>
                  <a:pt x="175" y="199"/>
                  <a:pt x="176" y="198"/>
                </a:cubicBezTo>
                <a:cubicBezTo>
                  <a:pt x="244" y="128"/>
                  <a:pt x="244" y="128"/>
                  <a:pt x="244" y="128"/>
                </a:cubicBezTo>
                <a:cubicBezTo>
                  <a:pt x="245" y="127"/>
                  <a:pt x="267" y="107"/>
                  <a:pt x="269" y="78"/>
                </a:cubicBezTo>
                <a:cubicBezTo>
                  <a:pt x="269" y="59"/>
                  <a:pt x="261" y="41"/>
                  <a:pt x="245" y="24"/>
                </a:cubicBezTo>
                <a:cubicBezTo>
                  <a:pt x="229" y="8"/>
                  <a:pt x="212" y="0"/>
                  <a:pt x="195" y="0"/>
                </a:cubicBez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10127327" y="4803998"/>
            <a:ext cx="370854" cy="353194"/>
          </a:xfrm>
          <a:custGeom>
            <a:avLst/>
            <a:gdLst>
              <a:gd name="T0" fmla="*/ 1657163 w 8032"/>
              <a:gd name="T1" fmla="*/ 1166044 h 7642"/>
              <a:gd name="T2" fmla="*/ 1800397 w 8032"/>
              <a:gd name="T3" fmla="*/ 1166044 h 7642"/>
              <a:gd name="T4" fmla="*/ 1800397 w 8032"/>
              <a:gd name="T5" fmla="*/ 1498463 h 7642"/>
              <a:gd name="T6" fmla="*/ 1657163 w 8032"/>
              <a:gd name="T7" fmla="*/ 1498463 h 7642"/>
              <a:gd name="T8" fmla="*/ 1657163 w 8032"/>
              <a:gd name="T9" fmla="*/ 1712977 h 7642"/>
              <a:gd name="T10" fmla="*/ 0 w 8032"/>
              <a:gd name="T11" fmla="*/ 1712977 h 7642"/>
              <a:gd name="T12" fmla="*/ 0 w 8032"/>
              <a:gd name="T13" fmla="*/ 1020793 h 7642"/>
              <a:gd name="T14" fmla="*/ 286692 w 8032"/>
              <a:gd name="T15" fmla="*/ 1020793 h 7642"/>
              <a:gd name="T16" fmla="*/ 286692 w 8032"/>
              <a:gd name="T17" fmla="*/ 0 h 7642"/>
              <a:gd name="T18" fmla="*/ 1004430 w 8032"/>
              <a:gd name="T19" fmla="*/ 0 h 7642"/>
              <a:gd name="T20" fmla="*/ 1372713 w 8032"/>
              <a:gd name="T21" fmla="*/ 356627 h 7642"/>
              <a:gd name="T22" fmla="*/ 1372713 w 8032"/>
              <a:gd name="T23" fmla="*/ 1020793 h 7642"/>
              <a:gd name="T24" fmla="*/ 1657163 w 8032"/>
              <a:gd name="T25" fmla="*/ 1020793 h 7642"/>
              <a:gd name="T26" fmla="*/ 1657163 w 8032"/>
              <a:gd name="T27" fmla="*/ 1166044 h 7642"/>
              <a:gd name="T28" fmla="*/ 1583641 w 8032"/>
              <a:gd name="T29" fmla="*/ 1660525 h 7642"/>
              <a:gd name="T30" fmla="*/ 1583641 w 8032"/>
              <a:gd name="T31" fmla="*/ 1076383 h 7642"/>
              <a:gd name="T32" fmla="*/ 1377420 w 8032"/>
              <a:gd name="T33" fmla="*/ 1076383 h 7642"/>
              <a:gd name="T34" fmla="*/ 1377420 w 8032"/>
              <a:gd name="T35" fmla="*/ 1293363 h 7642"/>
              <a:gd name="T36" fmla="*/ 276157 w 8032"/>
              <a:gd name="T37" fmla="*/ 1293363 h 7642"/>
              <a:gd name="T38" fmla="*/ 276157 w 8032"/>
              <a:gd name="T39" fmla="*/ 1076383 h 7642"/>
              <a:gd name="T40" fmla="*/ 69936 w 8032"/>
              <a:gd name="T41" fmla="*/ 1076383 h 7642"/>
              <a:gd name="T42" fmla="*/ 69936 w 8032"/>
              <a:gd name="T43" fmla="*/ 1660525 h 7642"/>
              <a:gd name="T44" fmla="*/ 1583641 w 8032"/>
              <a:gd name="T45" fmla="*/ 1660525 h 7642"/>
              <a:gd name="T46" fmla="*/ 360438 w 8032"/>
              <a:gd name="T47" fmla="*/ 55590 h 7642"/>
              <a:gd name="T48" fmla="*/ 360438 w 8032"/>
              <a:gd name="T49" fmla="*/ 1227013 h 7642"/>
              <a:gd name="T50" fmla="*/ 1296949 w 8032"/>
              <a:gd name="T51" fmla="*/ 1227013 h 7642"/>
              <a:gd name="T52" fmla="*/ 1296949 w 8032"/>
              <a:gd name="T53" fmla="*/ 416028 h 7642"/>
              <a:gd name="T54" fmla="*/ 933373 w 8032"/>
              <a:gd name="T55" fmla="*/ 416028 h 7642"/>
              <a:gd name="T56" fmla="*/ 933373 w 8032"/>
              <a:gd name="T57" fmla="*/ 55590 h 7642"/>
              <a:gd name="T58" fmla="*/ 360438 w 8032"/>
              <a:gd name="T59" fmla="*/ 55590 h 7642"/>
              <a:gd name="T60" fmla="*/ 1013844 w 8032"/>
              <a:gd name="T61" fmla="*/ 90558 h 7642"/>
              <a:gd name="T62" fmla="*/ 1013844 w 8032"/>
              <a:gd name="T63" fmla="*/ 356627 h 7642"/>
              <a:gd name="T64" fmla="*/ 1278345 w 8032"/>
              <a:gd name="T65" fmla="*/ 356627 h 7642"/>
              <a:gd name="T66" fmla="*/ 1013844 w 8032"/>
              <a:gd name="T67" fmla="*/ 90558 h 7642"/>
              <a:gd name="T68" fmla="*/ 1727099 w 8032"/>
              <a:gd name="T69" fmla="*/ 1444218 h 7642"/>
              <a:gd name="T70" fmla="*/ 1727099 w 8032"/>
              <a:gd name="T71" fmla="*/ 1218047 h 7642"/>
              <a:gd name="T72" fmla="*/ 1667923 w 8032"/>
              <a:gd name="T73" fmla="*/ 1218047 h 7642"/>
              <a:gd name="T74" fmla="*/ 1667923 w 8032"/>
              <a:gd name="T75" fmla="*/ 1444218 h 7642"/>
              <a:gd name="T76" fmla="*/ 1727099 w 8032"/>
              <a:gd name="T77" fmla="*/ 1444218 h 764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32" h="7642">
                <a:moveTo>
                  <a:pt x="7393" y="5202"/>
                </a:moveTo>
                <a:lnTo>
                  <a:pt x="8032" y="5202"/>
                </a:lnTo>
                <a:lnTo>
                  <a:pt x="8032" y="6685"/>
                </a:lnTo>
                <a:lnTo>
                  <a:pt x="7393" y="6685"/>
                </a:lnTo>
                <a:lnTo>
                  <a:pt x="7393" y="7642"/>
                </a:lnTo>
                <a:lnTo>
                  <a:pt x="0" y="7642"/>
                </a:lnTo>
                <a:lnTo>
                  <a:pt x="0" y="4554"/>
                </a:lnTo>
                <a:lnTo>
                  <a:pt x="1279" y="4554"/>
                </a:lnTo>
                <a:lnTo>
                  <a:pt x="1279" y="0"/>
                </a:lnTo>
                <a:lnTo>
                  <a:pt x="4481" y="0"/>
                </a:lnTo>
                <a:lnTo>
                  <a:pt x="6124" y="1591"/>
                </a:lnTo>
                <a:lnTo>
                  <a:pt x="6124" y="4554"/>
                </a:lnTo>
                <a:lnTo>
                  <a:pt x="7393" y="4554"/>
                </a:lnTo>
                <a:lnTo>
                  <a:pt x="7393" y="5202"/>
                </a:lnTo>
                <a:close/>
                <a:moveTo>
                  <a:pt x="7065" y="7408"/>
                </a:moveTo>
                <a:lnTo>
                  <a:pt x="7065" y="4802"/>
                </a:lnTo>
                <a:lnTo>
                  <a:pt x="6145" y="4802"/>
                </a:lnTo>
                <a:lnTo>
                  <a:pt x="6145" y="5770"/>
                </a:lnTo>
                <a:lnTo>
                  <a:pt x="1232" y="5770"/>
                </a:lnTo>
                <a:lnTo>
                  <a:pt x="1232" y="4802"/>
                </a:lnTo>
                <a:lnTo>
                  <a:pt x="312" y="4802"/>
                </a:lnTo>
                <a:lnTo>
                  <a:pt x="312" y="7408"/>
                </a:lnTo>
                <a:lnTo>
                  <a:pt x="7065" y="7408"/>
                </a:lnTo>
                <a:close/>
                <a:moveTo>
                  <a:pt x="1608" y="248"/>
                </a:moveTo>
                <a:lnTo>
                  <a:pt x="1608" y="5474"/>
                </a:lnTo>
                <a:lnTo>
                  <a:pt x="5786" y="5474"/>
                </a:lnTo>
                <a:lnTo>
                  <a:pt x="5786" y="1856"/>
                </a:lnTo>
                <a:lnTo>
                  <a:pt x="4164" y="1856"/>
                </a:lnTo>
                <a:lnTo>
                  <a:pt x="4164" y="248"/>
                </a:lnTo>
                <a:lnTo>
                  <a:pt x="1608" y="248"/>
                </a:lnTo>
                <a:close/>
                <a:moveTo>
                  <a:pt x="4523" y="404"/>
                </a:moveTo>
                <a:lnTo>
                  <a:pt x="4523" y="1591"/>
                </a:lnTo>
                <a:lnTo>
                  <a:pt x="5703" y="1591"/>
                </a:lnTo>
                <a:lnTo>
                  <a:pt x="4523" y="404"/>
                </a:lnTo>
                <a:close/>
                <a:moveTo>
                  <a:pt x="7705" y="6443"/>
                </a:moveTo>
                <a:lnTo>
                  <a:pt x="7705" y="5434"/>
                </a:lnTo>
                <a:lnTo>
                  <a:pt x="7441" y="5434"/>
                </a:lnTo>
                <a:lnTo>
                  <a:pt x="7441" y="6443"/>
                </a:lnTo>
                <a:lnTo>
                  <a:pt x="7705" y="6443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7649055" y="3022576"/>
            <a:ext cx="273476" cy="364850"/>
          </a:xfrm>
          <a:custGeom>
            <a:avLst/>
            <a:gdLst>
              <a:gd name="T0" fmla="*/ 1188872 w 619"/>
              <a:gd name="T1" fmla="*/ 0 h 619"/>
              <a:gd name="T2" fmla="*/ 1188872 w 619"/>
              <a:gd name="T3" fmla="*/ 0 h 619"/>
              <a:gd name="T4" fmla="*/ 706779 w 619"/>
              <a:gd name="T5" fmla="*/ 171605 h 619"/>
              <a:gd name="T6" fmla="*/ 641337 w 619"/>
              <a:gd name="T7" fmla="*/ 171605 h 619"/>
              <a:gd name="T8" fmla="*/ 159243 w 619"/>
              <a:gd name="T9" fmla="*/ 0 h 619"/>
              <a:gd name="T10" fmla="*/ 0 w 619"/>
              <a:gd name="T11" fmla="*/ 215233 h 619"/>
              <a:gd name="T12" fmla="*/ 0 w 619"/>
              <a:gd name="T13" fmla="*/ 1413559 h 619"/>
              <a:gd name="T14" fmla="*/ 159243 w 619"/>
              <a:gd name="T15" fmla="*/ 1625884 h 619"/>
              <a:gd name="T16" fmla="*/ 641337 w 619"/>
              <a:gd name="T17" fmla="*/ 1797488 h 619"/>
              <a:gd name="T18" fmla="*/ 706779 w 619"/>
              <a:gd name="T19" fmla="*/ 1797488 h 619"/>
              <a:gd name="T20" fmla="*/ 1188872 w 619"/>
              <a:gd name="T21" fmla="*/ 1625884 h 619"/>
              <a:gd name="T22" fmla="*/ 1348116 w 619"/>
              <a:gd name="T23" fmla="*/ 1413559 h 619"/>
              <a:gd name="T24" fmla="*/ 1348116 w 619"/>
              <a:gd name="T25" fmla="*/ 215233 h 619"/>
              <a:gd name="T26" fmla="*/ 1188872 w 619"/>
              <a:gd name="T27" fmla="*/ 0 h 619"/>
              <a:gd name="T28" fmla="*/ 641337 w 619"/>
              <a:gd name="T29" fmla="*/ 1713140 h 619"/>
              <a:gd name="T30" fmla="*/ 641337 w 619"/>
              <a:gd name="T31" fmla="*/ 1713140 h 619"/>
              <a:gd name="T32" fmla="*/ 159243 w 619"/>
              <a:gd name="T33" fmla="*/ 1541535 h 619"/>
              <a:gd name="T34" fmla="*/ 63261 w 619"/>
              <a:gd name="T35" fmla="*/ 1413559 h 619"/>
              <a:gd name="T36" fmla="*/ 63261 w 619"/>
              <a:gd name="T37" fmla="*/ 215233 h 619"/>
              <a:gd name="T38" fmla="*/ 159243 w 619"/>
              <a:gd name="T39" fmla="*/ 84348 h 619"/>
              <a:gd name="T40" fmla="*/ 641337 w 619"/>
              <a:gd name="T41" fmla="*/ 255953 h 619"/>
              <a:gd name="T42" fmla="*/ 641337 w 619"/>
              <a:gd name="T43" fmla="*/ 1713140 h 619"/>
              <a:gd name="T44" fmla="*/ 1284854 w 619"/>
              <a:gd name="T45" fmla="*/ 1413559 h 619"/>
              <a:gd name="T46" fmla="*/ 1284854 w 619"/>
              <a:gd name="T47" fmla="*/ 1413559 h 619"/>
              <a:gd name="T48" fmla="*/ 1188872 w 619"/>
              <a:gd name="T49" fmla="*/ 1541535 h 619"/>
              <a:gd name="T50" fmla="*/ 706779 w 619"/>
              <a:gd name="T51" fmla="*/ 1713140 h 619"/>
              <a:gd name="T52" fmla="*/ 706779 w 619"/>
              <a:gd name="T53" fmla="*/ 255953 h 619"/>
              <a:gd name="T54" fmla="*/ 1188872 w 619"/>
              <a:gd name="T55" fmla="*/ 84348 h 619"/>
              <a:gd name="T56" fmla="*/ 1284854 w 619"/>
              <a:gd name="T57" fmla="*/ 215233 h 619"/>
              <a:gd name="T58" fmla="*/ 1284854 w 619"/>
              <a:gd name="T59" fmla="*/ 1413559 h 61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10174167" y="3025018"/>
            <a:ext cx="277174" cy="359966"/>
          </a:xfrm>
          <a:custGeom>
            <a:avLst/>
            <a:gdLst>
              <a:gd name="T0" fmla="*/ 2147483646 w 5278"/>
              <a:gd name="T1" fmla="*/ 2147483646 h 6863"/>
              <a:gd name="T2" fmla="*/ 2147483646 w 5278"/>
              <a:gd name="T3" fmla="*/ 2147483646 h 6863"/>
              <a:gd name="T4" fmla="*/ 2147483646 w 5278"/>
              <a:gd name="T5" fmla="*/ 2147483646 h 6863"/>
              <a:gd name="T6" fmla="*/ 2147483646 w 5278"/>
              <a:gd name="T7" fmla="*/ 2147483646 h 6863"/>
              <a:gd name="T8" fmla="*/ 2147483646 w 5278"/>
              <a:gd name="T9" fmla="*/ 2147483646 h 6863"/>
              <a:gd name="T10" fmla="*/ 2147483646 w 5278"/>
              <a:gd name="T11" fmla="*/ 2147483646 h 6863"/>
              <a:gd name="T12" fmla="*/ 2147483646 w 5278"/>
              <a:gd name="T13" fmla="*/ 2147483646 h 6863"/>
              <a:gd name="T14" fmla="*/ 2147483646 w 5278"/>
              <a:gd name="T15" fmla="*/ 2147483646 h 6863"/>
              <a:gd name="T16" fmla="*/ 2147483646 w 5278"/>
              <a:gd name="T17" fmla="*/ 2147483646 h 6863"/>
              <a:gd name="T18" fmla="*/ 2147483646 w 5278"/>
              <a:gd name="T19" fmla="*/ 2147483646 h 6863"/>
              <a:gd name="T20" fmla="*/ 2147483646 w 5278"/>
              <a:gd name="T21" fmla="*/ 2147483646 h 6863"/>
              <a:gd name="T22" fmla="*/ 2147483646 w 5278"/>
              <a:gd name="T23" fmla="*/ 2147483646 h 6863"/>
              <a:gd name="T24" fmla="*/ 2147483646 w 5278"/>
              <a:gd name="T25" fmla="*/ 2147483646 h 6863"/>
              <a:gd name="T26" fmla="*/ 2147483646 w 5278"/>
              <a:gd name="T27" fmla="*/ 2147483646 h 6863"/>
              <a:gd name="T28" fmla="*/ 2147483646 w 5278"/>
              <a:gd name="T29" fmla="*/ 2147483646 h 6863"/>
              <a:gd name="T30" fmla="*/ 2147483646 w 5278"/>
              <a:gd name="T31" fmla="*/ 2147483646 h 6863"/>
              <a:gd name="T32" fmla="*/ 2147483646 w 5278"/>
              <a:gd name="T33" fmla="*/ 2147483646 h 6863"/>
              <a:gd name="T34" fmla="*/ 2147483646 w 5278"/>
              <a:gd name="T35" fmla="*/ 2147483646 h 6863"/>
              <a:gd name="T36" fmla="*/ 2147483646 w 5278"/>
              <a:gd name="T37" fmla="*/ 2147483646 h 6863"/>
              <a:gd name="T38" fmla="*/ 2147483646 w 5278"/>
              <a:gd name="T39" fmla="*/ 2147483646 h 6863"/>
              <a:gd name="T40" fmla="*/ 2147483646 w 5278"/>
              <a:gd name="T41" fmla="*/ 2147483646 h 6863"/>
              <a:gd name="T42" fmla="*/ 2147483646 w 5278"/>
              <a:gd name="T43" fmla="*/ 2147483646 h 6863"/>
              <a:gd name="T44" fmla="*/ 2147483646 w 5278"/>
              <a:gd name="T45" fmla="*/ 2147483646 h 6863"/>
              <a:gd name="T46" fmla="*/ 2147483646 w 5278"/>
              <a:gd name="T47" fmla="*/ 2147483646 h 6863"/>
              <a:gd name="T48" fmla="*/ 2147483646 w 5278"/>
              <a:gd name="T49" fmla="*/ 2147483646 h 6863"/>
              <a:gd name="T50" fmla="*/ 2147483646 w 5278"/>
              <a:gd name="T51" fmla="*/ 2147483646 h 6863"/>
              <a:gd name="T52" fmla="*/ 2147483646 w 5278"/>
              <a:gd name="T53" fmla="*/ 2147483646 h 6863"/>
              <a:gd name="T54" fmla="*/ 2147483646 w 5278"/>
              <a:gd name="T55" fmla="*/ 2147483646 h 6863"/>
              <a:gd name="T56" fmla="*/ 2147483646 w 5278"/>
              <a:gd name="T57" fmla="*/ 2147483646 h 6863"/>
              <a:gd name="T58" fmla="*/ 2147483646 w 5278"/>
              <a:gd name="T59" fmla="*/ 2147483646 h 6863"/>
              <a:gd name="T60" fmla="*/ 2147483646 w 5278"/>
              <a:gd name="T61" fmla="*/ 2147483646 h 6863"/>
              <a:gd name="T62" fmla="*/ 2147483646 w 5278"/>
              <a:gd name="T63" fmla="*/ 2147483646 h 6863"/>
              <a:gd name="T64" fmla="*/ 2147483646 w 5278"/>
              <a:gd name="T65" fmla="*/ 2147483646 h 6863"/>
              <a:gd name="T66" fmla="*/ 2147483646 w 5278"/>
              <a:gd name="T67" fmla="*/ 2147483646 h 6863"/>
              <a:gd name="T68" fmla="*/ 2147483646 w 5278"/>
              <a:gd name="T69" fmla="*/ 2147483646 h 6863"/>
              <a:gd name="T70" fmla="*/ 2147483646 w 5278"/>
              <a:gd name="T71" fmla="*/ 2147483646 h 6863"/>
              <a:gd name="T72" fmla="*/ 2147483646 w 5278"/>
              <a:gd name="T73" fmla="*/ 2147483646 h 6863"/>
              <a:gd name="T74" fmla="*/ 2147483646 w 5278"/>
              <a:gd name="T75" fmla="*/ 2147483646 h 6863"/>
              <a:gd name="T76" fmla="*/ 2147483646 w 5278"/>
              <a:gd name="T77" fmla="*/ 2147483646 h 6863"/>
              <a:gd name="T78" fmla="*/ 2147483646 w 5278"/>
              <a:gd name="T79" fmla="*/ 2147483646 h 6863"/>
              <a:gd name="T80" fmla="*/ 2147483646 w 5278"/>
              <a:gd name="T81" fmla="*/ 2147483646 h 6863"/>
              <a:gd name="T82" fmla="*/ 2147483646 w 5278"/>
              <a:gd name="T83" fmla="*/ 2147483646 h 6863"/>
              <a:gd name="T84" fmla="*/ 0 w 5278"/>
              <a:gd name="T85" fmla="*/ 2147483646 h 6863"/>
              <a:gd name="T86" fmla="*/ 2147483646 w 5278"/>
              <a:gd name="T87" fmla="*/ 2147483646 h 6863"/>
              <a:gd name="T88" fmla="*/ 2147483646 w 5278"/>
              <a:gd name="T89" fmla="*/ 2147483646 h 6863"/>
              <a:gd name="T90" fmla="*/ 2147483646 w 5278"/>
              <a:gd name="T91" fmla="*/ 2147483646 h 6863"/>
              <a:gd name="T92" fmla="*/ 2147483646 w 5278"/>
              <a:gd name="T93" fmla="*/ 2147483646 h 6863"/>
              <a:gd name="T94" fmla="*/ 2147483646 w 5278"/>
              <a:gd name="T95" fmla="*/ 2147483646 h 6863"/>
              <a:gd name="T96" fmla="*/ 2147483646 w 5278"/>
              <a:gd name="T97" fmla="*/ 1347340187 h 6863"/>
              <a:gd name="T98" fmla="*/ 2147483646 w 5278"/>
              <a:gd name="T99" fmla="*/ 513294381 h 6863"/>
              <a:gd name="T100" fmla="*/ 2147483646 w 5278"/>
              <a:gd name="T101" fmla="*/ 42761601 h 6863"/>
              <a:gd name="T102" fmla="*/ 2147483646 w 5278"/>
              <a:gd name="T103" fmla="*/ 21419384 h 6863"/>
              <a:gd name="T104" fmla="*/ 2147483646 w 5278"/>
              <a:gd name="T105" fmla="*/ 363589915 h 6863"/>
              <a:gd name="T106" fmla="*/ 2147483646 w 5278"/>
              <a:gd name="T107" fmla="*/ 1133454737 h 6863"/>
              <a:gd name="T108" fmla="*/ 2147483646 w 5278"/>
              <a:gd name="T109" fmla="*/ 2147483646 h 6863"/>
              <a:gd name="T110" fmla="*/ 2147483646 w 5278"/>
              <a:gd name="T111" fmla="*/ 2147483646 h 6863"/>
              <a:gd name="T112" fmla="*/ 2147483646 w 5278"/>
              <a:gd name="T113" fmla="*/ 2147483646 h 6863"/>
              <a:gd name="T114" fmla="*/ 2147483646 w 5278"/>
              <a:gd name="T115" fmla="*/ 2147483646 h 6863"/>
              <a:gd name="T116" fmla="*/ 2147483646 w 5278"/>
              <a:gd name="T117" fmla="*/ 2147483646 h 6863"/>
              <a:gd name="T118" fmla="*/ 2147483646 w 5278"/>
              <a:gd name="T119" fmla="*/ 2147483646 h 68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78" h="6863">
                <a:moveTo>
                  <a:pt x="4046" y="5103"/>
                </a:moveTo>
                <a:lnTo>
                  <a:pt x="1054" y="5103"/>
                </a:lnTo>
                <a:lnTo>
                  <a:pt x="1054" y="4927"/>
                </a:lnTo>
                <a:lnTo>
                  <a:pt x="4046" y="4927"/>
                </a:lnTo>
                <a:lnTo>
                  <a:pt x="4046" y="5103"/>
                </a:lnTo>
                <a:close/>
                <a:moveTo>
                  <a:pt x="2814" y="4575"/>
                </a:moveTo>
                <a:lnTo>
                  <a:pt x="1054" y="4575"/>
                </a:lnTo>
                <a:lnTo>
                  <a:pt x="1054" y="4399"/>
                </a:lnTo>
                <a:lnTo>
                  <a:pt x="2814" y="4399"/>
                </a:lnTo>
                <a:lnTo>
                  <a:pt x="2814" y="4575"/>
                </a:lnTo>
                <a:close/>
                <a:moveTo>
                  <a:pt x="3342" y="4047"/>
                </a:moveTo>
                <a:lnTo>
                  <a:pt x="1054" y="4047"/>
                </a:lnTo>
                <a:lnTo>
                  <a:pt x="1054" y="3872"/>
                </a:lnTo>
                <a:lnTo>
                  <a:pt x="3342" y="3872"/>
                </a:lnTo>
                <a:lnTo>
                  <a:pt x="3342" y="4047"/>
                </a:lnTo>
                <a:close/>
                <a:moveTo>
                  <a:pt x="4222" y="3520"/>
                </a:moveTo>
                <a:lnTo>
                  <a:pt x="1054" y="3520"/>
                </a:lnTo>
                <a:lnTo>
                  <a:pt x="1054" y="3344"/>
                </a:lnTo>
                <a:lnTo>
                  <a:pt x="4222" y="3344"/>
                </a:lnTo>
                <a:lnTo>
                  <a:pt x="4222" y="3520"/>
                </a:lnTo>
                <a:close/>
                <a:moveTo>
                  <a:pt x="2814" y="2992"/>
                </a:moveTo>
                <a:lnTo>
                  <a:pt x="1054" y="2992"/>
                </a:lnTo>
                <a:lnTo>
                  <a:pt x="1054" y="2816"/>
                </a:lnTo>
                <a:lnTo>
                  <a:pt x="2814" y="2816"/>
                </a:lnTo>
                <a:lnTo>
                  <a:pt x="2814" y="2992"/>
                </a:lnTo>
                <a:close/>
                <a:moveTo>
                  <a:pt x="4750" y="1056"/>
                </a:moveTo>
                <a:lnTo>
                  <a:pt x="3518" y="1056"/>
                </a:lnTo>
                <a:lnTo>
                  <a:pt x="3620" y="1362"/>
                </a:lnTo>
                <a:lnTo>
                  <a:pt x="3664" y="1373"/>
                </a:lnTo>
                <a:lnTo>
                  <a:pt x="3707" y="1385"/>
                </a:lnTo>
                <a:lnTo>
                  <a:pt x="3747" y="1397"/>
                </a:lnTo>
                <a:lnTo>
                  <a:pt x="3785" y="1412"/>
                </a:lnTo>
                <a:lnTo>
                  <a:pt x="3822" y="1426"/>
                </a:lnTo>
                <a:lnTo>
                  <a:pt x="3856" y="1441"/>
                </a:lnTo>
                <a:lnTo>
                  <a:pt x="3888" y="1458"/>
                </a:lnTo>
                <a:lnTo>
                  <a:pt x="3919" y="1476"/>
                </a:lnTo>
                <a:lnTo>
                  <a:pt x="3948" y="1494"/>
                </a:lnTo>
                <a:lnTo>
                  <a:pt x="3976" y="1513"/>
                </a:lnTo>
                <a:lnTo>
                  <a:pt x="4001" y="1534"/>
                </a:lnTo>
                <a:lnTo>
                  <a:pt x="4025" y="1555"/>
                </a:lnTo>
                <a:lnTo>
                  <a:pt x="4046" y="1577"/>
                </a:lnTo>
                <a:lnTo>
                  <a:pt x="4067" y="1599"/>
                </a:lnTo>
                <a:lnTo>
                  <a:pt x="4086" y="1622"/>
                </a:lnTo>
                <a:lnTo>
                  <a:pt x="4104" y="1646"/>
                </a:lnTo>
                <a:lnTo>
                  <a:pt x="4119" y="1671"/>
                </a:lnTo>
                <a:lnTo>
                  <a:pt x="4134" y="1696"/>
                </a:lnTo>
                <a:lnTo>
                  <a:pt x="4148" y="1723"/>
                </a:lnTo>
                <a:lnTo>
                  <a:pt x="4160" y="1749"/>
                </a:lnTo>
                <a:lnTo>
                  <a:pt x="4171" y="1777"/>
                </a:lnTo>
                <a:lnTo>
                  <a:pt x="4180" y="1805"/>
                </a:lnTo>
                <a:lnTo>
                  <a:pt x="4189" y="1834"/>
                </a:lnTo>
                <a:lnTo>
                  <a:pt x="4196" y="1863"/>
                </a:lnTo>
                <a:lnTo>
                  <a:pt x="4203" y="1892"/>
                </a:lnTo>
                <a:lnTo>
                  <a:pt x="4208" y="1923"/>
                </a:lnTo>
                <a:lnTo>
                  <a:pt x="4213" y="1953"/>
                </a:lnTo>
                <a:lnTo>
                  <a:pt x="4216" y="1984"/>
                </a:lnTo>
                <a:lnTo>
                  <a:pt x="4219" y="2015"/>
                </a:lnTo>
                <a:lnTo>
                  <a:pt x="4221" y="2047"/>
                </a:lnTo>
                <a:lnTo>
                  <a:pt x="4222" y="2078"/>
                </a:lnTo>
                <a:lnTo>
                  <a:pt x="4222" y="2111"/>
                </a:lnTo>
                <a:lnTo>
                  <a:pt x="1054" y="2111"/>
                </a:lnTo>
                <a:lnTo>
                  <a:pt x="1056" y="2081"/>
                </a:lnTo>
                <a:lnTo>
                  <a:pt x="1057" y="2050"/>
                </a:lnTo>
                <a:lnTo>
                  <a:pt x="1058" y="2020"/>
                </a:lnTo>
                <a:lnTo>
                  <a:pt x="1062" y="1990"/>
                </a:lnTo>
                <a:lnTo>
                  <a:pt x="1065" y="1960"/>
                </a:lnTo>
                <a:lnTo>
                  <a:pt x="1070" y="1931"/>
                </a:lnTo>
                <a:lnTo>
                  <a:pt x="1076" y="1902"/>
                </a:lnTo>
                <a:lnTo>
                  <a:pt x="1083" y="1874"/>
                </a:lnTo>
                <a:lnTo>
                  <a:pt x="1092" y="1846"/>
                </a:lnTo>
                <a:lnTo>
                  <a:pt x="1101" y="1819"/>
                </a:lnTo>
                <a:lnTo>
                  <a:pt x="1111" y="1792"/>
                </a:lnTo>
                <a:lnTo>
                  <a:pt x="1123" y="1766"/>
                </a:lnTo>
                <a:lnTo>
                  <a:pt x="1135" y="1740"/>
                </a:lnTo>
                <a:lnTo>
                  <a:pt x="1149" y="1714"/>
                </a:lnTo>
                <a:lnTo>
                  <a:pt x="1165" y="1690"/>
                </a:lnTo>
                <a:lnTo>
                  <a:pt x="1180" y="1665"/>
                </a:lnTo>
                <a:lnTo>
                  <a:pt x="1198" y="1643"/>
                </a:lnTo>
                <a:lnTo>
                  <a:pt x="1217" y="1620"/>
                </a:lnTo>
                <a:lnTo>
                  <a:pt x="1239" y="1597"/>
                </a:lnTo>
                <a:lnTo>
                  <a:pt x="1260" y="1576"/>
                </a:lnTo>
                <a:lnTo>
                  <a:pt x="1284" y="1555"/>
                </a:lnTo>
                <a:lnTo>
                  <a:pt x="1309" y="1535"/>
                </a:lnTo>
                <a:lnTo>
                  <a:pt x="1336" y="1516"/>
                </a:lnTo>
                <a:lnTo>
                  <a:pt x="1363" y="1498"/>
                </a:lnTo>
                <a:lnTo>
                  <a:pt x="1393" y="1480"/>
                </a:lnTo>
                <a:lnTo>
                  <a:pt x="1426" y="1463"/>
                </a:lnTo>
                <a:lnTo>
                  <a:pt x="1458" y="1447"/>
                </a:lnTo>
                <a:lnTo>
                  <a:pt x="1493" y="1432"/>
                </a:lnTo>
                <a:lnTo>
                  <a:pt x="1530" y="1418"/>
                </a:lnTo>
                <a:lnTo>
                  <a:pt x="1568" y="1404"/>
                </a:lnTo>
                <a:lnTo>
                  <a:pt x="1609" y="1392"/>
                </a:lnTo>
                <a:lnTo>
                  <a:pt x="1651" y="1380"/>
                </a:lnTo>
                <a:lnTo>
                  <a:pt x="1758" y="1056"/>
                </a:lnTo>
                <a:lnTo>
                  <a:pt x="526" y="1056"/>
                </a:lnTo>
                <a:lnTo>
                  <a:pt x="526" y="6335"/>
                </a:lnTo>
                <a:lnTo>
                  <a:pt x="4750" y="6335"/>
                </a:lnTo>
                <a:lnTo>
                  <a:pt x="4750" y="1056"/>
                </a:lnTo>
                <a:close/>
                <a:moveTo>
                  <a:pt x="2638" y="265"/>
                </a:moveTo>
                <a:lnTo>
                  <a:pt x="2638" y="265"/>
                </a:lnTo>
                <a:lnTo>
                  <a:pt x="2611" y="266"/>
                </a:lnTo>
                <a:lnTo>
                  <a:pt x="2584" y="269"/>
                </a:lnTo>
                <a:lnTo>
                  <a:pt x="2559" y="275"/>
                </a:lnTo>
                <a:lnTo>
                  <a:pt x="2535" y="285"/>
                </a:lnTo>
                <a:lnTo>
                  <a:pt x="2513" y="296"/>
                </a:lnTo>
                <a:lnTo>
                  <a:pt x="2491" y="309"/>
                </a:lnTo>
                <a:lnTo>
                  <a:pt x="2471" y="324"/>
                </a:lnTo>
                <a:lnTo>
                  <a:pt x="2452" y="341"/>
                </a:lnTo>
                <a:lnTo>
                  <a:pt x="2435" y="360"/>
                </a:lnTo>
                <a:lnTo>
                  <a:pt x="2419" y="381"/>
                </a:lnTo>
                <a:lnTo>
                  <a:pt x="2406" y="402"/>
                </a:lnTo>
                <a:lnTo>
                  <a:pt x="2395" y="425"/>
                </a:lnTo>
                <a:lnTo>
                  <a:pt x="2386" y="449"/>
                </a:lnTo>
                <a:lnTo>
                  <a:pt x="2380" y="474"/>
                </a:lnTo>
                <a:lnTo>
                  <a:pt x="2375" y="500"/>
                </a:lnTo>
                <a:lnTo>
                  <a:pt x="2374" y="528"/>
                </a:lnTo>
                <a:lnTo>
                  <a:pt x="2375" y="554"/>
                </a:lnTo>
                <a:lnTo>
                  <a:pt x="2380" y="581"/>
                </a:lnTo>
                <a:lnTo>
                  <a:pt x="2386" y="606"/>
                </a:lnTo>
                <a:lnTo>
                  <a:pt x="2395" y="631"/>
                </a:lnTo>
                <a:lnTo>
                  <a:pt x="2406" y="654"/>
                </a:lnTo>
                <a:lnTo>
                  <a:pt x="2419" y="675"/>
                </a:lnTo>
                <a:lnTo>
                  <a:pt x="2435" y="696"/>
                </a:lnTo>
                <a:lnTo>
                  <a:pt x="2452" y="715"/>
                </a:lnTo>
                <a:lnTo>
                  <a:pt x="2471" y="732"/>
                </a:lnTo>
                <a:lnTo>
                  <a:pt x="2491" y="747"/>
                </a:lnTo>
                <a:lnTo>
                  <a:pt x="2513" y="760"/>
                </a:lnTo>
                <a:lnTo>
                  <a:pt x="2535" y="771"/>
                </a:lnTo>
                <a:lnTo>
                  <a:pt x="2559" y="779"/>
                </a:lnTo>
                <a:lnTo>
                  <a:pt x="2584" y="787"/>
                </a:lnTo>
                <a:lnTo>
                  <a:pt x="2611" y="790"/>
                </a:lnTo>
                <a:lnTo>
                  <a:pt x="2638" y="791"/>
                </a:lnTo>
                <a:lnTo>
                  <a:pt x="2665" y="790"/>
                </a:lnTo>
                <a:lnTo>
                  <a:pt x="2691" y="787"/>
                </a:lnTo>
                <a:lnTo>
                  <a:pt x="2716" y="779"/>
                </a:lnTo>
                <a:lnTo>
                  <a:pt x="2741" y="771"/>
                </a:lnTo>
                <a:lnTo>
                  <a:pt x="2764" y="760"/>
                </a:lnTo>
                <a:lnTo>
                  <a:pt x="2786" y="747"/>
                </a:lnTo>
                <a:lnTo>
                  <a:pt x="2806" y="732"/>
                </a:lnTo>
                <a:lnTo>
                  <a:pt x="2825" y="715"/>
                </a:lnTo>
                <a:lnTo>
                  <a:pt x="2842" y="696"/>
                </a:lnTo>
                <a:lnTo>
                  <a:pt x="2857" y="675"/>
                </a:lnTo>
                <a:lnTo>
                  <a:pt x="2871" y="654"/>
                </a:lnTo>
                <a:lnTo>
                  <a:pt x="2881" y="631"/>
                </a:lnTo>
                <a:lnTo>
                  <a:pt x="2890" y="606"/>
                </a:lnTo>
                <a:lnTo>
                  <a:pt x="2897" y="581"/>
                </a:lnTo>
                <a:lnTo>
                  <a:pt x="2900" y="554"/>
                </a:lnTo>
                <a:lnTo>
                  <a:pt x="2902" y="528"/>
                </a:lnTo>
                <a:lnTo>
                  <a:pt x="2900" y="500"/>
                </a:lnTo>
                <a:lnTo>
                  <a:pt x="2897" y="474"/>
                </a:lnTo>
                <a:lnTo>
                  <a:pt x="2890" y="449"/>
                </a:lnTo>
                <a:lnTo>
                  <a:pt x="2881" y="425"/>
                </a:lnTo>
                <a:lnTo>
                  <a:pt x="2871" y="402"/>
                </a:lnTo>
                <a:lnTo>
                  <a:pt x="2857" y="381"/>
                </a:lnTo>
                <a:lnTo>
                  <a:pt x="2842" y="360"/>
                </a:lnTo>
                <a:lnTo>
                  <a:pt x="2825" y="341"/>
                </a:lnTo>
                <a:lnTo>
                  <a:pt x="2806" y="324"/>
                </a:lnTo>
                <a:lnTo>
                  <a:pt x="2786" y="309"/>
                </a:lnTo>
                <a:lnTo>
                  <a:pt x="2764" y="296"/>
                </a:lnTo>
                <a:lnTo>
                  <a:pt x="2741" y="285"/>
                </a:lnTo>
                <a:lnTo>
                  <a:pt x="2716" y="275"/>
                </a:lnTo>
                <a:lnTo>
                  <a:pt x="2691" y="269"/>
                </a:lnTo>
                <a:lnTo>
                  <a:pt x="2665" y="266"/>
                </a:lnTo>
                <a:lnTo>
                  <a:pt x="2638" y="265"/>
                </a:lnTo>
                <a:close/>
                <a:moveTo>
                  <a:pt x="0" y="6863"/>
                </a:moveTo>
                <a:lnTo>
                  <a:pt x="0" y="528"/>
                </a:lnTo>
                <a:lnTo>
                  <a:pt x="2110" y="528"/>
                </a:lnTo>
                <a:lnTo>
                  <a:pt x="2110" y="500"/>
                </a:lnTo>
                <a:lnTo>
                  <a:pt x="2113" y="474"/>
                </a:lnTo>
                <a:lnTo>
                  <a:pt x="2116" y="448"/>
                </a:lnTo>
                <a:lnTo>
                  <a:pt x="2121" y="421"/>
                </a:lnTo>
                <a:lnTo>
                  <a:pt x="2127" y="396"/>
                </a:lnTo>
                <a:lnTo>
                  <a:pt x="2134" y="371"/>
                </a:lnTo>
                <a:lnTo>
                  <a:pt x="2143" y="346"/>
                </a:lnTo>
                <a:lnTo>
                  <a:pt x="2152" y="322"/>
                </a:lnTo>
                <a:lnTo>
                  <a:pt x="2162" y="299"/>
                </a:lnTo>
                <a:lnTo>
                  <a:pt x="2174" y="277"/>
                </a:lnTo>
                <a:lnTo>
                  <a:pt x="2187" y="254"/>
                </a:lnTo>
                <a:lnTo>
                  <a:pt x="2200" y="232"/>
                </a:lnTo>
                <a:lnTo>
                  <a:pt x="2216" y="212"/>
                </a:lnTo>
                <a:lnTo>
                  <a:pt x="2231" y="192"/>
                </a:lnTo>
                <a:lnTo>
                  <a:pt x="2248" y="172"/>
                </a:lnTo>
                <a:lnTo>
                  <a:pt x="2265" y="154"/>
                </a:lnTo>
                <a:lnTo>
                  <a:pt x="2283" y="136"/>
                </a:lnTo>
                <a:lnTo>
                  <a:pt x="2302" y="121"/>
                </a:lnTo>
                <a:lnTo>
                  <a:pt x="2322" y="105"/>
                </a:lnTo>
                <a:lnTo>
                  <a:pt x="2343" y="90"/>
                </a:lnTo>
                <a:lnTo>
                  <a:pt x="2364" y="77"/>
                </a:lnTo>
                <a:lnTo>
                  <a:pt x="2387" y="63"/>
                </a:lnTo>
                <a:lnTo>
                  <a:pt x="2410" y="53"/>
                </a:lnTo>
                <a:lnTo>
                  <a:pt x="2432" y="42"/>
                </a:lnTo>
                <a:lnTo>
                  <a:pt x="2456" y="32"/>
                </a:lnTo>
                <a:lnTo>
                  <a:pt x="2481" y="24"/>
                </a:lnTo>
                <a:lnTo>
                  <a:pt x="2507" y="17"/>
                </a:lnTo>
                <a:lnTo>
                  <a:pt x="2532" y="11"/>
                </a:lnTo>
                <a:lnTo>
                  <a:pt x="2558" y="6"/>
                </a:lnTo>
                <a:lnTo>
                  <a:pt x="2584" y="2"/>
                </a:lnTo>
                <a:lnTo>
                  <a:pt x="2611" y="1"/>
                </a:lnTo>
                <a:lnTo>
                  <a:pt x="2638" y="0"/>
                </a:lnTo>
                <a:lnTo>
                  <a:pt x="2665" y="1"/>
                </a:lnTo>
                <a:lnTo>
                  <a:pt x="2692" y="2"/>
                </a:lnTo>
                <a:lnTo>
                  <a:pt x="2718" y="6"/>
                </a:lnTo>
                <a:lnTo>
                  <a:pt x="2745" y="11"/>
                </a:lnTo>
                <a:lnTo>
                  <a:pt x="2770" y="17"/>
                </a:lnTo>
                <a:lnTo>
                  <a:pt x="2795" y="24"/>
                </a:lnTo>
                <a:lnTo>
                  <a:pt x="2820" y="32"/>
                </a:lnTo>
                <a:lnTo>
                  <a:pt x="2844" y="42"/>
                </a:lnTo>
                <a:lnTo>
                  <a:pt x="2867" y="53"/>
                </a:lnTo>
                <a:lnTo>
                  <a:pt x="2890" y="63"/>
                </a:lnTo>
                <a:lnTo>
                  <a:pt x="2912" y="77"/>
                </a:lnTo>
                <a:lnTo>
                  <a:pt x="2934" y="90"/>
                </a:lnTo>
                <a:lnTo>
                  <a:pt x="2954" y="105"/>
                </a:lnTo>
                <a:lnTo>
                  <a:pt x="2975" y="121"/>
                </a:lnTo>
                <a:lnTo>
                  <a:pt x="2994" y="136"/>
                </a:lnTo>
                <a:lnTo>
                  <a:pt x="3012" y="154"/>
                </a:lnTo>
                <a:lnTo>
                  <a:pt x="3030" y="172"/>
                </a:lnTo>
                <a:lnTo>
                  <a:pt x="3045" y="192"/>
                </a:lnTo>
                <a:lnTo>
                  <a:pt x="3062" y="212"/>
                </a:lnTo>
                <a:lnTo>
                  <a:pt x="3076" y="232"/>
                </a:lnTo>
                <a:lnTo>
                  <a:pt x="3090" y="254"/>
                </a:lnTo>
                <a:lnTo>
                  <a:pt x="3103" y="277"/>
                </a:lnTo>
                <a:lnTo>
                  <a:pt x="3115" y="299"/>
                </a:lnTo>
                <a:lnTo>
                  <a:pt x="3126" y="322"/>
                </a:lnTo>
                <a:lnTo>
                  <a:pt x="3134" y="346"/>
                </a:lnTo>
                <a:lnTo>
                  <a:pt x="3142" y="371"/>
                </a:lnTo>
                <a:lnTo>
                  <a:pt x="3149" y="396"/>
                </a:lnTo>
                <a:lnTo>
                  <a:pt x="3155" y="421"/>
                </a:lnTo>
                <a:lnTo>
                  <a:pt x="3160" y="448"/>
                </a:lnTo>
                <a:lnTo>
                  <a:pt x="3164" y="474"/>
                </a:lnTo>
                <a:lnTo>
                  <a:pt x="3166" y="500"/>
                </a:lnTo>
                <a:lnTo>
                  <a:pt x="3166" y="528"/>
                </a:lnTo>
                <a:lnTo>
                  <a:pt x="5278" y="528"/>
                </a:lnTo>
                <a:lnTo>
                  <a:pt x="5278" y="6863"/>
                </a:lnTo>
                <a:lnTo>
                  <a:pt x="0" y="6863"/>
                </a:lnTo>
                <a:close/>
              </a:path>
            </a:pathLst>
          </a:custGeom>
          <a:solidFill>
            <a:srgbClr val="C3C3C3"/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49752" y="3573016"/>
            <a:ext cx="2072081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also does not trust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otherwise you cannot listen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others talking nonsense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76713" y="3573016"/>
            <a:ext cx="2072081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also does not trust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otherwise you cannot listen to others talking nonsense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9752" y="5322316"/>
            <a:ext cx="2072081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also does not trust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otherwise you cannot listen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others talking nonsense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76713" y="5322316"/>
            <a:ext cx="2072081" cy="77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also does not trust me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otherwise you cannot listen</a:t>
            </a:r>
          </a:p>
          <a:p>
            <a:pPr algn="ctr">
              <a:lnSpc>
                <a:spcPct val="8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to others talking nonsense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4943872" cy="6851759"/>
          </a:xfrm>
          <a:custGeom>
            <a:avLst/>
            <a:gdLst>
              <a:gd name="connsiteX0" fmla="*/ 0 w 4943872"/>
              <a:gd name="connsiteY0" fmla="*/ 0 h 6858000"/>
              <a:gd name="connsiteX1" fmla="*/ 4943872 w 4943872"/>
              <a:gd name="connsiteY1" fmla="*/ 0 h 6858000"/>
              <a:gd name="connsiteX2" fmla="*/ 4943872 w 4943872"/>
              <a:gd name="connsiteY2" fmla="*/ 6858000 h 6858000"/>
              <a:gd name="connsiteX3" fmla="*/ 0 w 49438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872" h="6858000">
                <a:moveTo>
                  <a:pt x="0" y="0"/>
                </a:moveTo>
                <a:lnTo>
                  <a:pt x="4943872" y="0"/>
                </a:lnTo>
                <a:lnTo>
                  <a:pt x="49438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6153494" y="2807050"/>
            <a:ext cx="5112568" cy="1854655"/>
            <a:chOff x="6276975" y="2419350"/>
            <a:chExt cx="4962525" cy="1800225"/>
          </a:xfrm>
        </p:grpSpPr>
        <p:sp>
          <p:nvSpPr>
            <p:cNvPr id="12" name="任意多边形 11"/>
            <p:cNvSpPr/>
            <p:nvPr/>
          </p:nvSpPr>
          <p:spPr>
            <a:xfrm>
              <a:off x="6286500" y="2743200"/>
              <a:ext cx="4933950" cy="1476375"/>
            </a:xfrm>
            <a:custGeom>
              <a:avLst/>
              <a:gdLst>
                <a:gd name="connsiteX0" fmla="*/ 0 w 4933950"/>
                <a:gd name="connsiteY0" fmla="*/ 1143000 h 1476375"/>
                <a:gd name="connsiteX1" fmla="*/ 1657350 w 4933950"/>
                <a:gd name="connsiteY1" fmla="*/ 0 h 1476375"/>
                <a:gd name="connsiteX2" fmla="*/ 3305175 w 4933950"/>
                <a:gd name="connsiteY2" fmla="*/ 1476375 h 1476375"/>
                <a:gd name="connsiteX3" fmla="*/ 4933950 w 4933950"/>
                <a:gd name="connsiteY3" fmla="*/ 9048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3950" h="1476375">
                  <a:moveTo>
                    <a:pt x="0" y="1143000"/>
                  </a:moveTo>
                  <a:lnTo>
                    <a:pt x="1657350" y="0"/>
                  </a:lnTo>
                  <a:lnTo>
                    <a:pt x="3305175" y="1476375"/>
                  </a:lnTo>
                  <a:lnTo>
                    <a:pt x="4933950" y="904875"/>
                  </a:lnTo>
                </a:path>
              </a:pathLst>
            </a:custGeom>
            <a:noFill/>
            <a:ln w="285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276975" y="2695575"/>
              <a:ext cx="4962525" cy="1123950"/>
            </a:xfrm>
            <a:custGeom>
              <a:avLst/>
              <a:gdLst>
                <a:gd name="connsiteX0" fmla="*/ 0 w 4962525"/>
                <a:gd name="connsiteY0" fmla="*/ 95250 h 1123950"/>
                <a:gd name="connsiteX1" fmla="*/ 1666875 w 4962525"/>
                <a:gd name="connsiteY1" fmla="*/ 1123950 h 1123950"/>
                <a:gd name="connsiteX2" fmla="*/ 4962525 w 4962525"/>
                <a:gd name="connsiteY2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2525" h="1123950">
                  <a:moveTo>
                    <a:pt x="0" y="95250"/>
                  </a:moveTo>
                  <a:lnTo>
                    <a:pt x="1666875" y="1123950"/>
                  </a:lnTo>
                  <a:lnTo>
                    <a:pt x="4962525" y="0"/>
                  </a:lnTo>
                </a:path>
              </a:pathLst>
            </a:custGeom>
            <a:noFill/>
            <a:ln w="28575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286500" y="2419350"/>
              <a:ext cx="4933950" cy="1695450"/>
            </a:xfrm>
            <a:custGeom>
              <a:avLst/>
              <a:gdLst>
                <a:gd name="connsiteX0" fmla="*/ 0 w 4933950"/>
                <a:gd name="connsiteY0" fmla="*/ 1695450 h 1695450"/>
                <a:gd name="connsiteX1" fmla="*/ 1638300 w 4933950"/>
                <a:gd name="connsiteY1" fmla="*/ 1695450 h 1695450"/>
                <a:gd name="connsiteX2" fmla="*/ 3314700 w 4933950"/>
                <a:gd name="connsiteY2" fmla="*/ 1114425 h 1695450"/>
                <a:gd name="connsiteX3" fmla="*/ 4933950 w 493395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33950" h="1695450">
                  <a:moveTo>
                    <a:pt x="0" y="1695450"/>
                  </a:moveTo>
                  <a:lnTo>
                    <a:pt x="1638300" y="1695450"/>
                  </a:lnTo>
                  <a:lnTo>
                    <a:pt x="3314700" y="1114425"/>
                  </a:lnTo>
                  <a:lnTo>
                    <a:pt x="4933950" y="0"/>
                  </a:lnTo>
                </a:path>
              </a:pathLst>
            </a:custGeom>
            <a:noFill/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71075" y="5661248"/>
            <a:ext cx="4477407" cy="369332"/>
            <a:chOff x="1098420" y="5925474"/>
            <a:chExt cx="4477407" cy="369332"/>
          </a:xfrm>
        </p:grpSpPr>
        <p:sp>
          <p:nvSpPr>
            <p:cNvPr id="17" name="矩形 16"/>
            <p:cNvSpPr/>
            <p:nvPr/>
          </p:nvSpPr>
          <p:spPr>
            <a:xfrm>
              <a:off x="1098420" y="6038132"/>
              <a:ext cx="144016" cy="14401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30766" y="6038132"/>
              <a:ext cx="144016" cy="144016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563113" y="6038132"/>
              <a:ext cx="144016" cy="144016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698820" y="5925474"/>
              <a:ext cx="877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SORROW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990961" y="5925474"/>
              <a:ext cx="7561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HURRY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42436" y="5925474"/>
              <a:ext cx="666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GRIEF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096000" y="869198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6168008" y="642103"/>
            <a:ext cx="2736304" cy="11600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096000" y="1733294"/>
            <a:ext cx="5472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Therefore I hoped you might cross very much from now on happily  will cross is better than me, so long as you have been happy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5035" r="18783" b="2173"/>
          <a:stretch>
            <a:fillRect/>
          </a:stretch>
        </p:blipFill>
        <p:spPr>
          <a:xfrm>
            <a:off x="8074516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15368" r="22383" b="7231"/>
          <a:stretch>
            <a:fillRect/>
          </a:stretch>
        </p:blipFill>
        <p:spPr>
          <a:xfrm>
            <a:off x="2142358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4258" r="17078" b="1999"/>
          <a:stretch>
            <a:fillRect/>
          </a:stretch>
        </p:blipFill>
        <p:spPr>
          <a:xfrm>
            <a:off x="5108437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116956" y="4490607"/>
            <a:ext cx="995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to blow on the chaotic street in the wind to fondly remember happiness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 was thinking of in the familiar environment yesterday, I was recollecting joyfully nearby the vast sea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 was tasting sadly under the sob sky</a:t>
            </a:r>
          </a:p>
        </p:txBody>
      </p:sp>
      <p:sp>
        <p:nvSpPr>
          <p:cNvPr id="15" name="矩形 14"/>
          <p:cNvSpPr/>
          <p:nvPr/>
        </p:nvSpPr>
        <p:spPr>
          <a:xfrm>
            <a:off x="5087888" y="35856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055440" y="4285176"/>
            <a:ext cx="100811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041994" y="4232623"/>
            <a:ext cx="108012" cy="105107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65203" y="2169155"/>
            <a:ext cx="10878532" cy="3924141"/>
            <a:chOff x="1206630" y="1691779"/>
            <a:chExt cx="10878532" cy="3924141"/>
          </a:xfrm>
        </p:grpSpPr>
        <p:sp>
          <p:nvSpPr>
            <p:cNvPr id="2" name="自由: 形状 1"/>
            <p:cNvSpPr/>
            <p:nvPr/>
          </p:nvSpPr>
          <p:spPr>
            <a:xfrm>
              <a:off x="1206630" y="2213926"/>
              <a:ext cx="10878532" cy="2669159"/>
            </a:xfrm>
            <a:custGeom>
              <a:avLst/>
              <a:gdLst>
                <a:gd name="connsiteX0" fmla="*/ 0 w 10859678"/>
                <a:gd name="connsiteY0" fmla="*/ 3213922 h 3213922"/>
                <a:gd name="connsiteX1" fmla="*/ 2036190 w 10859678"/>
                <a:gd name="connsiteY1" fmla="*/ 1705633 h 3213922"/>
                <a:gd name="connsiteX2" fmla="*/ 5279010 w 10859678"/>
                <a:gd name="connsiteY2" fmla="*/ 2403216 h 3213922"/>
                <a:gd name="connsiteX3" fmla="*/ 7777113 w 10859678"/>
                <a:gd name="connsiteY3" fmla="*/ 1187159 h 3213922"/>
                <a:gd name="connsiteX4" fmla="*/ 9577633 w 10859678"/>
                <a:gd name="connsiteY4" fmla="*/ 46515 h 3213922"/>
                <a:gd name="connsiteX5" fmla="*/ 10859678 w 10859678"/>
                <a:gd name="connsiteY5" fmla="*/ 329319 h 3213922"/>
                <a:gd name="connsiteX0-1" fmla="*/ 0 w 10859678"/>
                <a:gd name="connsiteY0-2" fmla="*/ 3213922 h 3213922"/>
                <a:gd name="connsiteX1-3" fmla="*/ 2036190 w 10859678"/>
                <a:gd name="connsiteY1-4" fmla="*/ 1705633 h 3213922"/>
                <a:gd name="connsiteX2-5" fmla="*/ 5279010 w 10859678"/>
                <a:gd name="connsiteY2-6" fmla="*/ 2403216 h 3213922"/>
                <a:gd name="connsiteX3-7" fmla="*/ 7777113 w 10859678"/>
                <a:gd name="connsiteY3-8" fmla="*/ 1187159 h 3213922"/>
                <a:gd name="connsiteX4-9" fmla="*/ 9577633 w 10859678"/>
                <a:gd name="connsiteY4-10" fmla="*/ 46515 h 3213922"/>
                <a:gd name="connsiteX5-11" fmla="*/ 10859678 w 10859678"/>
                <a:gd name="connsiteY5-12" fmla="*/ 329319 h 3213922"/>
                <a:gd name="connsiteX0-13" fmla="*/ 0 w 10859678"/>
                <a:gd name="connsiteY0-14" fmla="*/ 3430678 h 3430678"/>
                <a:gd name="connsiteX1-15" fmla="*/ 2036190 w 10859678"/>
                <a:gd name="connsiteY1-16" fmla="*/ 1922389 h 3430678"/>
                <a:gd name="connsiteX2-17" fmla="*/ 5279010 w 10859678"/>
                <a:gd name="connsiteY2-18" fmla="*/ 2619972 h 3430678"/>
                <a:gd name="connsiteX3-19" fmla="*/ 7777113 w 10859678"/>
                <a:gd name="connsiteY3-20" fmla="*/ 1403915 h 3430678"/>
                <a:gd name="connsiteX4-21" fmla="*/ 8983744 w 10859678"/>
                <a:gd name="connsiteY4-22" fmla="*/ 27601 h 3430678"/>
                <a:gd name="connsiteX5-23" fmla="*/ 10859678 w 10859678"/>
                <a:gd name="connsiteY5-24" fmla="*/ 546075 h 3430678"/>
                <a:gd name="connsiteX0-25" fmla="*/ 0 w 10859678"/>
                <a:gd name="connsiteY0-26" fmla="*/ 3452030 h 3452030"/>
                <a:gd name="connsiteX1-27" fmla="*/ 2036190 w 10859678"/>
                <a:gd name="connsiteY1-28" fmla="*/ 1943741 h 3452030"/>
                <a:gd name="connsiteX2-29" fmla="*/ 5279010 w 10859678"/>
                <a:gd name="connsiteY2-30" fmla="*/ 2641324 h 3452030"/>
                <a:gd name="connsiteX3-31" fmla="*/ 7777113 w 10859678"/>
                <a:gd name="connsiteY3-32" fmla="*/ 1425267 h 3452030"/>
                <a:gd name="connsiteX4-33" fmla="*/ 8983744 w 10859678"/>
                <a:gd name="connsiteY4-34" fmla="*/ 48953 h 3452030"/>
                <a:gd name="connsiteX5-35" fmla="*/ 10859678 w 10859678"/>
                <a:gd name="connsiteY5-36" fmla="*/ 567427 h 3452030"/>
                <a:gd name="connsiteX0-37" fmla="*/ 0 w 10859678"/>
                <a:gd name="connsiteY0-38" fmla="*/ 3452030 h 3452030"/>
                <a:gd name="connsiteX1-39" fmla="*/ 2036190 w 10859678"/>
                <a:gd name="connsiteY1-40" fmla="*/ 1943741 h 3452030"/>
                <a:gd name="connsiteX2-41" fmla="*/ 5279010 w 10859678"/>
                <a:gd name="connsiteY2-42" fmla="*/ 2641324 h 3452030"/>
                <a:gd name="connsiteX3-43" fmla="*/ 7777113 w 10859678"/>
                <a:gd name="connsiteY3-44" fmla="*/ 1425267 h 3452030"/>
                <a:gd name="connsiteX4-45" fmla="*/ 8983744 w 10859678"/>
                <a:gd name="connsiteY4-46" fmla="*/ 48953 h 3452030"/>
                <a:gd name="connsiteX5-47" fmla="*/ 10859678 w 10859678"/>
                <a:gd name="connsiteY5-48" fmla="*/ 567427 h 3452030"/>
                <a:gd name="connsiteX0-49" fmla="*/ 0 w 10859678"/>
                <a:gd name="connsiteY0-50" fmla="*/ 3452030 h 3452030"/>
                <a:gd name="connsiteX1-51" fmla="*/ 2036190 w 10859678"/>
                <a:gd name="connsiteY1-52" fmla="*/ 1943741 h 3452030"/>
                <a:gd name="connsiteX2-53" fmla="*/ 5279010 w 10859678"/>
                <a:gd name="connsiteY2-54" fmla="*/ 2641324 h 3452030"/>
                <a:gd name="connsiteX3-55" fmla="*/ 7777113 w 10859678"/>
                <a:gd name="connsiteY3-56" fmla="*/ 1425267 h 3452030"/>
                <a:gd name="connsiteX4-57" fmla="*/ 8983744 w 10859678"/>
                <a:gd name="connsiteY4-58" fmla="*/ 48953 h 3452030"/>
                <a:gd name="connsiteX5-59" fmla="*/ 10859678 w 10859678"/>
                <a:gd name="connsiteY5-60" fmla="*/ 567427 h 3452030"/>
                <a:gd name="connsiteX0-61" fmla="*/ 0 w 10859678"/>
                <a:gd name="connsiteY0-62" fmla="*/ 3452030 h 3452030"/>
                <a:gd name="connsiteX1-63" fmla="*/ 2036190 w 10859678"/>
                <a:gd name="connsiteY1-64" fmla="*/ 1943741 h 3452030"/>
                <a:gd name="connsiteX2-65" fmla="*/ 5279010 w 10859678"/>
                <a:gd name="connsiteY2-66" fmla="*/ 2641324 h 3452030"/>
                <a:gd name="connsiteX3-67" fmla="*/ 7777113 w 10859678"/>
                <a:gd name="connsiteY3-68" fmla="*/ 1425267 h 3452030"/>
                <a:gd name="connsiteX4-69" fmla="*/ 8983744 w 10859678"/>
                <a:gd name="connsiteY4-70" fmla="*/ 48953 h 3452030"/>
                <a:gd name="connsiteX5-71" fmla="*/ 10859678 w 10859678"/>
                <a:gd name="connsiteY5-72" fmla="*/ 567427 h 3452030"/>
                <a:gd name="connsiteX0-73" fmla="*/ 0 w 10859678"/>
                <a:gd name="connsiteY0-74" fmla="*/ 3531472 h 3531472"/>
                <a:gd name="connsiteX1-75" fmla="*/ 2036190 w 10859678"/>
                <a:gd name="connsiteY1-76" fmla="*/ 2023183 h 3531472"/>
                <a:gd name="connsiteX2-77" fmla="*/ 5279010 w 10859678"/>
                <a:gd name="connsiteY2-78" fmla="*/ 2720766 h 3531472"/>
                <a:gd name="connsiteX3-79" fmla="*/ 7777113 w 10859678"/>
                <a:gd name="connsiteY3-80" fmla="*/ 1504709 h 3531472"/>
                <a:gd name="connsiteX4-81" fmla="*/ 9144000 w 10859678"/>
                <a:gd name="connsiteY4-82" fmla="*/ 43554 h 3531472"/>
                <a:gd name="connsiteX5-83" fmla="*/ 10859678 w 10859678"/>
                <a:gd name="connsiteY5-84" fmla="*/ 646869 h 3531472"/>
                <a:gd name="connsiteX0-85" fmla="*/ 0 w 10859678"/>
                <a:gd name="connsiteY0-86" fmla="*/ 3502408 h 3502408"/>
                <a:gd name="connsiteX1-87" fmla="*/ 2036190 w 10859678"/>
                <a:gd name="connsiteY1-88" fmla="*/ 1994119 h 3502408"/>
                <a:gd name="connsiteX2-89" fmla="*/ 5279010 w 10859678"/>
                <a:gd name="connsiteY2-90" fmla="*/ 2691702 h 3502408"/>
                <a:gd name="connsiteX3-91" fmla="*/ 7777113 w 10859678"/>
                <a:gd name="connsiteY3-92" fmla="*/ 1475645 h 3502408"/>
                <a:gd name="connsiteX4-93" fmla="*/ 9144000 w 10859678"/>
                <a:gd name="connsiteY4-94" fmla="*/ 14490 h 3502408"/>
                <a:gd name="connsiteX5-95" fmla="*/ 10859678 w 10859678"/>
                <a:gd name="connsiteY5-96" fmla="*/ 617805 h 3502408"/>
                <a:gd name="connsiteX0-97" fmla="*/ 0 w 10784263"/>
                <a:gd name="connsiteY0-98" fmla="*/ 3490946 h 3490946"/>
                <a:gd name="connsiteX1-99" fmla="*/ 2036190 w 10784263"/>
                <a:gd name="connsiteY1-100" fmla="*/ 1982657 h 3490946"/>
                <a:gd name="connsiteX2-101" fmla="*/ 5279010 w 10784263"/>
                <a:gd name="connsiteY2-102" fmla="*/ 2680240 h 3490946"/>
                <a:gd name="connsiteX3-103" fmla="*/ 7777113 w 10784263"/>
                <a:gd name="connsiteY3-104" fmla="*/ 1464183 h 3490946"/>
                <a:gd name="connsiteX4-105" fmla="*/ 9144000 w 10784263"/>
                <a:gd name="connsiteY4-106" fmla="*/ 3028 h 3490946"/>
                <a:gd name="connsiteX5-107" fmla="*/ 10784263 w 10784263"/>
                <a:gd name="connsiteY5-108" fmla="*/ 1087110 h 3490946"/>
                <a:gd name="connsiteX0-109" fmla="*/ 0 w 10784263"/>
                <a:gd name="connsiteY0-110" fmla="*/ 3491408 h 3491408"/>
                <a:gd name="connsiteX1-111" fmla="*/ 2036190 w 10784263"/>
                <a:gd name="connsiteY1-112" fmla="*/ 1983119 h 3491408"/>
                <a:gd name="connsiteX2-113" fmla="*/ 5279010 w 10784263"/>
                <a:gd name="connsiteY2-114" fmla="*/ 2680702 h 3491408"/>
                <a:gd name="connsiteX3-115" fmla="*/ 7777113 w 10784263"/>
                <a:gd name="connsiteY3-116" fmla="*/ 1464645 h 3491408"/>
                <a:gd name="connsiteX4-117" fmla="*/ 9144000 w 10784263"/>
                <a:gd name="connsiteY4-118" fmla="*/ 3490 h 3491408"/>
                <a:gd name="connsiteX5-119" fmla="*/ 10784263 w 10784263"/>
                <a:gd name="connsiteY5-120" fmla="*/ 1087572 h 3491408"/>
                <a:gd name="connsiteX0-121" fmla="*/ 0 w 11076494"/>
                <a:gd name="connsiteY0-122" fmla="*/ 3491828 h 3491828"/>
                <a:gd name="connsiteX1-123" fmla="*/ 2036190 w 11076494"/>
                <a:gd name="connsiteY1-124" fmla="*/ 1983539 h 3491828"/>
                <a:gd name="connsiteX2-125" fmla="*/ 5279010 w 11076494"/>
                <a:gd name="connsiteY2-126" fmla="*/ 2681122 h 3491828"/>
                <a:gd name="connsiteX3-127" fmla="*/ 7777113 w 11076494"/>
                <a:gd name="connsiteY3-128" fmla="*/ 1465065 h 3491828"/>
                <a:gd name="connsiteX4-129" fmla="*/ 9144000 w 11076494"/>
                <a:gd name="connsiteY4-130" fmla="*/ 3910 h 3491828"/>
                <a:gd name="connsiteX5-131" fmla="*/ 11076494 w 11076494"/>
                <a:gd name="connsiteY5-132" fmla="*/ 1069138 h 3491828"/>
                <a:gd name="connsiteX0-133" fmla="*/ 0 w 11076494"/>
                <a:gd name="connsiteY0-134" fmla="*/ 3491786 h 3491786"/>
                <a:gd name="connsiteX1-135" fmla="*/ 2036190 w 11076494"/>
                <a:gd name="connsiteY1-136" fmla="*/ 1983497 h 3491786"/>
                <a:gd name="connsiteX2-137" fmla="*/ 5279010 w 11076494"/>
                <a:gd name="connsiteY2-138" fmla="*/ 2681080 h 3491786"/>
                <a:gd name="connsiteX3-139" fmla="*/ 7777113 w 11076494"/>
                <a:gd name="connsiteY3-140" fmla="*/ 1465023 h 3491786"/>
                <a:gd name="connsiteX4-141" fmla="*/ 9144000 w 11076494"/>
                <a:gd name="connsiteY4-142" fmla="*/ 3868 h 3491786"/>
                <a:gd name="connsiteX5-143" fmla="*/ 11076494 w 11076494"/>
                <a:gd name="connsiteY5-144" fmla="*/ 1069096 h 3491786"/>
                <a:gd name="connsiteX0-145" fmla="*/ 0 w 11076494"/>
                <a:gd name="connsiteY0-146" fmla="*/ 3491786 h 3491786"/>
                <a:gd name="connsiteX1-147" fmla="*/ 2036190 w 11076494"/>
                <a:gd name="connsiteY1-148" fmla="*/ 1983497 h 3491786"/>
                <a:gd name="connsiteX2-149" fmla="*/ 5279010 w 11076494"/>
                <a:gd name="connsiteY2-150" fmla="*/ 2681080 h 3491786"/>
                <a:gd name="connsiteX3-151" fmla="*/ 7777113 w 11076494"/>
                <a:gd name="connsiteY3-152" fmla="*/ 1465023 h 3491786"/>
                <a:gd name="connsiteX4-153" fmla="*/ 9144000 w 11076494"/>
                <a:gd name="connsiteY4-154" fmla="*/ 3868 h 3491786"/>
                <a:gd name="connsiteX5-155" fmla="*/ 11076494 w 11076494"/>
                <a:gd name="connsiteY5-156" fmla="*/ 1069096 h 3491786"/>
                <a:gd name="connsiteX0-157" fmla="*/ 0 w 11076494"/>
                <a:gd name="connsiteY0-158" fmla="*/ 3491786 h 3491786"/>
                <a:gd name="connsiteX1-159" fmla="*/ 2036190 w 11076494"/>
                <a:gd name="connsiteY1-160" fmla="*/ 1983497 h 3491786"/>
                <a:gd name="connsiteX2-161" fmla="*/ 5344998 w 11076494"/>
                <a:gd name="connsiteY2-162" fmla="*/ 2747068 h 3491786"/>
                <a:gd name="connsiteX3-163" fmla="*/ 7777113 w 11076494"/>
                <a:gd name="connsiteY3-164" fmla="*/ 1465023 h 3491786"/>
                <a:gd name="connsiteX4-165" fmla="*/ 9144000 w 11076494"/>
                <a:gd name="connsiteY4-166" fmla="*/ 3868 h 3491786"/>
                <a:gd name="connsiteX5-167" fmla="*/ 11076494 w 11076494"/>
                <a:gd name="connsiteY5-168" fmla="*/ 1069096 h 3491786"/>
                <a:gd name="connsiteX0-169" fmla="*/ 0 w 11076494"/>
                <a:gd name="connsiteY0-170" fmla="*/ 3491786 h 3491786"/>
                <a:gd name="connsiteX1-171" fmla="*/ 2036190 w 11076494"/>
                <a:gd name="connsiteY1-172" fmla="*/ 1983497 h 3491786"/>
                <a:gd name="connsiteX2-173" fmla="*/ 5344998 w 11076494"/>
                <a:gd name="connsiteY2-174" fmla="*/ 2747068 h 3491786"/>
                <a:gd name="connsiteX3-175" fmla="*/ 7777113 w 11076494"/>
                <a:gd name="connsiteY3-176" fmla="*/ 1465023 h 3491786"/>
                <a:gd name="connsiteX4-177" fmla="*/ 9144000 w 11076494"/>
                <a:gd name="connsiteY4-178" fmla="*/ 3868 h 3491786"/>
                <a:gd name="connsiteX5-179" fmla="*/ 11076494 w 11076494"/>
                <a:gd name="connsiteY5-180" fmla="*/ 1069096 h 3491786"/>
                <a:gd name="connsiteX0-181" fmla="*/ 0 w 11076494"/>
                <a:gd name="connsiteY0-182" fmla="*/ 3491786 h 3491786"/>
                <a:gd name="connsiteX1-183" fmla="*/ 2036190 w 11076494"/>
                <a:gd name="connsiteY1-184" fmla="*/ 1983497 h 3491786"/>
                <a:gd name="connsiteX2-185" fmla="*/ 5344998 w 11076494"/>
                <a:gd name="connsiteY2-186" fmla="*/ 2747068 h 3491786"/>
                <a:gd name="connsiteX3-187" fmla="*/ 7777113 w 11076494"/>
                <a:gd name="connsiteY3-188" fmla="*/ 1465023 h 3491786"/>
                <a:gd name="connsiteX4-189" fmla="*/ 9144000 w 11076494"/>
                <a:gd name="connsiteY4-190" fmla="*/ 3868 h 3491786"/>
                <a:gd name="connsiteX5-191" fmla="*/ 11076494 w 11076494"/>
                <a:gd name="connsiteY5-192" fmla="*/ 1069096 h 3491786"/>
                <a:gd name="connsiteX0-193" fmla="*/ 0 w 11076494"/>
                <a:gd name="connsiteY0-194" fmla="*/ 3491786 h 3491786"/>
                <a:gd name="connsiteX1-195" fmla="*/ 2036190 w 11076494"/>
                <a:gd name="connsiteY1-196" fmla="*/ 1983497 h 3491786"/>
                <a:gd name="connsiteX2-197" fmla="*/ 5344998 w 11076494"/>
                <a:gd name="connsiteY2-198" fmla="*/ 2747068 h 3491786"/>
                <a:gd name="connsiteX3-199" fmla="*/ 7777113 w 11076494"/>
                <a:gd name="connsiteY3-200" fmla="*/ 1465023 h 3491786"/>
                <a:gd name="connsiteX4-201" fmla="*/ 9144000 w 11076494"/>
                <a:gd name="connsiteY4-202" fmla="*/ 3868 h 3491786"/>
                <a:gd name="connsiteX5-203" fmla="*/ 11076494 w 11076494"/>
                <a:gd name="connsiteY5-204" fmla="*/ 1069096 h 3491786"/>
                <a:gd name="connsiteX0-205" fmla="*/ 0 w 11076494"/>
                <a:gd name="connsiteY0-206" fmla="*/ 3491786 h 3491786"/>
                <a:gd name="connsiteX1-207" fmla="*/ 2036190 w 11076494"/>
                <a:gd name="connsiteY1-208" fmla="*/ 1983497 h 3491786"/>
                <a:gd name="connsiteX2-209" fmla="*/ 5344998 w 11076494"/>
                <a:gd name="connsiteY2-210" fmla="*/ 2747068 h 3491786"/>
                <a:gd name="connsiteX3-211" fmla="*/ 7777113 w 11076494"/>
                <a:gd name="connsiteY3-212" fmla="*/ 1465023 h 3491786"/>
                <a:gd name="connsiteX4-213" fmla="*/ 9144000 w 11076494"/>
                <a:gd name="connsiteY4-214" fmla="*/ 3868 h 3491786"/>
                <a:gd name="connsiteX5-215" fmla="*/ 11076494 w 11076494"/>
                <a:gd name="connsiteY5-216" fmla="*/ 1069096 h 3491786"/>
                <a:gd name="connsiteX0-217" fmla="*/ 0 w 11095348"/>
                <a:gd name="connsiteY0-218" fmla="*/ 3510071 h 3510071"/>
                <a:gd name="connsiteX1-219" fmla="*/ 2036190 w 11095348"/>
                <a:gd name="connsiteY1-220" fmla="*/ 2001782 h 3510071"/>
                <a:gd name="connsiteX2-221" fmla="*/ 5344998 w 11095348"/>
                <a:gd name="connsiteY2-222" fmla="*/ 2765353 h 3510071"/>
                <a:gd name="connsiteX3-223" fmla="*/ 7777113 w 11095348"/>
                <a:gd name="connsiteY3-224" fmla="*/ 1483308 h 3510071"/>
                <a:gd name="connsiteX4-225" fmla="*/ 9144000 w 11095348"/>
                <a:gd name="connsiteY4-226" fmla="*/ 22153 h 3510071"/>
                <a:gd name="connsiteX5-227" fmla="*/ 11095348 w 11095348"/>
                <a:gd name="connsiteY5-228" fmla="*/ 700882 h 3510071"/>
                <a:gd name="connsiteX0-229" fmla="*/ 0 w 11095348"/>
                <a:gd name="connsiteY0-230" fmla="*/ 3510071 h 3510071"/>
                <a:gd name="connsiteX1-231" fmla="*/ 2036190 w 11095348"/>
                <a:gd name="connsiteY1-232" fmla="*/ 2001782 h 3510071"/>
                <a:gd name="connsiteX2-233" fmla="*/ 5344998 w 11095348"/>
                <a:gd name="connsiteY2-234" fmla="*/ 2765353 h 3510071"/>
                <a:gd name="connsiteX3-235" fmla="*/ 7777113 w 11095348"/>
                <a:gd name="connsiteY3-236" fmla="*/ 1483308 h 3510071"/>
                <a:gd name="connsiteX4-237" fmla="*/ 9144000 w 11095348"/>
                <a:gd name="connsiteY4-238" fmla="*/ 22153 h 3510071"/>
                <a:gd name="connsiteX5-239" fmla="*/ 11095348 w 11095348"/>
                <a:gd name="connsiteY5-240" fmla="*/ 700882 h 3510071"/>
                <a:gd name="connsiteX0-241" fmla="*/ 0 w 11095348"/>
                <a:gd name="connsiteY0-242" fmla="*/ 3501940 h 3501940"/>
                <a:gd name="connsiteX1-243" fmla="*/ 2036190 w 11095348"/>
                <a:gd name="connsiteY1-244" fmla="*/ 1993651 h 3501940"/>
                <a:gd name="connsiteX2-245" fmla="*/ 5344998 w 11095348"/>
                <a:gd name="connsiteY2-246" fmla="*/ 2757222 h 3501940"/>
                <a:gd name="connsiteX3-247" fmla="*/ 7777113 w 11095348"/>
                <a:gd name="connsiteY3-248" fmla="*/ 1475177 h 3501940"/>
                <a:gd name="connsiteX4-249" fmla="*/ 9144000 w 11095348"/>
                <a:gd name="connsiteY4-250" fmla="*/ 14022 h 3501940"/>
                <a:gd name="connsiteX5-251" fmla="*/ 11095348 w 11095348"/>
                <a:gd name="connsiteY5-252" fmla="*/ 692751 h 3501940"/>
                <a:gd name="connsiteX0-253" fmla="*/ 0 w 11076495"/>
                <a:gd name="connsiteY0-254" fmla="*/ 3494111 h 3494111"/>
                <a:gd name="connsiteX1-255" fmla="*/ 2036190 w 11076495"/>
                <a:gd name="connsiteY1-256" fmla="*/ 1985822 h 3494111"/>
                <a:gd name="connsiteX2-257" fmla="*/ 5344998 w 11076495"/>
                <a:gd name="connsiteY2-258" fmla="*/ 2749393 h 3494111"/>
                <a:gd name="connsiteX3-259" fmla="*/ 7777113 w 11076495"/>
                <a:gd name="connsiteY3-260" fmla="*/ 1467348 h 3494111"/>
                <a:gd name="connsiteX4-261" fmla="*/ 9144000 w 11076495"/>
                <a:gd name="connsiteY4-262" fmla="*/ 6193 h 3494111"/>
                <a:gd name="connsiteX5-263" fmla="*/ 11076495 w 11076495"/>
                <a:gd name="connsiteY5-264" fmla="*/ 1834992 h 3494111"/>
                <a:gd name="connsiteX0-265" fmla="*/ 0 w 11076495"/>
                <a:gd name="connsiteY0-266" fmla="*/ 2678076 h 2678076"/>
                <a:gd name="connsiteX1-267" fmla="*/ 2036190 w 11076495"/>
                <a:gd name="connsiteY1-268" fmla="*/ 1169787 h 2678076"/>
                <a:gd name="connsiteX2-269" fmla="*/ 5344998 w 11076495"/>
                <a:gd name="connsiteY2-270" fmla="*/ 1933358 h 2678076"/>
                <a:gd name="connsiteX3-271" fmla="*/ 7777113 w 11076495"/>
                <a:gd name="connsiteY3-272" fmla="*/ 651313 h 2678076"/>
                <a:gd name="connsiteX4-273" fmla="*/ 9172280 w 11076495"/>
                <a:gd name="connsiteY4-274" fmla="*/ 10290 h 2678076"/>
                <a:gd name="connsiteX5-275" fmla="*/ 11076495 w 11076495"/>
                <a:gd name="connsiteY5-276" fmla="*/ 1018957 h 2678076"/>
                <a:gd name="connsiteX0-277" fmla="*/ 0 w 11076495"/>
                <a:gd name="connsiteY0-278" fmla="*/ 2678076 h 2678076"/>
                <a:gd name="connsiteX1-279" fmla="*/ 2036190 w 11076495"/>
                <a:gd name="connsiteY1-280" fmla="*/ 1169787 h 2678076"/>
                <a:gd name="connsiteX2-281" fmla="*/ 5344998 w 11076495"/>
                <a:gd name="connsiteY2-282" fmla="*/ 1933358 h 2678076"/>
                <a:gd name="connsiteX3-283" fmla="*/ 7777113 w 11076495"/>
                <a:gd name="connsiteY3-284" fmla="*/ 651313 h 2678076"/>
                <a:gd name="connsiteX4-285" fmla="*/ 9172280 w 11076495"/>
                <a:gd name="connsiteY4-286" fmla="*/ 10290 h 2678076"/>
                <a:gd name="connsiteX5-287" fmla="*/ 11076495 w 11076495"/>
                <a:gd name="connsiteY5-288" fmla="*/ 1018957 h 2678076"/>
                <a:gd name="connsiteX0-289" fmla="*/ 0 w 11076495"/>
                <a:gd name="connsiteY0-290" fmla="*/ 2678076 h 2678076"/>
                <a:gd name="connsiteX1-291" fmla="*/ 2036190 w 11076495"/>
                <a:gd name="connsiteY1-292" fmla="*/ 1169787 h 2678076"/>
                <a:gd name="connsiteX2-293" fmla="*/ 5344998 w 11076495"/>
                <a:gd name="connsiteY2-294" fmla="*/ 1933358 h 2678076"/>
                <a:gd name="connsiteX3-295" fmla="*/ 7635711 w 11076495"/>
                <a:gd name="connsiteY3-296" fmla="*/ 1009531 h 2678076"/>
                <a:gd name="connsiteX4-297" fmla="*/ 9172280 w 11076495"/>
                <a:gd name="connsiteY4-298" fmla="*/ 10290 h 2678076"/>
                <a:gd name="connsiteX5-299" fmla="*/ 11076495 w 11076495"/>
                <a:gd name="connsiteY5-300" fmla="*/ 1018957 h 2678076"/>
                <a:gd name="connsiteX0-301" fmla="*/ 0 w 11076495"/>
                <a:gd name="connsiteY0-302" fmla="*/ 2678076 h 2678076"/>
                <a:gd name="connsiteX1-303" fmla="*/ 2036190 w 11076495"/>
                <a:gd name="connsiteY1-304" fmla="*/ 1169787 h 2678076"/>
                <a:gd name="connsiteX2-305" fmla="*/ 5344998 w 11076495"/>
                <a:gd name="connsiteY2-306" fmla="*/ 1933358 h 2678076"/>
                <a:gd name="connsiteX3-307" fmla="*/ 7635711 w 11076495"/>
                <a:gd name="connsiteY3-308" fmla="*/ 1009531 h 2678076"/>
                <a:gd name="connsiteX4-309" fmla="*/ 9172280 w 11076495"/>
                <a:gd name="connsiteY4-310" fmla="*/ 10290 h 2678076"/>
                <a:gd name="connsiteX5-311" fmla="*/ 11076495 w 11076495"/>
                <a:gd name="connsiteY5-312" fmla="*/ 1018957 h 2678076"/>
                <a:gd name="connsiteX0-313" fmla="*/ 0 w 11076495"/>
                <a:gd name="connsiteY0-314" fmla="*/ 2678076 h 2678076"/>
                <a:gd name="connsiteX1-315" fmla="*/ 2036190 w 11076495"/>
                <a:gd name="connsiteY1-316" fmla="*/ 1169787 h 2678076"/>
                <a:gd name="connsiteX2-317" fmla="*/ 5344998 w 11076495"/>
                <a:gd name="connsiteY2-318" fmla="*/ 1933358 h 2678076"/>
                <a:gd name="connsiteX3-319" fmla="*/ 7635711 w 11076495"/>
                <a:gd name="connsiteY3-320" fmla="*/ 1009531 h 2678076"/>
                <a:gd name="connsiteX4-321" fmla="*/ 9172280 w 11076495"/>
                <a:gd name="connsiteY4-322" fmla="*/ 10290 h 2678076"/>
                <a:gd name="connsiteX5-323" fmla="*/ 11076495 w 11076495"/>
                <a:gd name="connsiteY5-324" fmla="*/ 1018957 h 2678076"/>
                <a:gd name="connsiteX0-325" fmla="*/ 0 w 11076495"/>
                <a:gd name="connsiteY0-326" fmla="*/ 2673264 h 2673264"/>
                <a:gd name="connsiteX1-327" fmla="*/ 2036190 w 11076495"/>
                <a:gd name="connsiteY1-328" fmla="*/ 1164975 h 2673264"/>
                <a:gd name="connsiteX2-329" fmla="*/ 5344998 w 11076495"/>
                <a:gd name="connsiteY2-330" fmla="*/ 1928546 h 2673264"/>
                <a:gd name="connsiteX3-331" fmla="*/ 7635711 w 11076495"/>
                <a:gd name="connsiteY3-332" fmla="*/ 1004719 h 2673264"/>
                <a:gd name="connsiteX4-333" fmla="*/ 9172280 w 11076495"/>
                <a:gd name="connsiteY4-334" fmla="*/ 5478 h 2673264"/>
                <a:gd name="connsiteX5-335" fmla="*/ 11076495 w 11076495"/>
                <a:gd name="connsiteY5-336" fmla="*/ 1014145 h 2673264"/>
                <a:gd name="connsiteX0-337" fmla="*/ 0 w 11076495"/>
                <a:gd name="connsiteY0-338" fmla="*/ 2673264 h 2673264"/>
                <a:gd name="connsiteX1-339" fmla="*/ 2036190 w 11076495"/>
                <a:gd name="connsiteY1-340" fmla="*/ 1164975 h 2673264"/>
                <a:gd name="connsiteX2-341" fmla="*/ 5344998 w 11076495"/>
                <a:gd name="connsiteY2-342" fmla="*/ 1928546 h 2673264"/>
                <a:gd name="connsiteX3-343" fmla="*/ 7635711 w 11076495"/>
                <a:gd name="connsiteY3-344" fmla="*/ 1004719 h 2673264"/>
                <a:gd name="connsiteX4-345" fmla="*/ 9172280 w 11076495"/>
                <a:gd name="connsiteY4-346" fmla="*/ 5478 h 2673264"/>
                <a:gd name="connsiteX5-347" fmla="*/ 11076495 w 11076495"/>
                <a:gd name="connsiteY5-348" fmla="*/ 1014145 h 2673264"/>
                <a:gd name="connsiteX0-349" fmla="*/ 0 w 11076495"/>
                <a:gd name="connsiteY0-350" fmla="*/ 2673264 h 2673264"/>
                <a:gd name="connsiteX1-351" fmla="*/ 2036190 w 11076495"/>
                <a:gd name="connsiteY1-352" fmla="*/ 1164975 h 2673264"/>
                <a:gd name="connsiteX2-353" fmla="*/ 5344998 w 11076495"/>
                <a:gd name="connsiteY2-354" fmla="*/ 1928546 h 2673264"/>
                <a:gd name="connsiteX3-355" fmla="*/ 7635711 w 11076495"/>
                <a:gd name="connsiteY3-356" fmla="*/ 1004719 h 2673264"/>
                <a:gd name="connsiteX4-357" fmla="*/ 9172280 w 11076495"/>
                <a:gd name="connsiteY4-358" fmla="*/ 5478 h 2673264"/>
                <a:gd name="connsiteX5-359" fmla="*/ 11076495 w 11076495"/>
                <a:gd name="connsiteY5-360" fmla="*/ 1014145 h 2673264"/>
                <a:gd name="connsiteX0-361" fmla="*/ 0 w 11076495"/>
                <a:gd name="connsiteY0-362" fmla="*/ 2673264 h 2673264"/>
                <a:gd name="connsiteX1-363" fmla="*/ 2036190 w 11076495"/>
                <a:gd name="connsiteY1-364" fmla="*/ 1164975 h 2673264"/>
                <a:gd name="connsiteX2-365" fmla="*/ 5344998 w 11076495"/>
                <a:gd name="connsiteY2-366" fmla="*/ 1928546 h 2673264"/>
                <a:gd name="connsiteX3-367" fmla="*/ 7635711 w 11076495"/>
                <a:gd name="connsiteY3-368" fmla="*/ 1004719 h 2673264"/>
                <a:gd name="connsiteX4-369" fmla="*/ 9172280 w 11076495"/>
                <a:gd name="connsiteY4-370" fmla="*/ 5478 h 2673264"/>
                <a:gd name="connsiteX5-371" fmla="*/ 11076495 w 11076495"/>
                <a:gd name="connsiteY5-372" fmla="*/ 1014145 h 2673264"/>
                <a:gd name="connsiteX0-373" fmla="*/ 0 w 11076495"/>
                <a:gd name="connsiteY0-374" fmla="*/ 2673264 h 2673264"/>
                <a:gd name="connsiteX1-375" fmla="*/ 2036190 w 11076495"/>
                <a:gd name="connsiteY1-376" fmla="*/ 1164975 h 2673264"/>
                <a:gd name="connsiteX2-377" fmla="*/ 5344998 w 11076495"/>
                <a:gd name="connsiteY2-378" fmla="*/ 1928546 h 2673264"/>
                <a:gd name="connsiteX3-379" fmla="*/ 7635711 w 11076495"/>
                <a:gd name="connsiteY3-380" fmla="*/ 1004719 h 2673264"/>
                <a:gd name="connsiteX4-381" fmla="*/ 9172280 w 11076495"/>
                <a:gd name="connsiteY4-382" fmla="*/ 5478 h 2673264"/>
                <a:gd name="connsiteX5-383" fmla="*/ 11076495 w 11076495"/>
                <a:gd name="connsiteY5-384" fmla="*/ 1014145 h 2673264"/>
                <a:gd name="connsiteX0-385" fmla="*/ 0 w 11076495"/>
                <a:gd name="connsiteY0-386" fmla="*/ 2673264 h 2673264"/>
                <a:gd name="connsiteX1-387" fmla="*/ 2036190 w 11076495"/>
                <a:gd name="connsiteY1-388" fmla="*/ 1164975 h 2673264"/>
                <a:gd name="connsiteX2-389" fmla="*/ 5344998 w 11076495"/>
                <a:gd name="connsiteY2-390" fmla="*/ 1928546 h 2673264"/>
                <a:gd name="connsiteX3-391" fmla="*/ 7635711 w 11076495"/>
                <a:gd name="connsiteY3-392" fmla="*/ 1004719 h 2673264"/>
                <a:gd name="connsiteX4-393" fmla="*/ 9172280 w 11076495"/>
                <a:gd name="connsiteY4-394" fmla="*/ 5478 h 2673264"/>
                <a:gd name="connsiteX5-395" fmla="*/ 11076495 w 11076495"/>
                <a:gd name="connsiteY5-396" fmla="*/ 1014145 h 2673264"/>
                <a:gd name="connsiteX0-397" fmla="*/ 0 w 11076495"/>
                <a:gd name="connsiteY0-398" fmla="*/ 2668288 h 2668288"/>
                <a:gd name="connsiteX1-399" fmla="*/ 2036190 w 11076495"/>
                <a:gd name="connsiteY1-400" fmla="*/ 1159999 h 2668288"/>
                <a:gd name="connsiteX2-401" fmla="*/ 5344998 w 11076495"/>
                <a:gd name="connsiteY2-402" fmla="*/ 1923570 h 2668288"/>
                <a:gd name="connsiteX3-403" fmla="*/ 7635711 w 11076495"/>
                <a:gd name="connsiteY3-404" fmla="*/ 999743 h 2668288"/>
                <a:gd name="connsiteX4-405" fmla="*/ 9172280 w 11076495"/>
                <a:gd name="connsiteY4-406" fmla="*/ 502 h 2668288"/>
                <a:gd name="connsiteX5-407" fmla="*/ 11076495 w 11076495"/>
                <a:gd name="connsiteY5-408" fmla="*/ 1009169 h 2668288"/>
                <a:gd name="connsiteX0-409" fmla="*/ 0 w 10878532"/>
                <a:gd name="connsiteY0-410" fmla="*/ 2669159 h 2669159"/>
                <a:gd name="connsiteX1-411" fmla="*/ 2036190 w 10878532"/>
                <a:gd name="connsiteY1-412" fmla="*/ 1160870 h 2669159"/>
                <a:gd name="connsiteX2-413" fmla="*/ 5344998 w 10878532"/>
                <a:gd name="connsiteY2-414" fmla="*/ 1924441 h 2669159"/>
                <a:gd name="connsiteX3-415" fmla="*/ 7635711 w 10878532"/>
                <a:gd name="connsiteY3-416" fmla="*/ 1000614 h 2669159"/>
                <a:gd name="connsiteX4-417" fmla="*/ 9172280 w 10878532"/>
                <a:gd name="connsiteY4-418" fmla="*/ 1373 h 2669159"/>
                <a:gd name="connsiteX5-419" fmla="*/ 10878532 w 10878532"/>
                <a:gd name="connsiteY5-420" fmla="*/ 764943 h 2669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878532" h="2669159">
                  <a:moveTo>
                    <a:pt x="0" y="2669159"/>
                  </a:moveTo>
                  <a:cubicBezTo>
                    <a:pt x="634738" y="2057988"/>
                    <a:pt x="1145357" y="1284990"/>
                    <a:pt x="2036190" y="1160870"/>
                  </a:cubicBezTo>
                  <a:cubicBezTo>
                    <a:pt x="2927023" y="1036750"/>
                    <a:pt x="4411745" y="1856882"/>
                    <a:pt x="5344998" y="1924441"/>
                  </a:cubicBezTo>
                  <a:cubicBezTo>
                    <a:pt x="6278251" y="1992000"/>
                    <a:pt x="6978977" y="1707625"/>
                    <a:pt x="7635711" y="1000614"/>
                  </a:cubicBezTo>
                  <a:cubicBezTo>
                    <a:pt x="8292445" y="293603"/>
                    <a:pt x="8631810" y="40652"/>
                    <a:pt x="9172280" y="1373"/>
                  </a:cubicBezTo>
                  <a:cubicBezTo>
                    <a:pt x="9712750" y="-37906"/>
                    <a:pt x="10579231" y="778296"/>
                    <a:pt x="10878532" y="764943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椭圆 2"/>
            <p:cNvSpPr/>
            <p:nvPr/>
          </p:nvSpPr>
          <p:spPr>
            <a:xfrm>
              <a:off x="2927648" y="3276124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853863" y="3564156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181406" y="3952147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080630" y="2070782"/>
              <a:ext cx="288032" cy="28803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endCxn id="3" idx="0"/>
            </p:cNvCxnSpPr>
            <p:nvPr/>
          </p:nvCxnSpPr>
          <p:spPr>
            <a:xfrm>
              <a:off x="3071664" y="2509534"/>
              <a:ext cx="0" cy="7665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997879" y="3852188"/>
              <a:ext cx="0" cy="878021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325422" y="2622967"/>
              <a:ext cx="0" cy="1606961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224646" y="2358814"/>
              <a:ext cx="0" cy="1091396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2035623" y="1691779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61839" y="4844940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89381" y="1738554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98033" y="3562310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610787" y="715545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20" name="任意多边形 3"/>
          <p:cNvSpPr/>
          <p:nvPr/>
        </p:nvSpPr>
        <p:spPr>
          <a:xfrm>
            <a:off x="4727847" y="560792"/>
            <a:ext cx="2736304" cy="11600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1064552" y="6093296"/>
            <a:ext cx="1127448" cy="215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32" y="979805"/>
            <a:ext cx="7209711" cy="49364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" y="979805"/>
            <a:ext cx="191344" cy="4936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7428" y="3645024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 knew that was not the impossible matter you to believe eventually I was very disappointed to you I thought you could understand me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1444" y="2598003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39416" y="3534107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2064901" y="1916832"/>
            <a:ext cx="789390" cy="499947"/>
          </a:xfrm>
          <a:custGeom>
            <a:avLst/>
            <a:gdLst>
              <a:gd name="T0" fmla="*/ 113939 w 6855"/>
              <a:gd name="T1" fmla="*/ 556 h 4342"/>
              <a:gd name="T2" fmla="*/ 83370 w 6855"/>
              <a:gd name="T3" fmla="*/ 7500 h 4342"/>
              <a:gd name="T4" fmla="*/ 56136 w 6855"/>
              <a:gd name="T5" fmla="*/ 21666 h 4342"/>
              <a:gd name="T6" fmla="*/ 33070 w 6855"/>
              <a:gd name="T7" fmla="*/ 41387 h 4342"/>
              <a:gd name="T8" fmla="*/ 15284 w 6855"/>
              <a:gd name="T9" fmla="*/ 66386 h 4342"/>
              <a:gd name="T10" fmla="*/ 3891 w 6855"/>
              <a:gd name="T11" fmla="*/ 95273 h 4342"/>
              <a:gd name="T12" fmla="*/ 0 w 6855"/>
              <a:gd name="T13" fmla="*/ 126939 h 4342"/>
              <a:gd name="T14" fmla="*/ 1389 w 6855"/>
              <a:gd name="T15" fmla="*/ 971345 h 4342"/>
              <a:gd name="T16" fmla="*/ 10004 w 6855"/>
              <a:gd name="T17" fmla="*/ 1001343 h 4342"/>
              <a:gd name="T18" fmla="*/ 25289 w 6855"/>
              <a:gd name="T19" fmla="*/ 1027731 h 4342"/>
              <a:gd name="T20" fmla="*/ 46409 w 6855"/>
              <a:gd name="T21" fmla="*/ 1049674 h 4342"/>
              <a:gd name="T22" fmla="*/ 71976 w 6855"/>
              <a:gd name="T23" fmla="*/ 1066340 h 4342"/>
              <a:gd name="T24" fmla="*/ 101433 w 6855"/>
              <a:gd name="T25" fmla="*/ 1076340 h 4342"/>
              <a:gd name="T26" fmla="*/ 825361 w 6855"/>
              <a:gd name="T27" fmla="*/ 1078840 h 4342"/>
              <a:gd name="T28" fmla="*/ 687245 w 6855"/>
              <a:gd name="T29" fmla="*/ 1143281 h 4342"/>
              <a:gd name="T30" fmla="*/ 665013 w 6855"/>
              <a:gd name="T31" fmla="*/ 1150225 h 4342"/>
              <a:gd name="T32" fmla="*/ 650284 w 6855"/>
              <a:gd name="T33" fmla="*/ 1162447 h 4342"/>
              <a:gd name="T34" fmla="*/ 638057 w 6855"/>
              <a:gd name="T35" fmla="*/ 1185779 h 4342"/>
              <a:gd name="T36" fmla="*/ 635000 w 6855"/>
              <a:gd name="T37" fmla="*/ 1206056 h 4342"/>
              <a:gd name="T38" fmla="*/ 1268333 w 6855"/>
              <a:gd name="T39" fmla="*/ 1189668 h 4342"/>
              <a:gd name="T40" fmla="*/ 1259996 w 6855"/>
              <a:gd name="T41" fmla="*/ 1169113 h 4342"/>
              <a:gd name="T42" fmla="*/ 1246934 w 6855"/>
              <a:gd name="T43" fmla="*/ 1155781 h 4342"/>
              <a:gd name="T44" fmla="*/ 1220812 w 6855"/>
              <a:gd name="T45" fmla="*/ 1144392 h 4342"/>
              <a:gd name="T46" fmla="*/ 1079361 w 6855"/>
              <a:gd name="T47" fmla="*/ 1142448 h 4342"/>
              <a:gd name="T48" fmla="*/ 1790783 w 6855"/>
              <a:gd name="T49" fmla="*/ 1078284 h 4342"/>
              <a:gd name="T50" fmla="*/ 1821352 w 6855"/>
              <a:gd name="T51" fmla="*/ 1071062 h 4342"/>
              <a:gd name="T52" fmla="*/ 1848864 w 6855"/>
              <a:gd name="T53" fmla="*/ 1057174 h 4342"/>
              <a:gd name="T54" fmla="*/ 1871652 w 6855"/>
              <a:gd name="T55" fmla="*/ 1037175 h 4342"/>
              <a:gd name="T56" fmla="*/ 1889438 w 6855"/>
              <a:gd name="T57" fmla="*/ 1012176 h 4342"/>
              <a:gd name="T58" fmla="*/ 1900832 w 6855"/>
              <a:gd name="T59" fmla="*/ 983566 h 4342"/>
              <a:gd name="T60" fmla="*/ 1905000 w 6855"/>
              <a:gd name="T61" fmla="*/ 952179 h 4342"/>
              <a:gd name="T62" fmla="*/ 1903333 w 6855"/>
              <a:gd name="T63" fmla="*/ 107773 h 4342"/>
              <a:gd name="T64" fmla="*/ 1894718 w 6855"/>
              <a:gd name="T65" fmla="*/ 77774 h 4342"/>
              <a:gd name="T66" fmla="*/ 1879711 w 6855"/>
              <a:gd name="T67" fmla="*/ 51109 h 4342"/>
              <a:gd name="T68" fmla="*/ 1858313 w 6855"/>
              <a:gd name="T69" fmla="*/ 29165 h 4342"/>
              <a:gd name="T70" fmla="*/ 1832746 w 6855"/>
              <a:gd name="T71" fmla="*/ 12499 h 4342"/>
              <a:gd name="T72" fmla="*/ 1803289 w 6855"/>
              <a:gd name="T73" fmla="*/ 2500 h 4342"/>
              <a:gd name="T74" fmla="*/ 1841083 w 6855"/>
              <a:gd name="T75" fmla="*/ 952179 h 4342"/>
              <a:gd name="T76" fmla="*/ 1836359 w 6855"/>
              <a:gd name="T77" fmla="*/ 976900 h 4342"/>
              <a:gd name="T78" fmla="*/ 1818018 w 6855"/>
              <a:gd name="T79" fmla="*/ 1001065 h 4342"/>
              <a:gd name="T80" fmla="*/ 1790505 w 6855"/>
              <a:gd name="T81" fmla="*/ 1014120 h 4342"/>
              <a:gd name="T82" fmla="*/ 120330 w 6855"/>
              <a:gd name="T83" fmla="*/ 1015231 h 4342"/>
              <a:gd name="T84" fmla="*/ 91707 w 6855"/>
              <a:gd name="T85" fmla="*/ 1004676 h 4342"/>
              <a:gd name="T86" fmla="*/ 71142 w 6855"/>
              <a:gd name="T87" fmla="*/ 982177 h 4342"/>
              <a:gd name="T88" fmla="*/ 63361 w 6855"/>
              <a:gd name="T89" fmla="*/ 952179 h 4342"/>
              <a:gd name="T90" fmla="*/ 66418 w 6855"/>
              <a:gd name="T91" fmla="*/ 108051 h 4342"/>
              <a:gd name="T92" fmla="*/ 81980 w 6855"/>
              <a:gd name="T93" fmla="*/ 82218 h 4342"/>
              <a:gd name="T94" fmla="*/ 107825 w 6855"/>
              <a:gd name="T95" fmla="*/ 66108 h 4342"/>
              <a:gd name="T96" fmla="*/ 1777722 w 6855"/>
              <a:gd name="T97" fmla="*/ 63330 h 4342"/>
              <a:gd name="T98" fmla="*/ 1808291 w 6855"/>
              <a:gd name="T99" fmla="*/ 70830 h 4342"/>
              <a:gd name="T100" fmla="*/ 1830523 w 6855"/>
              <a:gd name="T101" fmla="*/ 91385 h 4342"/>
              <a:gd name="T102" fmla="*/ 1840805 w 6855"/>
              <a:gd name="T103" fmla="*/ 120272 h 434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855" h="4342">
                <a:moveTo>
                  <a:pt x="6397" y="0"/>
                </a:moveTo>
                <a:lnTo>
                  <a:pt x="456" y="0"/>
                </a:lnTo>
                <a:lnTo>
                  <a:pt x="433" y="1"/>
                </a:lnTo>
                <a:lnTo>
                  <a:pt x="410" y="2"/>
                </a:lnTo>
                <a:lnTo>
                  <a:pt x="387" y="5"/>
                </a:lnTo>
                <a:lnTo>
                  <a:pt x="365" y="9"/>
                </a:lnTo>
                <a:lnTo>
                  <a:pt x="343" y="15"/>
                </a:lnTo>
                <a:lnTo>
                  <a:pt x="322" y="20"/>
                </a:lnTo>
                <a:lnTo>
                  <a:pt x="300" y="27"/>
                </a:lnTo>
                <a:lnTo>
                  <a:pt x="279" y="35"/>
                </a:lnTo>
                <a:lnTo>
                  <a:pt x="259" y="45"/>
                </a:lnTo>
                <a:lnTo>
                  <a:pt x="240" y="55"/>
                </a:lnTo>
                <a:lnTo>
                  <a:pt x="220" y="67"/>
                </a:lnTo>
                <a:lnTo>
                  <a:pt x="202" y="78"/>
                </a:lnTo>
                <a:lnTo>
                  <a:pt x="184" y="91"/>
                </a:lnTo>
                <a:lnTo>
                  <a:pt x="167" y="105"/>
                </a:lnTo>
                <a:lnTo>
                  <a:pt x="150" y="118"/>
                </a:lnTo>
                <a:lnTo>
                  <a:pt x="134" y="134"/>
                </a:lnTo>
                <a:lnTo>
                  <a:pt x="119" y="149"/>
                </a:lnTo>
                <a:lnTo>
                  <a:pt x="105" y="167"/>
                </a:lnTo>
                <a:lnTo>
                  <a:pt x="91" y="184"/>
                </a:lnTo>
                <a:lnTo>
                  <a:pt x="78" y="201"/>
                </a:lnTo>
                <a:lnTo>
                  <a:pt x="66" y="221"/>
                </a:lnTo>
                <a:lnTo>
                  <a:pt x="55" y="239"/>
                </a:lnTo>
                <a:lnTo>
                  <a:pt x="45" y="259"/>
                </a:lnTo>
                <a:lnTo>
                  <a:pt x="36" y="280"/>
                </a:lnTo>
                <a:lnTo>
                  <a:pt x="28" y="300"/>
                </a:lnTo>
                <a:lnTo>
                  <a:pt x="21" y="321"/>
                </a:lnTo>
                <a:lnTo>
                  <a:pt x="14" y="343"/>
                </a:lnTo>
                <a:lnTo>
                  <a:pt x="9" y="365"/>
                </a:lnTo>
                <a:lnTo>
                  <a:pt x="5" y="388"/>
                </a:lnTo>
                <a:lnTo>
                  <a:pt x="2" y="410"/>
                </a:lnTo>
                <a:lnTo>
                  <a:pt x="0" y="433"/>
                </a:lnTo>
                <a:lnTo>
                  <a:pt x="0" y="457"/>
                </a:lnTo>
                <a:lnTo>
                  <a:pt x="0" y="3428"/>
                </a:lnTo>
                <a:lnTo>
                  <a:pt x="0" y="3451"/>
                </a:lnTo>
                <a:lnTo>
                  <a:pt x="2" y="3474"/>
                </a:lnTo>
                <a:lnTo>
                  <a:pt x="5" y="3497"/>
                </a:lnTo>
                <a:lnTo>
                  <a:pt x="9" y="3519"/>
                </a:lnTo>
                <a:lnTo>
                  <a:pt x="14" y="3541"/>
                </a:lnTo>
                <a:lnTo>
                  <a:pt x="21" y="3563"/>
                </a:lnTo>
                <a:lnTo>
                  <a:pt x="28" y="3584"/>
                </a:lnTo>
                <a:lnTo>
                  <a:pt x="36" y="3605"/>
                </a:lnTo>
                <a:lnTo>
                  <a:pt x="45" y="3625"/>
                </a:lnTo>
                <a:lnTo>
                  <a:pt x="55" y="3644"/>
                </a:lnTo>
                <a:lnTo>
                  <a:pt x="66" y="3664"/>
                </a:lnTo>
                <a:lnTo>
                  <a:pt x="78" y="3682"/>
                </a:lnTo>
                <a:lnTo>
                  <a:pt x="91" y="3700"/>
                </a:lnTo>
                <a:lnTo>
                  <a:pt x="105" y="3717"/>
                </a:lnTo>
                <a:lnTo>
                  <a:pt x="119" y="3734"/>
                </a:lnTo>
                <a:lnTo>
                  <a:pt x="134" y="3750"/>
                </a:lnTo>
                <a:lnTo>
                  <a:pt x="150" y="3765"/>
                </a:lnTo>
                <a:lnTo>
                  <a:pt x="167" y="3779"/>
                </a:lnTo>
                <a:lnTo>
                  <a:pt x="184" y="3793"/>
                </a:lnTo>
                <a:lnTo>
                  <a:pt x="202" y="3806"/>
                </a:lnTo>
                <a:lnTo>
                  <a:pt x="220" y="3818"/>
                </a:lnTo>
                <a:lnTo>
                  <a:pt x="240" y="3829"/>
                </a:lnTo>
                <a:lnTo>
                  <a:pt x="259" y="3839"/>
                </a:lnTo>
                <a:lnTo>
                  <a:pt x="279" y="3848"/>
                </a:lnTo>
                <a:lnTo>
                  <a:pt x="300" y="3856"/>
                </a:lnTo>
                <a:lnTo>
                  <a:pt x="322" y="3863"/>
                </a:lnTo>
                <a:lnTo>
                  <a:pt x="343" y="3870"/>
                </a:lnTo>
                <a:lnTo>
                  <a:pt x="365" y="3875"/>
                </a:lnTo>
                <a:lnTo>
                  <a:pt x="387" y="3879"/>
                </a:lnTo>
                <a:lnTo>
                  <a:pt x="410" y="3882"/>
                </a:lnTo>
                <a:lnTo>
                  <a:pt x="433" y="3884"/>
                </a:lnTo>
                <a:lnTo>
                  <a:pt x="456" y="3884"/>
                </a:lnTo>
                <a:lnTo>
                  <a:pt x="2970" y="3884"/>
                </a:lnTo>
                <a:lnTo>
                  <a:pt x="2970" y="4113"/>
                </a:lnTo>
                <a:lnTo>
                  <a:pt x="2513" y="4113"/>
                </a:lnTo>
                <a:lnTo>
                  <a:pt x="2492" y="4113"/>
                </a:lnTo>
                <a:lnTo>
                  <a:pt x="2473" y="4116"/>
                </a:lnTo>
                <a:lnTo>
                  <a:pt x="2454" y="4118"/>
                </a:lnTo>
                <a:lnTo>
                  <a:pt x="2438" y="4123"/>
                </a:lnTo>
                <a:lnTo>
                  <a:pt x="2422" y="4128"/>
                </a:lnTo>
                <a:lnTo>
                  <a:pt x="2407" y="4134"/>
                </a:lnTo>
                <a:lnTo>
                  <a:pt x="2393" y="4141"/>
                </a:lnTo>
                <a:lnTo>
                  <a:pt x="2381" y="4148"/>
                </a:lnTo>
                <a:lnTo>
                  <a:pt x="2369" y="4157"/>
                </a:lnTo>
                <a:lnTo>
                  <a:pt x="2359" y="4166"/>
                </a:lnTo>
                <a:lnTo>
                  <a:pt x="2349" y="4176"/>
                </a:lnTo>
                <a:lnTo>
                  <a:pt x="2340" y="4185"/>
                </a:lnTo>
                <a:lnTo>
                  <a:pt x="2332" y="4195"/>
                </a:lnTo>
                <a:lnTo>
                  <a:pt x="2325" y="4206"/>
                </a:lnTo>
                <a:lnTo>
                  <a:pt x="2314" y="4227"/>
                </a:lnTo>
                <a:lnTo>
                  <a:pt x="2303" y="4248"/>
                </a:lnTo>
                <a:lnTo>
                  <a:pt x="2296" y="4269"/>
                </a:lnTo>
                <a:lnTo>
                  <a:pt x="2292" y="4289"/>
                </a:lnTo>
                <a:lnTo>
                  <a:pt x="2288" y="4306"/>
                </a:lnTo>
                <a:lnTo>
                  <a:pt x="2286" y="4321"/>
                </a:lnTo>
                <a:lnTo>
                  <a:pt x="2285" y="4331"/>
                </a:lnTo>
                <a:lnTo>
                  <a:pt x="2285" y="4342"/>
                </a:lnTo>
                <a:lnTo>
                  <a:pt x="4570" y="4342"/>
                </a:lnTo>
                <a:lnTo>
                  <a:pt x="4569" y="4321"/>
                </a:lnTo>
                <a:lnTo>
                  <a:pt x="4567" y="4301"/>
                </a:lnTo>
                <a:lnTo>
                  <a:pt x="4564" y="4283"/>
                </a:lnTo>
                <a:lnTo>
                  <a:pt x="4559" y="4266"/>
                </a:lnTo>
                <a:lnTo>
                  <a:pt x="4555" y="4251"/>
                </a:lnTo>
                <a:lnTo>
                  <a:pt x="4548" y="4236"/>
                </a:lnTo>
                <a:lnTo>
                  <a:pt x="4541" y="4222"/>
                </a:lnTo>
                <a:lnTo>
                  <a:pt x="4534" y="4209"/>
                </a:lnTo>
                <a:lnTo>
                  <a:pt x="4526" y="4198"/>
                </a:lnTo>
                <a:lnTo>
                  <a:pt x="4517" y="4187"/>
                </a:lnTo>
                <a:lnTo>
                  <a:pt x="4507" y="4178"/>
                </a:lnTo>
                <a:lnTo>
                  <a:pt x="4497" y="4169"/>
                </a:lnTo>
                <a:lnTo>
                  <a:pt x="4487" y="4161"/>
                </a:lnTo>
                <a:lnTo>
                  <a:pt x="4476" y="4154"/>
                </a:lnTo>
                <a:lnTo>
                  <a:pt x="4456" y="4141"/>
                </a:lnTo>
                <a:lnTo>
                  <a:pt x="4434" y="4132"/>
                </a:lnTo>
                <a:lnTo>
                  <a:pt x="4413" y="4125"/>
                </a:lnTo>
                <a:lnTo>
                  <a:pt x="4393" y="4120"/>
                </a:lnTo>
                <a:lnTo>
                  <a:pt x="4376" y="4117"/>
                </a:lnTo>
                <a:lnTo>
                  <a:pt x="4362" y="4115"/>
                </a:lnTo>
                <a:lnTo>
                  <a:pt x="4351" y="4113"/>
                </a:lnTo>
                <a:lnTo>
                  <a:pt x="4340" y="4113"/>
                </a:lnTo>
                <a:lnTo>
                  <a:pt x="3884" y="4113"/>
                </a:lnTo>
                <a:lnTo>
                  <a:pt x="3884" y="3884"/>
                </a:lnTo>
                <a:lnTo>
                  <a:pt x="6397" y="3884"/>
                </a:lnTo>
                <a:lnTo>
                  <a:pt x="6421" y="3884"/>
                </a:lnTo>
                <a:lnTo>
                  <a:pt x="6444" y="3882"/>
                </a:lnTo>
                <a:lnTo>
                  <a:pt x="6466" y="3879"/>
                </a:lnTo>
                <a:lnTo>
                  <a:pt x="6489" y="3875"/>
                </a:lnTo>
                <a:lnTo>
                  <a:pt x="6511" y="3870"/>
                </a:lnTo>
                <a:lnTo>
                  <a:pt x="6533" y="3863"/>
                </a:lnTo>
                <a:lnTo>
                  <a:pt x="6554" y="3856"/>
                </a:lnTo>
                <a:lnTo>
                  <a:pt x="6575" y="3848"/>
                </a:lnTo>
                <a:lnTo>
                  <a:pt x="6595" y="3839"/>
                </a:lnTo>
                <a:lnTo>
                  <a:pt x="6615" y="3829"/>
                </a:lnTo>
                <a:lnTo>
                  <a:pt x="6633" y="3818"/>
                </a:lnTo>
                <a:lnTo>
                  <a:pt x="6653" y="3806"/>
                </a:lnTo>
                <a:lnTo>
                  <a:pt x="6670" y="3793"/>
                </a:lnTo>
                <a:lnTo>
                  <a:pt x="6687" y="3779"/>
                </a:lnTo>
                <a:lnTo>
                  <a:pt x="6705" y="3765"/>
                </a:lnTo>
                <a:lnTo>
                  <a:pt x="6720" y="3750"/>
                </a:lnTo>
                <a:lnTo>
                  <a:pt x="6735" y="3734"/>
                </a:lnTo>
                <a:lnTo>
                  <a:pt x="6750" y="3717"/>
                </a:lnTo>
                <a:lnTo>
                  <a:pt x="6764" y="3700"/>
                </a:lnTo>
                <a:lnTo>
                  <a:pt x="6776" y="3682"/>
                </a:lnTo>
                <a:lnTo>
                  <a:pt x="6788" y="3664"/>
                </a:lnTo>
                <a:lnTo>
                  <a:pt x="6799" y="3644"/>
                </a:lnTo>
                <a:lnTo>
                  <a:pt x="6810" y="3625"/>
                </a:lnTo>
                <a:lnTo>
                  <a:pt x="6818" y="3605"/>
                </a:lnTo>
                <a:lnTo>
                  <a:pt x="6827" y="3584"/>
                </a:lnTo>
                <a:lnTo>
                  <a:pt x="6834" y="3563"/>
                </a:lnTo>
                <a:lnTo>
                  <a:pt x="6840" y="3541"/>
                </a:lnTo>
                <a:lnTo>
                  <a:pt x="6845" y="3519"/>
                </a:lnTo>
                <a:lnTo>
                  <a:pt x="6849" y="3497"/>
                </a:lnTo>
                <a:lnTo>
                  <a:pt x="6852" y="3474"/>
                </a:lnTo>
                <a:lnTo>
                  <a:pt x="6853" y="3451"/>
                </a:lnTo>
                <a:lnTo>
                  <a:pt x="6855" y="3428"/>
                </a:lnTo>
                <a:lnTo>
                  <a:pt x="6855" y="457"/>
                </a:lnTo>
                <a:lnTo>
                  <a:pt x="6853" y="433"/>
                </a:lnTo>
                <a:lnTo>
                  <a:pt x="6852" y="410"/>
                </a:lnTo>
                <a:lnTo>
                  <a:pt x="6849" y="388"/>
                </a:lnTo>
                <a:lnTo>
                  <a:pt x="6845" y="365"/>
                </a:lnTo>
                <a:lnTo>
                  <a:pt x="6840" y="343"/>
                </a:lnTo>
                <a:lnTo>
                  <a:pt x="6834" y="321"/>
                </a:lnTo>
                <a:lnTo>
                  <a:pt x="6827" y="300"/>
                </a:lnTo>
                <a:lnTo>
                  <a:pt x="6818" y="280"/>
                </a:lnTo>
                <a:lnTo>
                  <a:pt x="6810" y="259"/>
                </a:lnTo>
                <a:lnTo>
                  <a:pt x="6799" y="239"/>
                </a:lnTo>
                <a:lnTo>
                  <a:pt x="6788" y="221"/>
                </a:lnTo>
                <a:lnTo>
                  <a:pt x="6776" y="201"/>
                </a:lnTo>
                <a:lnTo>
                  <a:pt x="6764" y="184"/>
                </a:lnTo>
                <a:lnTo>
                  <a:pt x="6750" y="167"/>
                </a:lnTo>
                <a:lnTo>
                  <a:pt x="6735" y="149"/>
                </a:lnTo>
                <a:lnTo>
                  <a:pt x="6720" y="134"/>
                </a:lnTo>
                <a:lnTo>
                  <a:pt x="6705" y="118"/>
                </a:lnTo>
                <a:lnTo>
                  <a:pt x="6687" y="105"/>
                </a:lnTo>
                <a:lnTo>
                  <a:pt x="6670" y="91"/>
                </a:lnTo>
                <a:lnTo>
                  <a:pt x="6653" y="78"/>
                </a:lnTo>
                <a:lnTo>
                  <a:pt x="6633" y="67"/>
                </a:lnTo>
                <a:lnTo>
                  <a:pt x="6615" y="55"/>
                </a:lnTo>
                <a:lnTo>
                  <a:pt x="6595" y="45"/>
                </a:lnTo>
                <a:lnTo>
                  <a:pt x="6575" y="35"/>
                </a:lnTo>
                <a:lnTo>
                  <a:pt x="6554" y="27"/>
                </a:lnTo>
                <a:lnTo>
                  <a:pt x="6533" y="20"/>
                </a:lnTo>
                <a:lnTo>
                  <a:pt x="6511" y="15"/>
                </a:lnTo>
                <a:lnTo>
                  <a:pt x="6489" y="9"/>
                </a:lnTo>
                <a:lnTo>
                  <a:pt x="6466" y="5"/>
                </a:lnTo>
                <a:lnTo>
                  <a:pt x="6444" y="2"/>
                </a:lnTo>
                <a:lnTo>
                  <a:pt x="6421" y="1"/>
                </a:lnTo>
                <a:lnTo>
                  <a:pt x="6397" y="0"/>
                </a:lnTo>
                <a:close/>
                <a:moveTo>
                  <a:pt x="6625" y="3428"/>
                </a:moveTo>
                <a:lnTo>
                  <a:pt x="6625" y="3428"/>
                </a:lnTo>
                <a:lnTo>
                  <a:pt x="6624" y="3451"/>
                </a:lnTo>
                <a:lnTo>
                  <a:pt x="6621" y="3474"/>
                </a:lnTo>
                <a:lnTo>
                  <a:pt x="6616" y="3496"/>
                </a:lnTo>
                <a:lnTo>
                  <a:pt x="6608" y="3517"/>
                </a:lnTo>
                <a:lnTo>
                  <a:pt x="6599" y="3536"/>
                </a:lnTo>
                <a:lnTo>
                  <a:pt x="6587" y="3555"/>
                </a:lnTo>
                <a:lnTo>
                  <a:pt x="6573" y="3573"/>
                </a:lnTo>
                <a:lnTo>
                  <a:pt x="6558" y="3589"/>
                </a:lnTo>
                <a:lnTo>
                  <a:pt x="6542" y="3604"/>
                </a:lnTo>
                <a:lnTo>
                  <a:pt x="6525" y="3617"/>
                </a:lnTo>
                <a:lnTo>
                  <a:pt x="6507" y="3628"/>
                </a:lnTo>
                <a:lnTo>
                  <a:pt x="6486" y="3638"/>
                </a:lnTo>
                <a:lnTo>
                  <a:pt x="6465" y="3646"/>
                </a:lnTo>
                <a:lnTo>
                  <a:pt x="6443" y="3651"/>
                </a:lnTo>
                <a:lnTo>
                  <a:pt x="6420" y="3655"/>
                </a:lnTo>
                <a:lnTo>
                  <a:pt x="6397" y="3656"/>
                </a:lnTo>
                <a:lnTo>
                  <a:pt x="456" y="3656"/>
                </a:lnTo>
                <a:lnTo>
                  <a:pt x="433" y="3655"/>
                </a:lnTo>
                <a:lnTo>
                  <a:pt x="410" y="3651"/>
                </a:lnTo>
                <a:lnTo>
                  <a:pt x="388" y="3646"/>
                </a:lnTo>
                <a:lnTo>
                  <a:pt x="368" y="3638"/>
                </a:lnTo>
                <a:lnTo>
                  <a:pt x="348" y="3628"/>
                </a:lnTo>
                <a:lnTo>
                  <a:pt x="330" y="3617"/>
                </a:lnTo>
                <a:lnTo>
                  <a:pt x="311" y="3604"/>
                </a:lnTo>
                <a:lnTo>
                  <a:pt x="295" y="3589"/>
                </a:lnTo>
                <a:lnTo>
                  <a:pt x="280" y="3573"/>
                </a:lnTo>
                <a:lnTo>
                  <a:pt x="267" y="3555"/>
                </a:lnTo>
                <a:lnTo>
                  <a:pt x="256" y="3536"/>
                </a:lnTo>
                <a:lnTo>
                  <a:pt x="247" y="3517"/>
                </a:lnTo>
                <a:lnTo>
                  <a:pt x="239" y="3496"/>
                </a:lnTo>
                <a:lnTo>
                  <a:pt x="233" y="3474"/>
                </a:lnTo>
                <a:lnTo>
                  <a:pt x="229" y="3451"/>
                </a:lnTo>
                <a:lnTo>
                  <a:pt x="228" y="3428"/>
                </a:lnTo>
                <a:lnTo>
                  <a:pt x="228" y="457"/>
                </a:lnTo>
                <a:lnTo>
                  <a:pt x="229" y="433"/>
                </a:lnTo>
                <a:lnTo>
                  <a:pt x="233" y="411"/>
                </a:lnTo>
                <a:lnTo>
                  <a:pt x="239" y="389"/>
                </a:lnTo>
                <a:lnTo>
                  <a:pt x="247" y="368"/>
                </a:lnTo>
                <a:lnTo>
                  <a:pt x="256" y="348"/>
                </a:lnTo>
                <a:lnTo>
                  <a:pt x="267" y="329"/>
                </a:lnTo>
                <a:lnTo>
                  <a:pt x="280" y="312"/>
                </a:lnTo>
                <a:lnTo>
                  <a:pt x="295" y="296"/>
                </a:lnTo>
                <a:lnTo>
                  <a:pt x="311" y="281"/>
                </a:lnTo>
                <a:lnTo>
                  <a:pt x="330" y="267"/>
                </a:lnTo>
                <a:lnTo>
                  <a:pt x="348" y="255"/>
                </a:lnTo>
                <a:lnTo>
                  <a:pt x="368" y="246"/>
                </a:lnTo>
                <a:lnTo>
                  <a:pt x="388" y="238"/>
                </a:lnTo>
                <a:lnTo>
                  <a:pt x="410" y="232"/>
                </a:lnTo>
                <a:lnTo>
                  <a:pt x="433" y="229"/>
                </a:lnTo>
                <a:lnTo>
                  <a:pt x="456" y="228"/>
                </a:lnTo>
                <a:lnTo>
                  <a:pt x="6397" y="228"/>
                </a:lnTo>
                <a:lnTo>
                  <a:pt x="6420" y="229"/>
                </a:lnTo>
                <a:lnTo>
                  <a:pt x="6443" y="232"/>
                </a:lnTo>
                <a:lnTo>
                  <a:pt x="6465" y="238"/>
                </a:lnTo>
                <a:lnTo>
                  <a:pt x="6486" y="246"/>
                </a:lnTo>
                <a:lnTo>
                  <a:pt x="6507" y="255"/>
                </a:lnTo>
                <a:lnTo>
                  <a:pt x="6525" y="267"/>
                </a:lnTo>
                <a:lnTo>
                  <a:pt x="6542" y="281"/>
                </a:lnTo>
                <a:lnTo>
                  <a:pt x="6558" y="296"/>
                </a:lnTo>
                <a:lnTo>
                  <a:pt x="6573" y="312"/>
                </a:lnTo>
                <a:lnTo>
                  <a:pt x="6587" y="329"/>
                </a:lnTo>
                <a:lnTo>
                  <a:pt x="6599" y="348"/>
                </a:lnTo>
                <a:lnTo>
                  <a:pt x="6608" y="368"/>
                </a:lnTo>
                <a:lnTo>
                  <a:pt x="6616" y="389"/>
                </a:lnTo>
                <a:lnTo>
                  <a:pt x="6621" y="411"/>
                </a:lnTo>
                <a:lnTo>
                  <a:pt x="6624" y="433"/>
                </a:lnTo>
                <a:lnTo>
                  <a:pt x="6625" y="457"/>
                </a:lnTo>
                <a:lnTo>
                  <a:pt x="6625" y="34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39516" y="3510106"/>
            <a:ext cx="440160" cy="45719"/>
            <a:chOff x="2265827" y="3510106"/>
            <a:chExt cx="440160" cy="45719"/>
          </a:xfrm>
        </p:grpSpPr>
        <p:sp>
          <p:nvSpPr>
            <p:cNvPr id="8" name="矩形 7"/>
            <p:cNvSpPr/>
            <p:nvPr/>
          </p:nvSpPr>
          <p:spPr>
            <a:xfrm rot="19000598">
              <a:off x="2265827" y="3510106"/>
              <a:ext cx="216024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19000598">
              <a:off x="2377895" y="3510106"/>
              <a:ext cx="216024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19000598">
              <a:off x="2489963" y="3510106"/>
              <a:ext cx="216024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16" y="3433936"/>
            <a:ext cx="4062420" cy="3429000"/>
          </a:xfrm>
          <a:custGeom>
            <a:avLst/>
            <a:gdLst>
              <a:gd name="connsiteX0" fmla="*/ 0 w 4068000"/>
              <a:gd name="connsiteY0" fmla="*/ 0 h 3429000"/>
              <a:gd name="connsiteX1" fmla="*/ 4068000 w 4068000"/>
              <a:gd name="connsiteY1" fmla="*/ 0 h 3429000"/>
              <a:gd name="connsiteX2" fmla="*/ 4068000 w 4068000"/>
              <a:gd name="connsiteY2" fmla="*/ 3429000 h 3429000"/>
              <a:gd name="connsiteX3" fmla="*/ 0 w 406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000" h="3429000">
                <a:moveTo>
                  <a:pt x="0" y="0"/>
                </a:moveTo>
                <a:lnTo>
                  <a:pt x="4068000" y="0"/>
                </a:lnTo>
                <a:lnTo>
                  <a:pt x="4068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14" y="5604"/>
            <a:ext cx="4068000" cy="3421511"/>
          </a:xfrm>
          <a:custGeom>
            <a:avLst/>
            <a:gdLst>
              <a:gd name="connsiteX0" fmla="*/ 0 w 4068000"/>
              <a:gd name="connsiteY0" fmla="*/ 0 h 3429000"/>
              <a:gd name="connsiteX1" fmla="*/ 4068000 w 4068000"/>
              <a:gd name="connsiteY1" fmla="*/ 0 h 3429000"/>
              <a:gd name="connsiteX2" fmla="*/ 4068000 w 4068000"/>
              <a:gd name="connsiteY2" fmla="*/ 3429000 h 3429000"/>
              <a:gd name="connsiteX3" fmla="*/ 0 w 406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000" h="3429000">
                <a:moveTo>
                  <a:pt x="0" y="0"/>
                </a:moveTo>
                <a:lnTo>
                  <a:pt x="4068000" y="0"/>
                </a:lnTo>
                <a:lnTo>
                  <a:pt x="4068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8" y="2573"/>
            <a:ext cx="4057212" cy="3423653"/>
          </a:xfrm>
          <a:custGeom>
            <a:avLst/>
            <a:gdLst>
              <a:gd name="connsiteX0" fmla="*/ 0 w 4068000"/>
              <a:gd name="connsiteY0" fmla="*/ 0 h 3429000"/>
              <a:gd name="connsiteX1" fmla="*/ 4068000 w 4068000"/>
              <a:gd name="connsiteY1" fmla="*/ 0 h 3429000"/>
              <a:gd name="connsiteX2" fmla="*/ 4068000 w 4068000"/>
              <a:gd name="connsiteY2" fmla="*/ 3429000 h 3429000"/>
              <a:gd name="connsiteX3" fmla="*/ 0 w 406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000" h="3429000">
                <a:moveTo>
                  <a:pt x="0" y="0"/>
                </a:moveTo>
                <a:lnTo>
                  <a:pt x="4068000" y="0"/>
                </a:lnTo>
                <a:lnTo>
                  <a:pt x="4068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/>
        </p:nvSpPr>
        <p:spPr>
          <a:xfrm>
            <a:off x="5146512" y="978042"/>
            <a:ext cx="1923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SMILE</a:t>
            </a:r>
          </a:p>
        </p:txBody>
      </p:sp>
      <p:sp>
        <p:nvSpPr>
          <p:cNvPr id="10" name="矩形 9"/>
          <p:cNvSpPr/>
          <p:nvPr/>
        </p:nvSpPr>
        <p:spPr>
          <a:xfrm>
            <a:off x="767408" y="4378167"/>
            <a:ext cx="2279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HURRY</a:t>
            </a:r>
          </a:p>
        </p:txBody>
      </p:sp>
      <p:sp>
        <p:nvSpPr>
          <p:cNvPr id="13" name="矩形 12"/>
          <p:cNvSpPr/>
          <p:nvPr/>
        </p:nvSpPr>
        <p:spPr>
          <a:xfrm>
            <a:off x="8675384" y="4378167"/>
            <a:ext cx="2965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sp>
        <p:nvSpPr>
          <p:cNvPr id="2" name="矩形 1"/>
          <p:cNvSpPr/>
          <p:nvPr/>
        </p:nvSpPr>
        <p:spPr>
          <a:xfrm>
            <a:off x="4400944" y="1685928"/>
            <a:ext cx="341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Sobs at the back of the mirror, I am pursuing your happiness livelily in the dream</a:t>
            </a:r>
          </a:p>
        </p:txBody>
      </p:sp>
      <p:sp>
        <p:nvSpPr>
          <p:cNvPr id="14" name="矩形 13"/>
          <p:cNvSpPr/>
          <p:nvPr/>
        </p:nvSpPr>
        <p:spPr>
          <a:xfrm>
            <a:off x="598712" y="5086053"/>
            <a:ext cx="261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awake in the dream hurry am 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avoiding your joy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49516" y="5086053"/>
            <a:ext cx="2616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wake in only then mine night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feel sorrowful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493" r="1467" b="19443"/>
          <a:stretch>
            <a:fillRect/>
          </a:stretch>
        </p:blipFill>
        <p:spPr>
          <a:xfrm>
            <a:off x="6479630" y="3429000"/>
            <a:ext cx="2545108" cy="2952328"/>
          </a:xfrm>
          <a:custGeom>
            <a:avLst/>
            <a:gdLst>
              <a:gd name="connsiteX0" fmla="*/ 1272554 w 2545108"/>
              <a:gd name="connsiteY0" fmla="*/ 0 h 2952328"/>
              <a:gd name="connsiteX1" fmla="*/ 2545108 w 2545108"/>
              <a:gd name="connsiteY1" fmla="*/ 694331 h 2952328"/>
              <a:gd name="connsiteX2" fmla="*/ 2545108 w 2545108"/>
              <a:gd name="connsiteY2" fmla="*/ 2257997 h 2952328"/>
              <a:gd name="connsiteX3" fmla="*/ 1272554 w 2545108"/>
              <a:gd name="connsiteY3" fmla="*/ 2952328 h 2952328"/>
              <a:gd name="connsiteX4" fmla="*/ 0 w 2545108"/>
              <a:gd name="connsiteY4" fmla="*/ 2257997 h 2952328"/>
              <a:gd name="connsiteX5" fmla="*/ 0 w 2545108"/>
              <a:gd name="connsiteY5" fmla="*/ 694331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5108" h="2952328">
                <a:moveTo>
                  <a:pt x="1272554" y="0"/>
                </a:moveTo>
                <a:lnTo>
                  <a:pt x="2545108" y="694331"/>
                </a:lnTo>
                <a:lnTo>
                  <a:pt x="2545108" y="2257997"/>
                </a:lnTo>
                <a:lnTo>
                  <a:pt x="1272554" y="2952328"/>
                </a:lnTo>
                <a:lnTo>
                  <a:pt x="0" y="2257997"/>
                </a:lnTo>
                <a:lnTo>
                  <a:pt x="0" y="694331"/>
                </a:lnTo>
                <a:close/>
              </a:path>
            </a:pathLst>
          </a:custGeom>
        </p:spPr>
      </p:pic>
      <p:sp>
        <p:nvSpPr>
          <p:cNvPr id="11" name="自由: 形状 10"/>
          <p:cNvSpPr/>
          <p:nvPr/>
        </p:nvSpPr>
        <p:spPr>
          <a:xfrm>
            <a:off x="3647728" y="764704"/>
            <a:ext cx="4896544" cy="4896544"/>
          </a:xfrm>
          <a:custGeom>
            <a:avLst/>
            <a:gdLst>
              <a:gd name="connsiteX0" fmla="*/ 0 w 4896544"/>
              <a:gd name="connsiteY0" fmla="*/ 0 h 4896544"/>
              <a:gd name="connsiteX1" fmla="*/ 4896544 w 4896544"/>
              <a:gd name="connsiteY1" fmla="*/ 0 h 4896544"/>
              <a:gd name="connsiteX2" fmla="*/ 4896544 w 4896544"/>
              <a:gd name="connsiteY2" fmla="*/ 3093530 h 4896544"/>
              <a:gd name="connsiteX3" fmla="*/ 4618322 w 4896544"/>
              <a:gd name="connsiteY3" fmla="*/ 3093530 h 4896544"/>
              <a:gd name="connsiteX4" fmla="*/ 4618322 w 4896544"/>
              <a:gd name="connsiteY4" fmla="*/ 278222 h 4896544"/>
              <a:gd name="connsiteX5" fmla="*/ 278222 w 4896544"/>
              <a:gd name="connsiteY5" fmla="*/ 278222 h 4896544"/>
              <a:gd name="connsiteX6" fmla="*/ 278222 w 4896544"/>
              <a:gd name="connsiteY6" fmla="*/ 4618322 h 4896544"/>
              <a:gd name="connsiteX7" fmla="*/ 2008515 w 4896544"/>
              <a:gd name="connsiteY7" fmla="*/ 4618322 h 4896544"/>
              <a:gd name="connsiteX8" fmla="*/ 2008515 w 4896544"/>
              <a:gd name="connsiteY8" fmla="*/ 4896544 h 4896544"/>
              <a:gd name="connsiteX9" fmla="*/ 0 w 4896544"/>
              <a:gd name="connsiteY9" fmla="*/ 4896544 h 489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6544" h="4896544">
                <a:moveTo>
                  <a:pt x="0" y="0"/>
                </a:moveTo>
                <a:lnTo>
                  <a:pt x="4896544" y="0"/>
                </a:lnTo>
                <a:lnTo>
                  <a:pt x="4896544" y="3093530"/>
                </a:lnTo>
                <a:lnTo>
                  <a:pt x="4618322" y="3093530"/>
                </a:lnTo>
                <a:lnTo>
                  <a:pt x="4618322" y="278222"/>
                </a:lnTo>
                <a:lnTo>
                  <a:pt x="278222" y="278222"/>
                </a:lnTo>
                <a:lnTo>
                  <a:pt x="278222" y="4618322"/>
                </a:lnTo>
                <a:lnTo>
                  <a:pt x="2008515" y="4618322"/>
                </a:lnTo>
                <a:lnTo>
                  <a:pt x="2008515" y="4896544"/>
                </a:lnTo>
                <a:lnTo>
                  <a:pt x="0" y="489654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图文框 11"/>
          <p:cNvSpPr/>
          <p:nvPr/>
        </p:nvSpPr>
        <p:spPr>
          <a:xfrm>
            <a:off x="2495600" y="3435777"/>
            <a:ext cx="1625946" cy="391554"/>
          </a:xfrm>
          <a:prstGeom prst="frame">
            <a:avLst>
              <a:gd name="adj1" fmla="val 112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63552" y="1351051"/>
            <a:ext cx="4545307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spc="300" dirty="0">
                <a:solidFill>
                  <a:schemeClr val="bg1">
                    <a:lumMod val="65000"/>
                  </a:schemeClr>
                </a:solidFill>
                <a:latin typeface="Franklin Gothic Demi Cond" panose="020B0706030402020204" pitchFamily="34" charset="0"/>
                <a:ea typeface="宋体" panose="02010600030101010101" pitchFamily="2" charset="-122"/>
              </a:rPr>
              <a:t>I KNEW IF  SUCH GETS DOWN ALSO TO BE ABLE AGAIN TO BE </a:t>
            </a:r>
          </a:p>
          <a:p>
            <a:pPr>
              <a:lnSpc>
                <a:spcPct val="110000"/>
              </a:lnSpc>
            </a:pPr>
            <a:r>
              <a:rPr lang="en-US" altLang="zh-CN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  <a:ea typeface="宋体" panose="02010600030101010101" pitchFamily="2" charset="-122"/>
              </a:rPr>
              <a:t>A MISTAKE EVENTUALLY</a:t>
            </a:r>
            <a:endParaRPr lang="zh-CN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20888" y="3462277"/>
            <a:ext cx="11753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See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816"/>
            <a:ext cx="3717776" cy="6856554"/>
          </a:xfrm>
          <a:custGeom>
            <a:avLst/>
            <a:gdLst>
              <a:gd name="connsiteX0" fmla="*/ 0 w 3717776"/>
              <a:gd name="connsiteY0" fmla="*/ 0 h 6857814"/>
              <a:gd name="connsiteX1" fmla="*/ 3717776 w 3717776"/>
              <a:gd name="connsiteY1" fmla="*/ 0 h 6857814"/>
              <a:gd name="connsiteX2" fmla="*/ 3717776 w 3717776"/>
              <a:gd name="connsiteY2" fmla="*/ 6857814 h 6857814"/>
              <a:gd name="connsiteX3" fmla="*/ 0 w 3717776"/>
              <a:gd name="connsiteY3" fmla="*/ 6857814 h 68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776" h="6857814">
                <a:moveTo>
                  <a:pt x="0" y="0"/>
                </a:moveTo>
                <a:lnTo>
                  <a:pt x="3717776" y="0"/>
                </a:lnTo>
                <a:lnTo>
                  <a:pt x="3717776" y="6857814"/>
                </a:lnTo>
                <a:lnTo>
                  <a:pt x="0" y="6857814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5" y="2762"/>
            <a:ext cx="3717650" cy="6852665"/>
          </a:xfrm>
          <a:custGeom>
            <a:avLst/>
            <a:gdLst>
              <a:gd name="connsiteX0" fmla="*/ 0 w 3717776"/>
              <a:gd name="connsiteY0" fmla="*/ 0 h 6857813"/>
              <a:gd name="connsiteX1" fmla="*/ 3717776 w 3717776"/>
              <a:gd name="connsiteY1" fmla="*/ 0 h 6857813"/>
              <a:gd name="connsiteX2" fmla="*/ 3717776 w 3717776"/>
              <a:gd name="connsiteY2" fmla="*/ 6857813 h 6857813"/>
              <a:gd name="connsiteX3" fmla="*/ 0 w 3717776"/>
              <a:gd name="connsiteY3" fmla="*/ 6857813 h 685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7776" h="6857813">
                <a:moveTo>
                  <a:pt x="0" y="0"/>
                </a:moveTo>
                <a:lnTo>
                  <a:pt x="3717776" y="0"/>
                </a:lnTo>
                <a:lnTo>
                  <a:pt x="3717776" y="6857813"/>
                </a:lnTo>
                <a:lnTo>
                  <a:pt x="0" y="6857813"/>
                </a:ln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4583832" y="3679864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Do sad I, the sorrow I, why see clearly not early you. I really thought did not understand what I did make to be able to let you mistakenly hate me like this? Asks you to tell me well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7848" y="2632843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475820" y="3568947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987988" y="3546087"/>
            <a:ext cx="216024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 flipH="1">
            <a:off x="5620441" y="1696739"/>
            <a:ext cx="951118" cy="554819"/>
          </a:xfrm>
          <a:custGeom>
            <a:avLst/>
            <a:gdLst>
              <a:gd name="T0" fmla="*/ 2147483646 w 317"/>
              <a:gd name="T1" fmla="*/ 2147483646 h 185"/>
              <a:gd name="T2" fmla="*/ 2147483646 w 317"/>
              <a:gd name="T3" fmla="*/ 2147483646 h 185"/>
              <a:gd name="T4" fmla="*/ 2147483646 w 317"/>
              <a:gd name="T5" fmla="*/ 2147483646 h 185"/>
              <a:gd name="T6" fmla="*/ 2147483646 w 317"/>
              <a:gd name="T7" fmla="*/ 2147483646 h 185"/>
              <a:gd name="T8" fmla="*/ 2147483646 w 317"/>
              <a:gd name="T9" fmla="*/ 0 h 185"/>
              <a:gd name="T10" fmla="*/ 2147483646 w 317"/>
              <a:gd name="T11" fmla="*/ 0 h 185"/>
              <a:gd name="T12" fmla="*/ 2147483646 w 317"/>
              <a:gd name="T13" fmla="*/ 0 h 185"/>
              <a:gd name="T14" fmla="*/ 2147483646 w 317"/>
              <a:gd name="T15" fmla="*/ 0 h 185"/>
              <a:gd name="T16" fmla="*/ 2147483646 w 317"/>
              <a:gd name="T17" fmla="*/ 2147483646 h 185"/>
              <a:gd name="T18" fmla="*/ 2147483646 w 317"/>
              <a:gd name="T19" fmla="*/ 2147483646 h 185"/>
              <a:gd name="T20" fmla="*/ 2147483646 w 317"/>
              <a:gd name="T21" fmla="*/ 2147483646 h 185"/>
              <a:gd name="T22" fmla="*/ 2147483646 w 317"/>
              <a:gd name="T23" fmla="*/ 2147483646 h 185"/>
              <a:gd name="T24" fmla="*/ 2147483646 w 317"/>
              <a:gd name="T25" fmla="*/ 2147483646 h 185"/>
              <a:gd name="T26" fmla="*/ 2147483646 w 317"/>
              <a:gd name="T27" fmla="*/ 2147483646 h 185"/>
              <a:gd name="T28" fmla="*/ 2147483646 w 317"/>
              <a:gd name="T29" fmla="*/ 2147483646 h 185"/>
              <a:gd name="T30" fmla="*/ 2147483646 w 317"/>
              <a:gd name="T31" fmla="*/ 2147483646 h 185"/>
              <a:gd name="T32" fmla="*/ 2147483646 w 317"/>
              <a:gd name="T33" fmla="*/ 2147483646 h 185"/>
              <a:gd name="T34" fmla="*/ 2147483646 w 317"/>
              <a:gd name="T35" fmla="*/ 2147483646 h 185"/>
              <a:gd name="T36" fmla="*/ 2147483646 w 317"/>
              <a:gd name="T37" fmla="*/ 2147483646 h 185"/>
              <a:gd name="T38" fmla="*/ 2147483646 w 317"/>
              <a:gd name="T39" fmla="*/ 2147483646 h 185"/>
              <a:gd name="T40" fmla="*/ 2147483646 w 317"/>
              <a:gd name="T41" fmla="*/ 2147483646 h 185"/>
              <a:gd name="T42" fmla="*/ 2147483646 w 317"/>
              <a:gd name="T43" fmla="*/ 2147483646 h 185"/>
              <a:gd name="T44" fmla="*/ 2147483646 w 317"/>
              <a:gd name="T45" fmla="*/ 2147483646 h 185"/>
              <a:gd name="T46" fmla="*/ 2147483646 w 317"/>
              <a:gd name="T47" fmla="*/ 2147483646 h 185"/>
              <a:gd name="T48" fmla="*/ 2147483646 w 317"/>
              <a:gd name="T49" fmla="*/ 2147483646 h 185"/>
              <a:gd name="T50" fmla="*/ 2147483646 w 317"/>
              <a:gd name="T51" fmla="*/ 2147483646 h 185"/>
              <a:gd name="T52" fmla="*/ 2147483646 w 317"/>
              <a:gd name="T53" fmla="*/ 2147483646 h 185"/>
              <a:gd name="T54" fmla="*/ 2147483646 w 317"/>
              <a:gd name="T55" fmla="*/ 2147483646 h 185"/>
              <a:gd name="T56" fmla="*/ 2147483646 w 317"/>
              <a:gd name="T57" fmla="*/ 2147483646 h 185"/>
              <a:gd name="T58" fmla="*/ 2147483646 w 317"/>
              <a:gd name="T59" fmla="*/ 2147483646 h 185"/>
              <a:gd name="T60" fmla="*/ 2147483646 w 317"/>
              <a:gd name="T61" fmla="*/ 2147483646 h 185"/>
              <a:gd name="T62" fmla="*/ 2147483646 w 317"/>
              <a:gd name="T63" fmla="*/ 2147483646 h 185"/>
              <a:gd name="T64" fmla="*/ 2147483646 w 317"/>
              <a:gd name="T65" fmla="*/ 2147483646 h 185"/>
              <a:gd name="T66" fmla="*/ 2147483646 w 317"/>
              <a:gd name="T67" fmla="*/ 2147483646 h 185"/>
              <a:gd name="T68" fmla="*/ 2147483646 w 317"/>
              <a:gd name="T69" fmla="*/ 0 h 185"/>
              <a:gd name="T70" fmla="*/ 2147483646 w 317"/>
              <a:gd name="T71" fmla="*/ 2147483646 h 185"/>
              <a:gd name="T72" fmla="*/ 2147483646 w 317"/>
              <a:gd name="T73" fmla="*/ 2147483646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7" h="185">
                <a:moveTo>
                  <a:pt x="256" y="62"/>
                </a:moveTo>
                <a:cubicBezTo>
                  <a:pt x="247" y="62"/>
                  <a:pt x="239" y="64"/>
                  <a:pt x="231" y="67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2"/>
                  <a:pt x="194" y="2"/>
                  <a:pt x="194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2" y="1"/>
                  <a:pt x="192" y="0"/>
                  <a:pt x="192" y="0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90" y="0"/>
                  <a:pt x="189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5" y="0"/>
                  <a:pt x="162" y="3"/>
                  <a:pt x="162" y="6"/>
                </a:cubicBezTo>
                <a:cubicBezTo>
                  <a:pt x="162" y="10"/>
                  <a:pt x="165" y="13"/>
                  <a:pt x="169" y="13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99" y="18"/>
                  <a:pt x="99" y="18"/>
                  <a:pt x="99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9" y="74"/>
                  <a:pt x="121" y="75"/>
                  <a:pt x="123" y="75"/>
                </a:cubicBezTo>
                <a:cubicBezTo>
                  <a:pt x="124" y="75"/>
                  <a:pt x="125" y="74"/>
                  <a:pt x="126" y="74"/>
                </a:cubicBezTo>
                <a:cubicBezTo>
                  <a:pt x="129" y="72"/>
                  <a:pt x="130" y="68"/>
                  <a:pt x="128" y="6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94" y="43"/>
                  <a:pt x="194" y="43"/>
                  <a:pt x="194" y="4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19" y="86"/>
                  <a:pt x="93" y="62"/>
                  <a:pt x="61" y="62"/>
                </a:cubicBezTo>
                <a:cubicBezTo>
                  <a:pt x="27" y="62"/>
                  <a:pt x="0" y="90"/>
                  <a:pt x="0" y="123"/>
                </a:cubicBezTo>
                <a:cubicBezTo>
                  <a:pt x="0" y="157"/>
                  <a:pt x="27" y="185"/>
                  <a:pt x="61" y="185"/>
                </a:cubicBezTo>
                <a:cubicBezTo>
                  <a:pt x="93" y="185"/>
                  <a:pt x="119" y="161"/>
                  <a:pt x="123" y="130"/>
                </a:cubicBezTo>
                <a:cubicBezTo>
                  <a:pt x="123" y="130"/>
                  <a:pt x="151" y="130"/>
                  <a:pt x="155" y="130"/>
                </a:cubicBezTo>
                <a:cubicBezTo>
                  <a:pt x="158" y="130"/>
                  <a:pt x="159" y="129"/>
                  <a:pt x="161" y="127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04" y="85"/>
                  <a:pt x="194" y="103"/>
                  <a:pt x="194" y="123"/>
                </a:cubicBezTo>
                <a:cubicBezTo>
                  <a:pt x="194" y="157"/>
                  <a:pt x="222" y="185"/>
                  <a:pt x="256" y="185"/>
                </a:cubicBezTo>
                <a:cubicBezTo>
                  <a:pt x="290" y="185"/>
                  <a:pt x="317" y="157"/>
                  <a:pt x="317" y="123"/>
                </a:cubicBezTo>
                <a:cubicBezTo>
                  <a:pt x="317" y="90"/>
                  <a:pt x="290" y="62"/>
                  <a:pt x="256" y="62"/>
                </a:cubicBezTo>
                <a:close/>
                <a:moveTo>
                  <a:pt x="61" y="101"/>
                </a:moveTo>
                <a:cubicBezTo>
                  <a:pt x="49" y="101"/>
                  <a:pt x="38" y="111"/>
                  <a:pt x="38" y="124"/>
                </a:cubicBezTo>
                <a:cubicBezTo>
                  <a:pt x="38" y="136"/>
                  <a:pt x="49" y="146"/>
                  <a:pt x="61" y="146"/>
                </a:cubicBezTo>
                <a:cubicBezTo>
                  <a:pt x="72" y="146"/>
                  <a:pt x="81" y="139"/>
                  <a:pt x="83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55"/>
                  <a:pt x="87" y="174"/>
                  <a:pt x="61" y="174"/>
                </a:cubicBezTo>
                <a:cubicBezTo>
                  <a:pt x="34" y="174"/>
                  <a:pt x="11" y="151"/>
                  <a:pt x="11" y="123"/>
                </a:cubicBezTo>
                <a:cubicBezTo>
                  <a:pt x="11" y="96"/>
                  <a:pt x="34" y="73"/>
                  <a:pt x="61" y="73"/>
                </a:cubicBezTo>
                <a:cubicBezTo>
                  <a:pt x="87" y="73"/>
                  <a:pt x="108" y="92"/>
                  <a:pt x="111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1" y="108"/>
                  <a:pt x="72" y="101"/>
                  <a:pt x="61" y="101"/>
                </a:cubicBezTo>
                <a:close/>
                <a:moveTo>
                  <a:pt x="256" y="174"/>
                </a:moveTo>
                <a:cubicBezTo>
                  <a:pt x="228" y="174"/>
                  <a:pt x="206" y="151"/>
                  <a:pt x="206" y="123"/>
                </a:cubicBezTo>
                <a:cubicBezTo>
                  <a:pt x="206" y="107"/>
                  <a:pt x="213" y="93"/>
                  <a:pt x="226" y="84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5" y="112"/>
                  <a:pt x="233" y="117"/>
                  <a:pt x="233" y="124"/>
                </a:cubicBezTo>
                <a:cubicBezTo>
                  <a:pt x="233" y="136"/>
                  <a:pt x="243" y="146"/>
                  <a:pt x="256" y="146"/>
                </a:cubicBezTo>
                <a:cubicBezTo>
                  <a:pt x="268" y="146"/>
                  <a:pt x="279" y="136"/>
                  <a:pt x="279" y="124"/>
                </a:cubicBezTo>
                <a:cubicBezTo>
                  <a:pt x="279" y="111"/>
                  <a:pt x="268" y="101"/>
                  <a:pt x="256" y="101"/>
                </a:cubicBezTo>
                <a:cubicBezTo>
                  <a:pt x="254" y="101"/>
                  <a:pt x="252" y="101"/>
                  <a:pt x="251" y="101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43" y="75"/>
                  <a:pt x="249" y="73"/>
                  <a:pt x="256" y="73"/>
                </a:cubicBezTo>
                <a:cubicBezTo>
                  <a:pt x="283" y="73"/>
                  <a:pt x="306" y="96"/>
                  <a:pt x="306" y="123"/>
                </a:cubicBezTo>
                <a:cubicBezTo>
                  <a:pt x="306" y="151"/>
                  <a:pt x="283" y="174"/>
                  <a:pt x="256" y="174"/>
                </a:cubicBezTo>
                <a:close/>
                <a:moveTo>
                  <a:pt x="63" y="6"/>
                </a:moveTo>
                <a:cubicBezTo>
                  <a:pt x="63" y="3"/>
                  <a:pt x="66" y="0"/>
                  <a:pt x="69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4" y="0"/>
                  <a:pt x="117" y="3"/>
                  <a:pt x="117" y="6"/>
                </a:cubicBezTo>
                <a:cubicBezTo>
                  <a:pt x="117" y="10"/>
                  <a:pt x="114" y="13"/>
                  <a:pt x="11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6" y="13"/>
                  <a:pt x="63" y="10"/>
                  <a:pt x="63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5035" r="18783" b="2173"/>
          <a:stretch>
            <a:fillRect/>
          </a:stretch>
        </p:blipFill>
        <p:spPr>
          <a:xfrm flipH="1">
            <a:off x="8887308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15368" r="22383" b="7231"/>
          <a:stretch>
            <a:fillRect/>
          </a:stretch>
        </p:blipFill>
        <p:spPr>
          <a:xfrm>
            <a:off x="1305484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t="4258" r="17078" b="1999"/>
          <a:stretch>
            <a:fillRect/>
          </a:stretch>
        </p:blipFill>
        <p:spPr>
          <a:xfrm>
            <a:off x="5087888" y="1192683"/>
            <a:ext cx="2016224" cy="2016224"/>
          </a:xfrm>
          <a:custGeom>
            <a:avLst/>
            <a:gdLst>
              <a:gd name="connsiteX0" fmla="*/ 1008112 w 2016224"/>
              <a:gd name="connsiteY0" fmla="*/ 0 h 2016224"/>
              <a:gd name="connsiteX1" fmla="*/ 2016224 w 2016224"/>
              <a:gd name="connsiteY1" fmla="*/ 1008112 h 2016224"/>
              <a:gd name="connsiteX2" fmla="*/ 1008112 w 2016224"/>
              <a:gd name="connsiteY2" fmla="*/ 2016224 h 2016224"/>
              <a:gd name="connsiteX3" fmla="*/ 0 w 2016224"/>
              <a:gd name="connsiteY3" fmla="*/ 1008112 h 2016224"/>
              <a:gd name="connsiteX4" fmla="*/ 1008112 w 2016224"/>
              <a:gd name="connsiteY4" fmla="*/ 0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224" h="2016224">
                <a:moveTo>
                  <a:pt x="1008112" y="0"/>
                </a:moveTo>
                <a:cubicBezTo>
                  <a:pt x="1564877" y="0"/>
                  <a:pt x="2016224" y="451347"/>
                  <a:pt x="2016224" y="1008112"/>
                </a:cubicBezTo>
                <a:cubicBezTo>
                  <a:pt x="2016224" y="1564877"/>
                  <a:pt x="1564877" y="2016224"/>
                  <a:pt x="1008112" y="2016224"/>
                </a:cubicBezTo>
                <a:cubicBezTo>
                  <a:pt x="451347" y="2016224"/>
                  <a:pt x="0" y="1564877"/>
                  <a:pt x="0" y="1008112"/>
                </a:cubicBez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1178472" y="4399944"/>
            <a:ext cx="227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 knew that was not the impossible matter you to believe eventually I was very disappointed to you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5484" y="35856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93416" y="428517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60876" y="4399944"/>
            <a:ext cx="227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 knew that was not the impossible matter you to believe eventually I was very disappointed to you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7888" y="35856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475820" y="428517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760296" y="4399944"/>
            <a:ext cx="227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 knew that was not the impossible matter you to believe eventually I was very disappointed to you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87308" y="35856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SORROW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275240" y="4285176"/>
            <a:ext cx="32403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041994" y="4232623"/>
            <a:ext cx="108012" cy="105107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841414" y="4232623"/>
            <a:ext cx="108012" cy="105107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259590" y="4232623"/>
            <a:ext cx="108012" cy="105107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4851" r="23226" b="4851"/>
          <a:stretch>
            <a:fillRect/>
          </a:stretch>
        </p:blipFill>
        <p:spPr>
          <a:xfrm>
            <a:off x="4609788" y="1461457"/>
            <a:ext cx="2972423" cy="3600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23592" y="279999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5400" dirty="0">
                <a:latin typeface="Bodoni MT" panose="02070603080606020203" pitchFamily="18" charset="0"/>
                <a:ea typeface="Cambria Math" panose="02040503050406030204" pitchFamily="18" charset="0"/>
              </a:rPr>
              <a:t>Black  &amp;  White</a:t>
            </a:r>
            <a:endParaRPr lang="en-US" altLang="zh-CN" sz="5400" i="0" dirty="0">
              <a:effectLst/>
              <a:latin typeface="Bodoni MT" panose="02070603080606020203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30524"/>
            <a:ext cx="6096000" cy="3425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6090586" cy="3429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004212" y="1013827"/>
            <a:ext cx="2279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HURRY</a:t>
            </a:r>
          </a:p>
        </p:txBody>
      </p:sp>
      <p:sp>
        <p:nvSpPr>
          <p:cNvPr id="5" name="矩形 4"/>
          <p:cNvSpPr/>
          <p:nvPr/>
        </p:nvSpPr>
        <p:spPr>
          <a:xfrm>
            <a:off x="6647384" y="1857598"/>
            <a:ext cx="499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always condemned from, should not meet you 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If has not met you to now I also can be a pure girl  does not understand love what doesn't know grief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735411" y="764704"/>
            <a:ext cx="2817179" cy="7798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908212" y="4371506"/>
            <a:ext cx="2279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GRIEF</a:t>
            </a:r>
          </a:p>
        </p:txBody>
      </p:sp>
      <p:sp>
        <p:nvSpPr>
          <p:cNvPr id="9" name="矩形 8"/>
          <p:cNvSpPr/>
          <p:nvPr/>
        </p:nvSpPr>
        <p:spPr>
          <a:xfrm>
            <a:off x="551384" y="5215277"/>
            <a:ext cx="4993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regretted that, really very much regretted my also good compunction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Only is  I did not know how should do only then cannot let you 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think I am injuring you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639411" y="4122383"/>
            <a:ext cx="2817179" cy="7798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10692" y="2131025"/>
            <a:ext cx="10960118" cy="3178120"/>
            <a:chOff x="738045" y="1772254"/>
            <a:chExt cx="10960118" cy="3178120"/>
          </a:xfrm>
        </p:grpSpPr>
        <p:sp>
          <p:nvSpPr>
            <p:cNvPr id="3" name="矩形 2"/>
            <p:cNvSpPr/>
            <p:nvPr/>
          </p:nvSpPr>
          <p:spPr>
            <a:xfrm>
              <a:off x="3028684" y="1772254"/>
              <a:ext cx="11521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loucester MT Extra Condensed" panose="02030808020601010101" pitchFamily="18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25%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8141252" y="1772254"/>
              <a:ext cx="11521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loucester MT Extra Condensed" panose="02030808020601010101" pitchFamily="18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25%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3028684" y="3985809"/>
              <a:ext cx="11521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loucester MT Extra Condensed" panose="02030808020601010101" pitchFamily="18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25%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8141252" y="3985809"/>
              <a:ext cx="115212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5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loucester MT Extra Condensed" panose="02030808020601010101" pitchFamily="18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25%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38045" y="2176406"/>
              <a:ext cx="21645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You knew that was not the impossible matter you to </a:t>
              </a:r>
              <a:endParaRPr lang="zh-CN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415480" y="1820464"/>
              <a:ext cx="1529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SORROW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8045" y="4304043"/>
              <a:ext cx="21645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You knew that was not the impossible matter you to 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15480" y="3948101"/>
              <a:ext cx="1529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latinLnBrk="1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SORROW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533656" y="2176406"/>
              <a:ext cx="21645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You knew that was not the impossible matter you to 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9533656" y="1820464"/>
              <a:ext cx="1529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SORROW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9533656" y="4304043"/>
              <a:ext cx="21645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You knew that was not the impossible matter you to 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9533656" y="3948101"/>
              <a:ext cx="15293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rPr>
                <a:t>SORROW</a:t>
              </a:r>
            </a:p>
          </p:txBody>
        </p:sp>
      </p:grpSp>
      <p:graphicFrame>
        <p:nvGraphicFramePr>
          <p:cNvPr id="21" name="图表 20"/>
          <p:cNvGraphicFramePr/>
          <p:nvPr/>
        </p:nvGraphicFramePr>
        <p:xfrm>
          <a:off x="3457858" y="2115164"/>
          <a:ext cx="5265786" cy="325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矩形 15"/>
          <p:cNvSpPr/>
          <p:nvPr/>
        </p:nvSpPr>
        <p:spPr>
          <a:xfrm>
            <a:off x="3610787" y="715545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17" name="任意多边形 5"/>
          <p:cNvSpPr/>
          <p:nvPr/>
        </p:nvSpPr>
        <p:spPr>
          <a:xfrm>
            <a:off x="4727847" y="560792"/>
            <a:ext cx="2736304" cy="11600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31704" cy="3431704"/>
          </a:xfrm>
          <a:custGeom>
            <a:avLst/>
            <a:gdLst>
              <a:gd name="connsiteX0" fmla="*/ 0 w 3431704"/>
              <a:gd name="connsiteY0" fmla="*/ 0 h 3431704"/>
              <a:gd name="connsiteX1" fmla="*/ 3431704 w 3431704"/>
              <a:gd name="connsiteY1" fmla="*/ 0 h 3431704"/>
              <a:gd name="connsiteX2" fmla="*/ 3431704 w 3431704"/>
              <a:gd name="connsiteY2" fmla="*/ 3431704 h 3431704"/>
              <a:gd name="connsiteX3" fmla="*/ 0 w 3431704"/>
              <a:gd name="connsiteY3" fmla="*/ 3431704 h 34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1704" h="3431704">
                <a:moveTo>
                  <a:pt x="0" y="0"/>
                </a:moveTo>
                <a:lnTo>
                  <a:pt x="3431704" y="0"/>
                </a:lnTo>
                <a:lnTo>
                  <a:pt x="3431704" y="3431704"/>
                </a:lnTo>
                <a:lnTo>
                  <a:pt x="0" y="3431704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430399"/>
            <a:ext cx="8784976" cy="34262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20814" y="1857598"/>
            <a:ext cx="7344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 to blow on the chaotic street in the wind to fondly remember happiness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 was thinking of in the familiar environment yesterday, I was recollecting joyfully nearby the vast sea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I was tasting sadly under the sob sky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4960959" y="549275"/>
            <a:ext cx="5664600" cy="211416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22772" y="966216"/>
            <a:ext cx="4540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IN THE HEART</a:t>
            </a:r>
            <a:endParaRPr lang="en-US" altLang="zh-CN" sz="48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egoe UI Semilight" panose="020B0402040204020203" pitchFamily="34" charset="0"/>
              <a:ea typeface="Cambria Math" panose="02040503050406030204" pitchFamily="18" charset="0"/>
              <a:cs typeface="Segoe UI Semilight" panose="020B04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8072" y="4581128"/>
            <a:ext cx="2135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latinLnBrk="1"/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HEART</a:t>
            </a:r>
          </a:p>
        </p:txBody>
      </p:sp>
      <p:sp>
        <p:nvSpPr>
          <p:cNvPr id="12" name="矩形 11"/>
          <p:cNvSpPr/>
          <p:nvPr/>
        </p:nvSpPr>
        <p:spPr>
          <a:xfrm>
            <a:off x="479376" y="5412125"/>
            <a:ext cx="2317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 I smiled in front of the mirror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10787" y="715545"/>
            <a:ext cx="4970425" cy="84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  <a:ea typeface="Microsoft YaHei UI" panose="020B0503020204020204" pitchFamily="34" charset="-122"/>
                <a:cs typeface="Segoe UI Semilight" panose="020B0402040204020203" pitchFamily="34" charset="0"/>
              </a:rPr>
              <a:t>THE CHOICE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4727847" y="560792"/>
            <a:ext cx="2736304" cy="116007"/>
          </a:xfrm>
          <a:custGeom>
            <a:avLst/>
            <a:gdLst/>
            <a:ahLst/>
            <a:cxnLst/>
            <a:rect l="l" t="t" r="r" b="b"/>
            <a:pathLst>
              <a:path w="5664600" h="305581">
                <a:moveTo>
                  <a:pt x="5304671" y="174589"/>
                </a:moveTo>
                <a:cubicBezTo>
                  <a:pt x="5296139" y="177922"/>
                  <a:pt x="5290639" y="181255"/>
                  <a:pt x="5288172" y="184588"/>
                </a:cubicBezTo>
                <a:cubicBezTo>
                  <a:pt x="5285706" y="187921"/>
                  <a:pt x="5284473" y="193254"/>
                  <a:pt x="5284473" y="200587"/>
                </a:cubicBezTo>
                <a:lnTo>
                  <a:pt x="5284473" y="285182"/>
                </a:lnTo>
                <a:cubicBezTo>
                  <a:pt x="5284473" y="287982"/>
                  <a:pt x="5284972" y="290049"/>
                  <a:pt x="5285972" y="291382"/>
                </a:cubicBezTo>
                <a:cubicBezTo>
                  <a:pt x="5286972" y="292715"/>
                  <a:pt x="5288206" y="293382"/>
                  <a:pt x="5289672" y="293382"/>
                </a:cubicBezTo>
                <a:cubicBezTo>
                  <a:pt x="5291805" y="293382"/>
                  <a:pt x="5294205" y="291115"/>
                  <a:pt x="5296871" y="286582"/>
                </a:cubicBezTo>
                <a:cubicBezTo>
                  <a:pt x="5302071" y="278183"/>
                  <a:pt x="5304671" y="268050"/>
                  <a:pt x="5304671" y="256184"/>
                </a:cubicBezTo>
                <a:close/>
                <a:moveTo>
                  <a:pt x="4056896" y="174589"/>
                </a:moveTo>
                <a:cubicBezTo>
                  <a:pt x="4048363" y="177922"/>
                  <a:pt x="4042864" y="181255"/>
                  <a:pt x="4040397" y="184588"/>
                </a:cubicBezTo>
                <a:cubicBezTo>
                  <a:pt x="4037931" y="187921"/>
                  <a:pt x="4036697" y="193254"/>
                  <a:pt x="4036697" y="200587"/>
                </a:cubicBezTo>
                <a:lnTo>
                  <a:pt x="4036697" y="285182"/>
                </a:lnTo>
                <a:cubicBezTo>
                  <a:pt x="4036697" y="287982"/>
                  <a:pt x="4037197" y="290049"/>
                  <a:pt x="4038197" y="291382"/>
                </a:cubicBezTo>
                <a:cubicBezTo>
                  <a:pt x="4039197" y="292715"/>
                  <a:pt x="4040431" y="293382"/>
                  <a:pt x="4041897" y="293382"/>
                </a:cubicBezTo>
                <a:cubicBezTo>
                  <a:pt x="4044030" y="293382"/>
                  <a:pt x="4046430" y="291115"/>
                  <a:pt x="4049097" y="286582"/>
                </a:cubicBezTo>
                <a:cubicBezTo>
                  <a:pt x="4054297" y="278183"/>
                  <a:pt x="4056896" y="268050"/>
                  <a:pt x="4056896" y="256184"/>
                </a:cubicBezTo>
                <a:close/>
                <a:moveTo>
                  <a:pt x="1523247" y="174589"/>
                </a:moveTo>
                <a:cubicBezTo>
                  <a:pt x="1514714" y="177922"/>
                  <a:pt x="1509214" y="181255"/>
                  <a:pt x="1506748" y="184588"/>
                </a:cubicBezTo>
                <a:cubicBezTo>
                  <a:pt x="1504281" y="187921"/>
                  <a:pt x="1503048" y="193254"/>
                  <a:pt x="1503048" y="200587"/>
                </a:cubicBezTo>
                <a:lnTo>
                  <a:pt x="1503048" y="285182"/>
                </a:lnTo>
                <a:cubicBezTo>
                  <a:pt x="1503048" y="287982"/>
                  <a:pt x="1503548" y="290049"/>
                  <a:pt x="1504548" y="291382"/>
                </a:cubicBezTo>
                <a:cubicBezTo>
                  <a:pt x="1505548" y="292715"/>
                  <a:pt x="1506781" y="293382"/>
                  <a:pt x="1508247" y="293382"/>
                </a:cubicBezTo>
                <a:cubicBezTo>
                  <a:pt x="1510381" y="293382"/>
                  <a:pt x="1512780" y="291115"/>
                  <a:pt x="1515447" y="286582"/>
                </a:cubicBezTo>
                <a:cubicBezTo>
                  <a:pt x="1520647" y="278183"/>
                  <a:pt x="1523247" y="268050"/>
                  <a:pt x="1523247" y="256184"/>
                </a:cubicBezTo>
                <a:close/>
                <a:moveTo>
                  <a:pt x="1237497" y="174589"/>
                </a:moveTo>
                <a:cubicBezTo>
                  <a:pt x="1228964" y="177922"/>
                  <a:pt x="1223464" y="181255"/>
                  <a:pt x="1220998" y="184588"/>
                </a:cubicBezTo>
                <a:cubicBezTo>
                  <a:pt x="1218531" y="187921"/>
                  <a:pt x="1217298" y="193254"/>
                  <a:pt x="1217298" y="200587"/>
                </a:cubicBezTo>
                <a:lnTo>
                  <a:pt x="1217298" y="285182"/>
                </a:lnTo>
                <a:cubicBezTo>
                  <a:pt x="1217298" y="287982"/>
                  <a:pt x="1217798" y="290049"/>
                  <a:pt x="1218798" y="291382"/>
                </a:cubicBezTo>
                <a:cubicBezTo>
                  <a:pt x="1219798" y="292715"/>
                  <a:pt x="1221031" y="293382"/>
                  <a:pt x="1222497" y="293382"/>
                </a:cubicBezTo>
                <a:cubicBezTo>
                  <a:pt x="1224631" y="293382"/>
                  <a:pt x="1227030" y="291115"/>
                  <a:pt x="1229697" y="286582"/>
                </a:cubicBezTo>
                <a:cubicBezTo>
                  <a:pt x="1234897" y="278183"/>
                  <a:pt x="1237497" y="268050"/>
                  <a:pt x="1237497" y="256184"/>
                </a:cubicBezTo>
                <a:close/>
                <a:moveTo>
                  <a:pt x="846971" y="174589"/>
                </a:moveTo>
                <a:cubicBezTo>
                  <a:pt x="838439" y="177922"/>
                  <a:pt x="832939" y="181255"/>
                  <a:pt x="830472" y="184588"/>
                </a:cubicBezTo>
                <a:cubicBezTo>
                  <a:pt x="828006" y="187921"/>
                  <a:pt x="826773" y="193254"/>
                  <a:pt x="826773" y="200587"/>
                </a:cubicBezTo>
                <a:lnTo>
                  <a:pt x="826773" y="285182"/>
                </a:lnTo>
                <a:cubicBezTo>
                  <a:pt x="826773" y="287982"/>
                  <a:pt x="827273" y="290049"/>
                  <a:pt x="828273" y="291382"/>
                </a:cubicBezTo>
                <a:cubicBezTo>
                  <a:pt x="829273" y="292715"/>
                  <a:pt x="830506" y="293382"/>
                  <a:pt x="831972" y="293382"/>
                </a:cubicBezTo>
                <a:cubicBezTo>
                  <a:pt x="834106" y="293382"/>
                  <a:pt x="836505" y="291115"/>
                  <a:pt x="839172" y="286582"/>
                </a:cubicBezTo>
                <a:cubicBezTo>
                  <a:pt x="844372" y="278183"/>
                  <a:pt x="846971" y="268050"/>
                  <a:pt x="846971" y="256184"/>
                </a:cubicBezTo>
                <a:close/>
                <a:moveTo>
                  <a:pt x="512600" y="94794"/>
                </a:moveTo>
                <a:cubicBezTo>
                  <a:pt x="511032" y="94794"/>
                  <a:pt x="509626" y="95494"/>
                  <a:pt x="508385" y="96894"/>
                </a:cubicBezTo>
                <a:cubicBezTo>
                  <a:pt x="507143" y="98294"/>
                  <a:pt x="506523" y="100127"/>
                  <a:pt x="506523" y="102393"/>
                </a:cubicBezTo>
                <a:lnTo>
                  <a:pt x="506523" y="286382"/>
                </a:lnTo>
                <a:cubicBezTo>
                  <a:pt x="506523" y="290515"/>
                  <a:pt x="507111" y="293382"/>
                  <a:pt x="508286" y="294982"/>
                </a:cubicBezTo>
                <a:cubicBezTo>
                  <a:pt x="509462" y="296581"/>
                  <a:pt x="510835" y="297381"/>
                  <a:pt x="512403" y="297381"/>
                </a:cubicBezTo>
                <a:cubicBezTo>
                  <a:pt x="514757" y="297381"/>
                  <a:pt x="517110" y="295648"/>
                  <a:pt x="519462" y="292182"/>
                </a:cubicBezTo>
                <a:cubicBezTo>
                  <a:pt x="524168" y="285649"/>
                  <a:pt x="526521" y="279982"/>
                  <a:pt x="526521" y="275183"/>
                </a:cubicBezTo>
                <a:lnTo>
                  <a:pt x="526521" y="121792"/>
                </a:lnTo>
                <a:cubicBezTo>
                  <a:pt x="526521" y="112859"/>
                  <a:pt x="524691" y="105726"/>
                  <a:pt x="521031" y="100393"/>
                </a:cubicBezTo>
                <a:cubicBezTo>
                  <a:pt x="518548" y="96660"/>
                  <a:pt x="515738" y="94794"/>
                  <a:pt x="512600" y="94794"/>
                </a:cubicBezTo>
                <a:close/>
                <a:moveTo>
                  <a:pt x="5608475" y="94794"/>
                </a:moveTo>
                <a:cubicBezTo>
                  <a:pt x="5606907" y="94794"/>
                  <a:pt x="5605501" y="95494"/>
                  <a:pt x="5604259" y="96894"/>
                </a:cubicBezTo>
                <a:cubicBezTo>
                  <a:pt x="5603018" y="98294"/>
                  <a:pt x="5602397" y="100127"/>
                  <a:pt x="5602397" y="102393"/>
                </a:cubicBezTo>
                <a:lnTo>
                  <a:pt x="5602397" y="286382"/>
                </a:lnTo>
                <a:cubicBezTo>
                  <a:pt x="5602397" y="290515"/>
                  <a:pt x="5602985" y="293382"/>
                  <a:pt x="5604161" y="294982"/>
                </a:cubicBezTo>
                <a:cubicBezTo>
                  <a:pt x="5605337" y="296581"/>
                  <a:pt x="5606709" y="297381"/>
                  <a:pt x="5608278" y="297381"/>
                </a:cubicBezTo>
                <a:cubicBezTo>
                  <a:pt x="5610632" y="297381"/>
                  <a:pt x="5612985" y="295648"/>
                  <a:pt x="5615337" y="292182"/>
                </a:cubicBezTo>
                <a:cubicBezTo>
                  <a:pt x="5620043" y="285649"/>
                  <a:pt x="5622396" y="279982"/>
                  <a:pt x="5622396" y="275183"/>
                </a:cubicBezTo>
                <a:lnTo>
                  <a:pt x="5622396" y="121792"/>
                </a:lnTo>
                <a:cubicBezTo>
                  <a:pt x="5622396" y="112859"/>
                  <a:pt x="5620567" y="105726"/>
                  <a:pt x="5616906" y="100393"/>
                </a:cubicBezTo>
                <a:cubicBezTo>
                  <a:pt x="5614423" y="96660"/>
                  <a:pt x="5611612" y="94794"/>
                  <a:pt x="5608475" y="94794"/>
                </a:cubicBezTo>
                <a:close/>
                <a:moveTo>
                  <a:pt x="3609841" y="90594"/>
                </a:moveTo>
                <a:cubicBezTo>
                  <a:pt x="3606937" y="90594"/>
                  <a:pt x="3604395" y="91863"/>
                  <a:pt x="3602216" y="94402"/>
                </a:cubicBezTo>
                <a:cubicBezTo>
                  <a:pt x="3600037" y="96940"/>
                  <a:pt x="3598948" y="100814"/>
                  <a:pt x="3598948" y="106024"/>
                </a:cubicBezTo>
                <a:lnTo>
                  <a:pt x="3598948" y="191388"/>
                </a:lnTo>
                <a:lnTo>
                  <a:pt x="3619546" y="191388"/>
                </a:lnTo>
                <a:lnTo>
                  <a:pt x="3619546" y="106024"/>
                </a:lnTo>
                <a:cubicBezTo>
                  <a:pt x="3619546" y="100548"/>
                  <a:pt x="3618490" y="96406"/>
                  <a:pt x="3616378" y="93600"/>
                </a:cubicBezTo>
                <a:cubicBezTo>
                  <a:pt x="3614926" y="91596"/>
                  <a:pt x="3612747" y="90594"/>
                  <a:pt x="3609841" y="90594"/>
                </a:cubicBezTo>
                <a:close/>
                <a:moveTo>
                  <a:pt x="2809741" y="90594"/>
                </a:moveTo>
                <a:cubicBezTo>
                  <a:pt x="2806837" y="90594"/>
                  <a:pt x="2804295" y="91863"/>
                  <a:pt x="2802116" y="94402"/>
                </a:cubicBezTo>
                <a:cubicBezTo>
                  <a:pt x="2799937" y="96940"/>
                  <a:pt x="2798848" y="100814"/>
                  <a:pt x="2798848" y="106024"/>
                </a:cubicBezTo>
                <a:lnTo>
                  <a:pt x="2798848" y="191388"/>
                </a:lnTo>
                <a:lnTo>
                  <a:pt x="2819446" y="191388"/>
                </a:lnTo>
                <a:lnTo>
                  <a:pt x="2819446" y="106024"/>
                </a:lnTo>
                <a:cubicBezTo>
                  <a:pt x="2819446" y="100548"/>
                  <a:pt x="2818390" y="96406"/>
                  <a:pt x="2816278" y="93600"/>
                </a:cubicBezTo>
                <a:cubicBezTo>
                  <a:pt x="2814826" y="91596"/>
                  <a:pt x="2812647" y="90594"/>
                  <a:pt x="2809741" y="90594"/>
                </a:cubicBezTo>
                <a:close/>
                <a:moveTo>
                  <a:pt x="2266816" y="90594"/>
                </a:moveTo>
                <a:cubicBezTo>
                  <a:pt x="2263912" y="90594"/>
                  <a:pt x="2261370" y="91863"/>
                  <a:pt x="2259191" y="94402"/>
                </a:cubicBezTo>
                <a:cubicBezTo>
                  <a:pt x="2257012" y="96940"/>
                  <a:pt x="2255923" y="100814"/>
                  <a:pt x="2255923" y="106024"/>
                </a:cubicBezTo>
                <a:lnTo>
                  <a:pt x="2255923" y="191388"/>
                </a:lnTo>
                <a:lnTo>
                  <a:pt x="2276521" y="191388"/>
                </a:lnTo>
                <a:lnTo>
                  <a:pt x="2276521" y="106024"/>
                </a:lnTo>
                <a:cubicBezTo>
                  <a:pt x="2276521" y="100548"/>
                  <a:pt x="2275465" y="96406"/>
                  <a:pt x="2273353" y="93600"/>
                </a:cubicBezTo>
                <a:cubicBezTo>
                  <a:pt x="2271901" y="91596"/>
                  <a:pt x="2269722" y="90594"/>
                  <a:pt x="2266816" y="90594"/>
                </a:cubicBezTo>
                <a:close/>
                <a:moveTo>
                  <a:pt x="1761991" y="90594"/>
                </a:moveTo>
                <a:cubicBezTo>
                  <a:pt x="1759087" y="90594"/>
                  <a:pt x="1756545" y="91863"/>
                  <a:pt x="1754366" y="94402"/>
                </a:cubicBezTo>
                <a:cubicBezTo>
                  <a:pt x="1752187" y="96940"/>
                  <a:pt x="1751098" y="100814"/>
                  <a:pt x="1751098" y="106024"/>
                </a:cubicBezTo>
                <a:lnTo>
                  <a:pt x="1751098" y="191388"/>
                </a:lnTo>
                <a:lnTo>
                  <a:pt x="1771696" y="191388"/>
                </a:lnTo>
                <a:lnTo>
                  <a:pt x="1771696" y="106024"/>
                </a:lnTo>
                <a:cubicBezTo>
                  <a:pt x="1771696" y="100548"/>
                  <a:pt x="1770640" y="96406"/>
                  <a:pt x="1768528" y="93600"/>
                </a:cubicBezTo>
                <a:cubicBezTo>
                  <a:pt x="1767076" y="91596"/>
                  <a:pt x="1764897" y="90594"/>
                  <a:pt x="1761991" y="90594"/>
                </a:cubicBezTo>
                <a:close/>
                <a:moveTo>
                  <a:pt x="733291" y="90594"/>
                </a:moveTo>
                <a:cubicBezTo>
                  <a:pt x="730387" y="90594"/>
                  <a:pt x="727845" y="91863"/>
                  <a:pt x="725666" y="94402"/>
                </a:cubicBezTo>
                <a:cubicBezTo>
                  <a:pt x="723487" y="96940"/>
                  <a:pt x="722398" y="100814"/>
                  <a:pt x="722398" y="106024"/>
                </a:cubicBezTo>
                <a:lnTo>
                  <a:pt x="722398" y="191388"/>
                </a:lnTo>
                <a:lnTo>
                  <a:pt x="742996" y="191388"/>
                </a:lnTo>
                <a:lnTo>
                  <a:pt x="742996" y="106024"/>
                </a:lnTo>
                <a:cubicBezTo>
                  <a:pt x="742996" y="100548"/>
                  <a:pt x="741940" y="96406"/>
                  <a:pt x="739828" y="93600"/>
                </a:cubicBezTo>
                <a:cubicBezTo>
                  <a:pt x="738376" y="91596"/>
                  <a:pt x="736197" y="90594"/>
                  <a:pt x="733291" y="90594"/>
                </a:cubicBezTo>
                <a:close/>
                <a:moveTo>
                  <a:pt x="304666" y="90594"/>
                </a:moveTo>
                <a:cubicBezTo>
                  <a:pt x="301762" y="90594"/>
                  <a:pt x="299220" y="91863"/>
                  <a:pt x="297041" y="94402"/>
                </a:cubicBezTo>
                <a:cubicBezTo>
                  <a:pt x="294862" y="96940"/>
                  <a:pt x="293773" y="100814"/>
                  <a:pt x="293773" y="106024"/>
                </a:cubicBezTo>
                <a:lnTo>
                  <a:pt x="293773" y="191388"/>
                </a:lnTo>
                <a:lnTo>
                  <a:pt x="314371" y="191388"/>
                </a:lnTo>
                <a:lnTo>
                  <a:pt x="314371" y="106024"/>
                </a:lnTo>
                <a:cubicBezTo>
                  <a:pt x="314371" y="100548"/>
                  <a:pt x="313315" y="96406"/>
                  <a:pt x="311203" y="93600"/>
                </a:cubicBezTo>
                <a:cubicBezTo>
                  <a:pt x="309751" y="91596"/>
                  <a:pt x="307572" y="90594"/>
                  <a:pt x="304666" y="90594"/>
                </a:cubicBezTo>
                <a:close/>
                <a:moveTo>
                  <a:pt x="3943215" y="90594"/>
                </a:moveTo>
                <a:cubicBezTo>
                  <a:pt x="3940311" y="90594"/>
                  <a:pt x="3937770" y="91863"/>
                  <a:pt x="3935591" y="94402"/>
                </a:cubicBezTo>
                <a:cubicBezTo>
                  <a:pt x="3933412" y="96940"/>
                  <a:pt x="3932323" y="100814"/>
                  <a:pt x="3932323" y="106024"/>
                </a:cubicBezTo>
                <a:lnTo>
                  <a:pt x="3932323" y="191388"/>
                </a:lnTo>
                <a:lnTo>
                  <a:pt x="3952921" y="191388"/>
                </a:lnTo>
                <a:lnTo>
                  <a:pt x="3952921" y="106024"/>
                </a:lnTo>
                <a:cubicBezTo>
                  <a:pt x="3952921" y="100548"/>
                  <a:pt x="3951865" y="96406"/>
                  <a:pt x="3949753" y="93600"/>
                </a:cubicBezTo>
                <a:cubicBezTo>
                  <a:pt x="3948301" y="91596"/>
                  <a:pt x="3946122" y="90594"/>
                  <a:pt x="3943215" y="90594"/>
                </a:cubicBezTo>
                <a:close/>
                <a:moveTo>
                  <a:pt x="5505316" y="90594"/>
                </a:moveTo>
                <a:cubicBezTo>
                  <a:pt x="5502412" y="90594"/>
                  <a:pt x="5499870" y="91863"/>
                  <a:pt x="5497691" y="94402"/>
                </a:cubicBezTo>
                <a:cubicBezTo>
                  <a:pt x="5495513" y="96940"/>
                  <a:pt x="5494423" y="100814"/>
                  <a:pt x="5494423" y="106024"/>
                </a:cubicBezTo>
                <a:lnTo>
                  <a:pt x="5494423" y="191388"/>
                </a:lnTo>
                <a:lnTo>
                  <a:pt x="5515021" y="191388"/>
                </a:lnTo>
                <a:lnTo>
                  <a:pt x="5515021" y="106024"/>
                </a:lnTo>
                <a:cubicBezTo>
                  <a:pt x="5515021" y="100548"/>
                  <a:pt x="5513965" y="96406"/>
                  <a:pt x="5511853" y="93600"/>
                </a:cubicBezTo>
                <a:cubicBezTo>
                  <a:pt x="5510401" y="91596"/>
                  <a:pt x="5508221" y="90594"/>
                  <a:pt x="5505316" y="90594"/>
                </a:cubicBezTo>
                <a:close/>
                <a:moveTo>
                  <a:pt x="5114791" y="90594"/>
                </a:moveTo>
                <a:cubicBezTo>
                  <a:pt x="5111887" y="90594"/>
                  <a:pt x="5109345" y="91863"/>
                  <a:pt x="5107166" y="94402"/>
                </a:cubicBezTo>
                <a:cubicBezTo>
                  <a:pt x="5104987" y="96940"/>
                  <a:pt x="5103897" y="100814"/>
                  <a:pt x="5103897" y="106024"/>
                </a:cubicBezTo>
                <a:lnTo>
                  <a:pt x="5103897" y="191388"/>
                </a:lnTo>
                <a:lnTo>
                  <a:pt x="5124496" y="191388"/>
                </a:lnTo>
                <a:lnTo>
                  <a:pt x="5124496" y="106024"/>
                </a:lnTo>
                <a:cubicBezTo>
                  <a:pt x="5124496" y="100548"/>
                  <a:pt x="5123440" y="96406"/>
                  <a:pt x="5121327" y="93600"/>
                </a:cubicBezTo>
                <a:cubicBezTo>
                  <a:pt x="5119876" y="91596"/>
                  <a:pt x="5117697" y="90594"/>
                  <a:pt x="5114791" y="90594"/>
                </a:cubicBezTo>
                <a:close/>
                <a:moveTo>
                  <a:pt x="4638541" y="90594"/>
                </a:moveTo>
                <a:cubicBezTo>
                  <a:pt x="4635637" y="90594"/>
                  <a:pt x="4633095" y="91863"/>
                  <a:pt x="4630916" y="94402"/>
                </a:cubicBezTo>
                <a:cubicBezTo>
                  <a:pt x="4628737" y="96940"/>
                  <a:pt x="4627647" y="100814"/>
                  <a:pt x="4627647" y="106024"/>
                </a:cubicBezTo>
                <a:lnTo>
                  <a:pt x="4627647" y="191388"/>
                </a:lnTo>
                <a:lnTo>
                  <a:pt x="4648247" y="191388"/>
                </a:lnTo>
                <a:lnTo>
                  <a:pt x="4648247" y="106024"/>
                </a:lnTo>
                <a:cubicBezTo>
                  <a:pt x="4648247" y="100548"/>
                  <a:pt x="4647190" y="96406"/>
                  <a:pt x="4645077" y="93600"/>
                </a:cubicBezTo>
                <a:cubicBezTo>
                  <a:pt x="4643625" y="91596"/>
                  <a:pt x="4641447" y="90594"/>
                  <a:pt x="4638541" y="90594"/>
                </a:cubicBezTo>
                <a:close/>
                <a:moveTo>
                  <a:pt x="4533765" y="90594"/>
                </a:moveTo>
                <a:cubicBezTo>
                  <a:pt x="4530861" y="90594"/>
                  <a:pt x="4528320" y="91863"/>
                  <a:pt x="4526141" y="94402"/>
                </a:cubicBezTo>
                <a:cubicBezTo>
                  <a:pt x="4523962" y="96940"/>
                  <a:pt x="4522873" y="100814"/>
                  <a:pt x="4522873" y="106024"/>
                </a:cubicBezTo>
                <a:lnTo>
                  <a:pt x="4522873" y="191388"/>
                </a:lnTo>
                <a:lnTo>
                  <a:pt x="4543471" y="191388"/>
                </a:lnTo>
                <a:lnTo>
                  <a:pt x="4543471" y="106024"/>
                </a:lnTo>
                <a:cubicBezTo>
                  <a:pt x="4543471" y="100548"/>
                  <a:pt x="4542415" y="96406"/>
                  <a:pt x="4540303" y="93600"/>
                </a:cubicBezTo>
                <a:cubicBezTo>
                  <a:pt x="4538851" y="91596"/>
                  <a:pt x="4536671" y="90594"/>
                  <a:pt x="4533765" y="90594"/>
                </a:cubicBezTo>
                <a:close/>
                <a:moveTo>
                  <a:pt x="3077387" y="88594"/>
                </a:moveTo>
                <a:lnTo>
                  <a:pt x="3120972" y="88594"/>
                </a:lnTo>
                <a:lnTo>
                  <a:pt x="3120972" y="297981"/>
                </a:lnTo>
                <a:lnTo>
                  <a:pt x="3129572" y="297981"/>
                </a:lnTo>
                <a:cubicBezTo>
                  <a:pt x="3130372" y="297981"/>
                  <a:pt x="3131005" y="298215"/>
                  <a:pt x="3131472" y="298681"/>
                </a:cubicBezTo>
                <a:cubicBezTo>
                  <a:pt x="3131938" y="299148"/>
                  <a:pt x="3132172" y="299848"/>
                  <a:pt x="3132172" y="300781"/>
                </a:cubicBezTo>
                <a:cubicBezTo>
                  <a:pt x="3132172" y="301448"/>
                  <a:pt x="3131937" y="302014"/>
                  <a:pt x="3131468" y="302481"/>
                </a:cubicBezTo>
                <a:cubicBezTo>
                  <a:pt x="3131000" y="302948"/>
                  <a:pt x="3130364" y="303181"/>
                  <a:pt x="3129562" y="303181"/>
                </a:cubicBezTo>
                <a:lnTo>
                  <a:pt x="3077381" y="303181"/>
                </a:lnTo>
                <a:cubicBezTo>
                  <a:pt x="3076044" y="302248"/>
                  <a:pt x="3075375" y="301381"/>
                  <a:pt x="3075375" y="300581"/>
                </a:cubicBezTo>
                <a:cubicBezTo>
                  <a:pt x="3075375" y="299648"/>
                  <a:pt x="3076042" y="298781"/>
                  <a:pt x="3077375" y="297981"/>
                </a:cubicBezTo>
                <a:lnTo>
                  <a:pt x="3085174" y="297981"/>
                </a:lnTo>
                <a:lnTo>
                  <a:pt x="3085174" y="93794"/>
                </a:lnTo>
                <a:lnTo>
                  <a:pt x="3077375" y="93794"/>
                </a:lnTo>
                <a:cubicBezTo>
                  <a:pt x="3076575" y="93794"/>
                  <a:pt x="3075942" y="93561"/>
                  <a:pt x="3075475" y="93094"/>
                </a:cubicBezTo>
                <a:cubicBezTo>
                  <a:pt x="3075008" y="92627"/>
                  <a:pt x="3074775" y="91994"/>
                  <a:pt x="3074775" y="91194"/>
                </a:cubicBezTo>
                <a:cubicBezTo>
                  <a:pt x="3074775" y="90394"/>
                  <a:pt x="3075009" y="89761"/>
                  <a:pt x="3075478" y="89294"/>
                </a:cubicBezTo>
                <a:cubicBezTo>
                  <a:pt x="3075947" y="88827"/>
                  <a:pt x="3076583" y="88594"/>
                  <a:pt x="3077387" y="88594"/>
                </a:cubicBezTo>
                <a:close/>
                <a:moveTo>
                  <a:pt x="2524937" y="88594"/>
                </a:moveTo>
                <a:lnTo>
                  <a:pt x="2568522" y="88594"/>
                </a:lnTo>
                <a:lnTo>
                  <a:pt x="2568522" y="297981"/>
                </a:lnTo>
                <a:lnTo>
                  <a:pt x="2577122" y="297981"/>
                </a:lnTo>
                <a:cubicBezTo>
                  <a:pt x="2577922" y="297981"/>
                  <a:pt x="2578555" y="298215"/>
                  <a:pt x="2579022" y="298681"/>
                </a:cubicBezTo>
                <a:cubicBezTo>
                  <a:pt x="2579488" y="299148"/>
                  <a:pt x="2579722" y="299848"/>
                  <a:pt x="2579722" y="300781"/>
                </a:cubicBezTo>
                <a:cubicBezTo>
                  <a:pt x="2579722" y="301448"/>
                  <a:pt x="2579487" y="302014"/>
                  <a:pt x="2579018" y="302481"/>
                </a:cubicBezTo>
                <a:cubicBezTo>
                  <a:pt x="2578550" y="302948"/>
                  <a:pt x="2577914" y="303181"/>
                  <a:pt x="2577112" y="303181"/>
                </a:cubicBezTo>
                <a:lnTo>
                  <a:pt x="2524931" y="303181"/>
                </a:lnTo>
                <a:cubicBezTo>
                  <a:pt x="2523594" y="302248"/>
                  <a:pt x="2522925" y="301381"/>
                  <a:pt x="2522925" y="300581"/>
                </a:cubicBezTo>
                <a:cubicBezTo>
                  <a:pt x="2522925" y="299648"/>
                  <a:pt x="2523592" y="298781"/>
                  <a:pt x="2524925" y="297981"/>
                </a:cubicBezTo>
                <a:lnTo>
                  <a:pt x="2532724" y="297981"/>
                </a:lnTo>
                <a:lnTo>
                  <a:pt x="2532724" y="93794"/>
                </a:lnTo>
                <a:lnTo>
                  <a:pt x="2524925" y="93794"/>
                </a:lnTo>
                <a:cubicBezTo>
                  <a:pt x="2524125" y="93794"/>
                  <a:pt x="2523492" y="93561"/>
                  <a:pt x="2523025" y="93094"/>
                </a:cubicBezTo>
                <a:cubicBezTo>
                  <a:pt x="2522558" y="92627"/>
                  <a:pt x="2522325" y="91994"/>
                  <a:pt x="2522325" y="91194"/>
                </a:cubicBezTo>
                <a:cubicBezTo>
                  <a:pt x="2522325" y="90394"/>
                  <a:pt x="2522559" y="89761"/>
                  <a:pt x="2523028" y="89294"/>
                </a:cubicBezTo>
                <a:cubicBezTo>
                  <a:pt x="2523497" y="88827"/>
                  <a:pt x="2524133" y="88594"/>
                  <a:pt x="2524937" y="88594"/>
                </a:cubicBezTo>
                <a:close/>
                <a:moveTo>
                  <a:pt x="1664270" y="88594"/>
                </a:moveTo>
                <a:lnTo>
                  <a:pt x="1708668" y="88594"/>
                </a:lnTo>
                <a:cubicBezTo>
                  <a:pt x="1709468" y="88594"/>
                  <a:pt x="1710101" y="88871"/>
                  <a:pt x="1710568" y="89425"/>
                </a:cubicBezTo>
                <a:cubicBezTo>
                  <a:pt x="1711034" y="89979"/>
                  <a:pt x="1711268" y="90673"/>
                  <a:pt x="1711268" y="91506"/>
                </a:cubicBezTo>
                <a:cubicBezTo>
                  <a:pt x="1711268" y="92615"/>
                  <a:pt x="1711001" y="93377"/>
                  <a:pt x="1710468" y="93794"/>
                </a:cubicBezTo>
                <a:lnTo>
                  <a:pt x="1704465" y="94184"/>
                </a:lnTo>
                <a:cubicBezTo>
                  <a:pt x="1702198" y="94314"/>
                  <a:pt x="1700132" y="94704"/>
                  <a:pt x="1698265" y="95356"/>
                </a:cubicBezTo>
                <a:cubicBezTo>
                  <a:pt x="1695063" y="96658"/>
                  <a:pt x="1692263" y="98936"/>
                  <a:pt x="1689863" y="102190"/>
                </a:cubicBezTo>
                <a:cubicBezTo>
                  <a:pt x="1688400" y="104321"/>
                  <a:pt x="1685212" y="110515"/>
                  <a:pt x="1680298" y="120770"/>
                </a:cubicBezTo>
                <a:lnTo>
                  <a:pt x="1660168" y="161330"/>
                </a:lnTo>
                <a:lnTo>
                  <a:pt x="1703668" y="297981"/>
                </a:lnTo>
                <a:lnTo>
                  <a:pt x="1710468" y="297981"/>
                </a:lnTo>
                <a:cubicBezTo>
                  <a:pt x="1711268" y="297981"/>
                  <a:pt x="1711934" y="298215"/>
                  <a:pt x="1712468" y="298681"/>
                </a:cubicBezTo>
                <a:cubicBezTo>
                  <a:pt x="1713001" y="299148"/>
                  <a:pt x="1713267" y="299781"/>
                  <a:pt x="1713267" y="300581"/>
                </a:cubicBezTo>
                <a:lnTo>
                  <a:pt x="1712668" y="302381"/>
                </a:lnTo>
                <a:cubicBezTo>
                  <a:pt x="1712001" y="302914"/>
                  <a:pt x="1711268" y="303181"/>
                  <a:pt x="1710468" y="303181"/>
                </a:cubicBezTo>
                <a:lnTo>
                  <a:pt x="1658071" y="303181"/>
                </a:lnTo>
                <a:cubicBezTo>
                  <a:pt x="1657271" y="303181"/>
                  <a:pt x="1656638" y="302948"/>
                  <a:pt x="1656171" y="302481"/>
                </a:cubicBezTo>
                <a:cubicBezTo>
                  <a:pt x="1655704" y="302014"/>
                  <a:pt x="1655471" y="301381"/>
                  <a:pt x="1655471" y="300581"/>
                </a:cubicBezTo>
                <a:cubicBezTo>
                  <a:pt x="1655471" y="299781"/>
                  <a:pt x="1655706" y="299148"/>
                  <a:pt x="1656176" y="298681"/>
                </a:cubicBezTo>
                <a:cubicBezTo>
                  <a:pt x="1656645" y="298215"/>
                  <a:pt x="1657282" y="297981"/>
                  <a:pt x="1658086" y="297981"/>
                </a:cubicBezTo>
                <a:lnTo>
                  <a:pt x="1667948" y="297981"/>
                </a:lnTo>
                <a:lnTo>
                  <a:pt x="1636315" y="199921"/>
                </a:lnTo>
                <a:lnTo>
                  <a:pt x="1675870" y="118624"/>
                </a:lnTo>
                <a:cubicBezTo>
                  <a:pt x="1678270" y="113678"/>
                  <a:pt x="1679470" y="109335"/>
                  <a:pt x="1679470" y="105593"/>
                </a:cubicBezTo>
                <a:cubicBezTo>
                  <a:pt x="1679470" y="102579"/>
                  <a:pt x="1678670" y="100088"/>
                  <a:pt x="1677070" y="98122"/>
                </a:cubicBezTo>
                <a:cubicBezTo>
                  <a:pt x="1675470" y="96155"/>
                  <a:pt x="1673270" y="94909"/>
                  <a:pt x="1670470" y="94384"/>
                </a:cubicBezTo>
                <a:lnTo>
                  <a:pt x="1662871" y="93794"/>
                </a:lnTo>
                <a:cubicBezTo>
                  <a:pt x="1662071" y="93377"/>
                  <a:pt x="1661671" y="92615"/>
                  <a:pt x="1661671" y="91506"/>
                </a:cubicBezTo>
                <a:cubicBezTo>
                  <a:pt x="1661671" y="90673"/>
                  <a:pt x="1661904" y="89979"/>
                  <a:pt x="1662371" y="89425"/>
                </a:cubicBezTo>
                <a:cubicBezTo>
                  <a:pt x="1662837" y="88871"/>
                  <a:pt x="1663471" y="88594"/>
                  <a:pt x="1664270" y="88594"/>
                </a:cubicBezTo>
                <a:close/>
                <a:moveTo>
                  <a:pt x="1302531" y="88594"/>
                </a:moveTo>
                <a:lnTo>
                  <a:pt x="1352516" y="88594"/>
                </a:lnTo>
                <a:cubicBezTo>
                  <a:pt x="1353720" y="89527"/>
                  <a:pt x="1354322" y="90394"/>
                  <a:pt x="1354322" y="91194"/>
                </a:cubicBezTo>
                <a:cubicBezTo>
                  <a:pt x="1354322" y="91994"/>
                  <a:pt x="1353722" y="92861"/>
                  <a:pt x="1352522" y="93794"/>
                </a:cubicBezTo>
                <a:lnTo>
                  <a:pt x="1342323" y="93794"/>
                </a:lnTo>
                <a:lnTo>
                  <a:pt x="1361422" y="242385"/>
                </a:lnTo>
                <a:lnTo>
                  <a:pt x="1378892" y="137632"/>
                </a:lnTo>
                <a:lnTo>
                  <a:pt x="1373043" y="93794"/>
                </a:lnTo>
                <a:lnTo>
                  <a:pt x="1367955" y="93794"/>
                </a:lnTo>
                <a:cubicBezTo>
                  <a:pt x="1367278" y="93794"/>
                  <a:pt x="1366770" y="93561"/>
                  <a:pt x="1366431" y="93094"/>
                </a:cubicBezTo>
                <a:cubicBezTo>
                  <a:pt x="1366091" y="92627"/>
                  <a:pt x="1365921" y="91994"/>
                  <a:pt x="1365921" y="91194"/>
                </a:cubicBezTo>
                <a:cubicBezTo>
                  <a:pt x="1365921" y="90394"/>
                  <a:pt x="1366088" y="89761"/>
                  <a:pt x="1366423" y="89294"/>
                </a:cubicBezTo>
                <a:cubicBezTo>
                  <a:pt x="1366757" y="88827"/>
                  <a:pt x="1367259" y="88594"/>
                  <a:pt x="1367927" y="88594"/>
                </a:cubicBezTo>
                <a:lnTo>
                  <a:pt x="1418709" y="88594"/>
                </a:lnTo>
                <a:cubicBezTo>
                  <a:pt x="1419379" y="88594"/>
                  <a:pt x="1419915" y="88827"/>
                  <a:pt x="1420316" y="89294"/>
                </a:cubicBezTo>
                <a:cubicBezTo>
                  <a:pt x="1420717" y="89761"/>
                  <a:pt x="1420918" y="90394"/>
                  <a:pt x="1420918" y="91194"/>
                </a:cubicBezTo>
                <a:cubicBezTo>
                  <a:pt x="1420918" y="91994"/>
                  <a:pt x="1420718" y="92627"/>
                  <a:pt x="1420318" y="93094"/>
                </a:cubicBezTo>
                <a:cubicBezTo>
                  <a:pt x="1419918" y="93561"/>
                  <a:pt x="1419385" y="93794"/>
                  <a:pt x="1418718" y="93794"/>
                </a:cubicBezTo>
                <a:lnTo>
                  <a:pt x="1407919" y="93794"/>
                </a:lnTo>
                <a:lnTo>
                  <a:pt x="1427617" y="240185"/>
                </a:lnTo>
                <a:lnTo>
                  <a:pt x="1448113" y="115593"/>
                </a:lnTo>
                <a:cubicBezTo>
                  <a:pt x="1448782" y="111993"/>
                  <a:pt x="1449116" y="108860"/>
                  <a:pt x="1449116" y="106193"/>
                </a:cubicBezTo>
                <a:cubicBezTo>
                  <a:pt x="1449116" y="102860"/>
                  <a:pt x="1448383" y="100327"/>
                  <a:pt x="1446916" y="98594"/>
                </a:cubicBezTo>
                <a:cubicBezTo>
                  <a:pt x="1445450" y="96860"/>
                  <a:pt x="1442517" y="95260"/>
                  <a:pt x="1438117" y="93794"/>
                </a:cubicBezTo>
                <a:cubicBezTo>
                  <a:pt x="1437183" y="93527"/>
                  <a:pt x="1436550" y="93227"/>
                  <a:pt x="1436217" y="92894"/>
                </a:cubicBezTo>
                <a:cubicBezTo>
                  <a:pt x="1435884" y="92561"/>
                  <a:pt x="1435717" y="92061"/>
                  <a:pt x="1435717" y="91394"/>
                </a:cubicBezTo>
                <a:cubicBezTo>
                  <a:pt x="1435717" y="90727"/>
                  <a:pt x="1436502" y="89794"/>
                  <a:pt x="1438073" y="88594"/>
                </a:cubicBezTo>
                <a:lnTo>
                  <a:pt x="1465740" y="88594"/>
                </a:lnTo>
                <a:lnTo>
                  <a:pt x="1466721" y="89219"/>
                </a:lnTo>
                <a:lnTo>
                  <a:pt x="1467115" y="91506"/>
                </a:lnTo>
                <a:cubicBezTo>
                  <a:pt x="1467115" y="92200"/>
                  <a:pt x="1467049" y="92686"/>
                  <a:pt x="1466917" y="92963"/>
                </a:cubicBezTo>
                <a:cubicBezTo>
                  <a:pt x="1466784" y="93240"/>
                  <a:pt x="1466389" y="93517"/>
                  <a:pt x="1465731" y="93794"/>
                </a:cubicBezTo>
                <a:cubicBezTo>
                  <a:pt x="1458346" y="96439"/>
                  <a:pt x="1453203" y="107352"/>
                  <a:pt x="1450304" y="126532"/>
                </a:cubicBezTo>
                <a:lnTo>
                  <a:pt x="1424733" y="290938"/>
                </a:lnTo>
                <a:cubicBezTo>
                  <a:pt x="1423812" y="297094"/>
                  <a:pt x="1422891" y="300774"/>
                  <a:pt x="1421968" y="301978"/>
                </a:cubicBezTo>
                <a:cubicBezTo>
                  <a:pt x="1421309" y="302780"/>
                  <a:pt x="1420191" y="303181"/>
                  <a:pt x="1418612" y="303181"/>
                </a:cubicBezTo>
                <a:lnTo>
                  <a:pt x="1404194" y="303181"/>
                </a:lnTo>
                <a:cubicBezTo>
                  <a:pt x="1403271" y="303181"/>
                  <a:pt x="1402448" y="302647"/>
                  <a:pt x="1401724" y="301580"/>
                </a:cubicBezTo>
                <a:cubicBezTo>
                  <a:pt x="1401000" y="300512"/>
                  <a:pt x="1400243" y="297174"/>
                  <a:pt x="1399453" y="291566"/>
                </a:cubicBezTo>
                <a:lnTo>
                  <a:pt x="1380814" y="151990"/>
                </a:lnTo>
                <a:lnTo>
                  <a:pt x="1361387" y="278576"/>
                </a:lnTo>
                <a:cubicBezTo>
                  <a:pt x="1359391" y="291380"/>
                  <a:pt x="1357595" y="298981"/>
                  <a:pt x="1355997" y="301381"/>
                </a:cubicBezTo>
                <a:cubicBezTo>
                  <a:pt x="1355332" y="302581"/>
                  <a:pt x="1354201" y="303181"/>
                  <a:pt x="1352603" y="303181"/>
                </a:cubicBezTo>
                <a:lnTo>
                  <a:pt x="1337832" y="303181"/>
                </a:lnTo>
                <a:cubicBezTo>
                  <a:pt x="1336635" y="303181"/>
                  <a:pt x="1335637" y="302581"/>
                  <a:pt x="1334839" y="301381"/>
                </a:cubicBezTo>
                <a:cubicBezTo>
                  <a:pt x="1334439" y="300579"/>
                  <a:pt x="1333374" y="292974"/>
                  <a:pt x="1331645" y="278567"/>
                </a:cubicBezTo>
                <a:lnTo>
                  <a:pt x="1307287" y="93794"/>
                </a:lnTo>
                <a:lnTo>
                  <a:pt x="1302572" y="93794"/>
                </a:lnTo>
                <a:lnTo>
                  <a:pt x="1301341" y="93194"/>
                </a:lnTo>
                <a:cubicBezTo>
                  <a:pt x="1300930" y="92661"/>
                  <a:pt x="1300725" y="91994"/>
                  <a:pt x="1300725" y="91194"/>
                </a:cubicBezTo>
                <a:cubicBezTo>
                  <a:pt x="1300725" y="90394"/>
                  <a:pt x="1301327" y="89527"/>
                  <a:pt x="1302531" y="88594"/>
                </a:cubicBezTo>
                <a:close/>
                <a:moveTo>
                  <a:pt x="5361575" y="88594"/>
                </a:moveTo>
                <a:lnTo>
                  <a:pt x="5412971" y="88594"/>
                </a:lnTo>
                <a:cubicBezTo>
                  <a:pt x="5413638" y="88594"/>
                  <a:pt x="5414205" y="88861"/>
                  <a:pt x="5414671" y="89394"/>
                </a:cubicBezTo>
                <a:cubicBezTo>
                  <a:pt x="5415138" y="89927"/>
                  <a:pt x="5415371" y="90594"/>
                  <a:pt x="5415371" y="91394"/>
                </a:cubicBezTo>
                <a:cubicBezTo>
                  <a:pt x="5415371" y="92327"/>
                  <a:pt x="5414971" y="93061"/>
                  <a:pt x="5414171" y="93594"/>
                </a:cubicBezTo>
                <a:lnTo>
                  <a:pt x="5405772" y="93794"/>
                </a:lnTo>
                <a:lnTo>
                  <a:pt x="5418346" y="152968"/>
                </a:lnTo>
                <a:lnTo>
                  <a:pt x="5434699" y="105593"/>
                </a:lnTo>
                <a:cubicBezTo>
                  <a:pt x="5434965" y="104926"/>
                  <a:pt x="5435099" y="104260"/>
                  <a:pt x="5435099" y="103593"/>
                </a:cubicBezTo>
                <a:cubicBezTo>
                  <a:pt x="5435099" y="101060"/>
                  <a:pt x="5434337" y="98860"/>
                  <a:pt x="5432813" y="96994"/>
                </a:cubicBezTo>
                <a:cubicBezTo>
                  <a:pt x="5431289" y="95127"/>
                  <a:pt x="5429601" y="94060"/>
                  <a:pt x="5427749" y="93794"/>
                </a:cubicBezTo>
                <a:cubicBezTo>
                  <a:pt x="5426557" y="93660"/>
                  <a:pt x="5425730" y="93394"/>
                  <a:pt x="5425266" y="92994"/>
                </a:cubicBezTo>
                <a:cubicBezTo>
                  <a:pt x="5424803" y="92594"/>
                  <a:pt x="5424571" y="92061"/>
                  <a:pt x="5424571" y="91394"/>
                </a:cubicBezTo>
                <a:cubicBezTo>
                  <a:pt x="5424571" y="90594"/>
                  <a:pt x="5424837" y="89994"/>
                  <a:pt x="5425371" y="89594"/>
                </a:cubicBezTo>
                <a:cubicBezTo>
                  <a:pt x="5426037" y="88927"/>
                  <a:pt x="5426837" y="88594"/>
                  <a:pt x="5427771" y="88594"/>
                </a:cubicBezTo>
                <a:lnTo>
                  <a:pt x="5452569" y="88594"/>
                </a:lnTo>
                <a:cubicBezTo>
                  <a:pt x="5453236" y="88594"/>
                  <a:pt x="5453803" y="88827"/>
                  <a:pt x="5454269" y="89294"/>
                </a:cubicBezTo>
                <a:cubicBezTo>
                  <a:pt x="5454735" y="89761"/>
                  <a:pt x="5454969" y="90394"/>
                  <a:pt x="5454969" y="91194"/>
                </a:cubicBezTo>
                <a:cubicBezTo>
                  <a:pt x="5454969" y="91994"/>
                  <a:pt x="5454803" y="92594"/>
                  <a:pt x="5454469" y="92994"/>
                </a:cubicBezTo>
                <a:cubicBezTo>
                  <a:pt x="5454136" y="93394"/>
                  <a:pt x="5453503" y="93660"/>
                  <a:pt x="5452569" y="93794"/>
                </a:cubicBezTo>
                <a:cubicBezTo>
                  <a:pt x="5446037" y="94994"/>
                  <a:pt x="5441237" y="100727"/>
                  <a:pt x="5438170" y="110993"/>
                </a:cubicBezTo>
                <a:lnTo>
                  <a:pt x="5420431" y="162768"/>
                </a:lnTo>
                <a:lnTo>
                  <a:pt x="5449169" y="297981"/>
                </a:lnTo>
                <a:lnTo>
                  <a:pt x="5454969" y="297981"/>
                </a:lnTo>
                <a:cubicBezTo>
                  <a:pt x="5455769" y="297981"/>
                  <a:pt x="5456403" y="298215"/>
                  <a:pt x="5456869" y="298681"/>
                </a:cubicBezTo>
                <a:cubicBezTo>
                  <a:pt x="5457335" y="299148"/>
                  <a:pt x="5457569" y="299781"/>
                  <a:pt x="5457569" y="300581"/>
                </a:cubicBezTo>
                <a:cubicBezTo>
                  <a:pt x="5457569" y="301381"/>
                  <a:pt x="5457335" y="302014"/>
                  <a:pt x="5456869" y="302481"/>
                </a:cubicBezTo>
                <a:cubicBezTo>
                  <a:pt x="5456403" y="302948"/>
                  <a:pt x="5455769" y="303181"/>
                  <a:pt x="5454969" y="303181"/>
                </a:cubicBezTo>
                <a:lnTo>
                  <a:pt x="5402372" y="303181"/>
                </a:lnTo>
                <a:cubicBezTo>
                  <a:pt x="5401706" y="303181"/>
                  <a:pt x="5401172" y="302948"/>
                  <a:pt x="5400772" y="302481"/>
                </a:cubicBezTo>
                <a:cubicBezTo>
                  <a:pt x="5400372" y="302014"/>
                  <a:pt x="5400172" y="301381"/>
                  <a:pt x="5400172" y="300581"/>
                </a:cubicBezTo>
                <a:cubicBezTo>
                  <a:pt x="5400172" y="299781"/>
                  <a:pt x="5400372" y="299148"/>
                  <a:pt x="5400772" y="298681"/>
                </a:cubicBezTo>
                <a:cubicBezTo>
                  <a:pt x="5401172" y="298215"/>
                  <a:pt x="5401705" y="297981"/>
                  <a:pt x="5402369" y="297981"/>
                </a:cubicBezTo>
                <a:lnTo>
                  <a:pt x="5412957" y="297981"/>
                </a:lnTo>
                <a:lnTo>
                  <a:pt x="5398213" y="227617"/>
                </a:lnTo>
                <a:lnTo>
                  <a:pt x="5379173" y="283182"/>
                </a:lnTo>
                <a:cubicBezTo>
                  <a:pt x="5378773" y="284382"/>
                  <a:pt x="5378573" y="285449"/>
                  <a:pt x="5378573" y="286382"/>
                </a:cubicBezTo>
                <a:cubicBezTo>
                  <a:pt x="5378573" y="289315"/>
                  <a:pt x="5379541" y="291915"/>
                  <a:pt x="5381473" y="294182"/>
                </a:cubicBezTo>
                <a:cubicBezTo>
                  <a:pt x="5383407" y="296448"/>
                  <a:pt x="5385440" y="297715"/>
                  <a:pt x="5387573" y="297981"/>
                </a:cubicBezTo>
                <a:cubicBezTo>
                  <a:pt x="5388640" y="298115"/>
                  <a:pt x="5389373" y="298381"/>
                  <a:pt x="5389773" y="298781"/>
                </a:cubicBezTo>
                <a:cubicBezTo>
                  <a:pt x="5390173" y="299181"/>
                  <a:pt x="5390373" y="299715"/>
                  <a:pt x="5390373" y="300381"/>
                </a:cubicBezTo>
                <a:cubicBezTo>
                  <a:pt x="5390373" y="301181"/>
                  <a:pt x="5390107" y="301781"/>
                  <a:pt x="5389573" y="302181"/>
                </a:cubicBezTo>
                <a:cubicBezTo>
                  <a:pt x="5388907" y="302848"/>
                  <a:pt x="5388173" y="303181"/>
                  <a:pt x="5387373" y="303181"/>
                </a:cubicBezTo>
                <a:lnTo>
                  <a:pt x="5361575" y="303181"/>
                </a:lnTo>
                <a:cubicBezTo>
                  <a:pt x="5360241" y="302248"/>
                  <a:pt x="5359575" y="301381"/>
                  <a:pt x="5359575" y="300581"/>
                </a:cubicBezTo>
                <a:cubicBezTo>
                  <a:pt x="5359575" y="299781"/>
                  <a:pt x="5359741" y="299181"/>
                  <a:pt x="5360075" y="298781"/>
                </a:cubicBezTo>
                <a:cubicBezTo>
                  <a:pt x="5360409" y="298381"/>
                  <a:pt x="5360909" y="298115"/>
                  <a:pt x="5361575" y="297981"/>
                </a:cubicBezTo>
                <a:cubicBezTo>
                  <a:pt x="5364508" y="297448"/>
                  <a:pt x="5366774" y="296181"/>
                  <a:pt x="5368374" y="294182"/>
                </a:cubicBezTo>
                <a:cubicBezTo>
                  <a:pt x="5370774" y="290982"/>
                  <a:pt x="5373507" y="284249"/>
                  <a:pt x="5376573" y="273983"/>
                </a:cubicBezTo>
                <a:lnTo>
                  <a:pt x="5396085" y="217455"/>
                </a:lnTo>
                <a:lnTo>
                  <a:pt x="5370174" y="93794"/>
                </a:lnTo>
                <a:lnTo>
                  <a:pt x="5361575" y="93794"/>
                </a:lnTo>
                <a:lnTo>
                  <a:pt x="5360575" y="93394"/>
                </a:lnTo>
                <a:cubicBezTo>
                  <a:pt x="5360041" y="92861"/>
                  <a:pt x="5359775" y="92194"/>
                  <a:pt x="5359775" y="91394"/>
                </a:cubicBezTo>
                <a:cubicBezTo>
                  <a:pt x="5359775" y="90461"/>
                  <a:pt x="5360375" y="89527"/>
                  <a:pt x="5361575" y="88594"/>
                </a:cubicBezTo>
                <a:close/>
                <a:moveTo>
                  <a:pt x="1857841" y="86194"/>
                </a:moveTo>
                <a:cubicBezTo>
                  <a:pt x="1865847" y="86194"/>
                  <a:pt x="1873586" y="89861"/>
                  <a:pt x="1881059" y="97194"/>
                </a:cubicBezTo>
                <a:cubicBezTo>
                  <a:pt x="1883061" y="95835"/>
                  <a:pt x="1886063" y="93188"/>
                  <a:pt x="1890067" y="89250"/>
                </a:cubicBezTo>
                <a:cubicBezTo>
                  <a:pt x="1892336" y="87213"/>
                  <a:pt x="1893870" y="86194"/>
                  <a:pt x="1894670" y="86194"/>
                </a:cubicBezTo>
                <a:cubicBezTo>
                  <a:pt x="1895149" y="86194"/>
                  <a:pt x="1895569" y="86328"/>
                  <a:pt x="1895930" y="86594"/>
                </a:cubicBezTo>
                <a:cubicBezTo>
                  <a:pt x="1896290" y="87128"/>
                  <a:pt x="1896470" y="87728"/>
                  <a:pt x="1896470" y="88394"/>
                </a:cubicBezTo>
                <a:lnTo>
                  <a:pt x="1896470" y="172789"/>
                </a:lnTo>
                <a:cubicBezTo>
                  <a:pt x="1896470" y="173722"/>
                  <a:pt x="1896213" y="174456"/>
                  <a:pt x="1895700" y="174989"/>
                </a:cubicBezTo>
                <a:cubicBezTo>
                  <a:pt x="1895186" y="175522"/>
                  <a:pt x="1894609" y="175789"/>
                  <a:pt x="1893967" y="175789"/>
                </a:cubicBezTo>
                <a:cubicBezTo>
                  <a:pt x="1893196" y="175789"/>
                  <a:pt x="1892618" y="175457"/>
                  <a:pt x="1892233" y="174792"/>
                </a:cubicBezTo>
                <a:cubicBezTo>
                  <a:pt x="1891848" y="174127"/>
                  <a:pt x="1891527" y="172132"/>
                  <a:pt x="1891271" y="168805"/>
                </a:cubicBezTo>
                <a:cubicBezTo>
                  <a:pt x="1889537" y="144200"/>
                  <a:pt x="1885804" y="124250"/>
                  <a:pt x="1880071" y="108955"/>
                </a:cubicBezTo>
                <a:cubicBezTo>
                  <a:pt x="1875938" y="98314"/>
                  <a:pt x="1870538" y="92994"/>
                  <a:pt x="1863872" y="92994"/>
                </a:cubicBezTo>
                <a:cubicBezTo>
                  <a:pt x="1860139" y="92994"/>
                  <a:pt x="1857006" y="94394"/>
                  <a:pt x="1854473" y="97194"/>
                </a:cubicBezTo>
                <a:cubicBezTo>
                  <a:pt x="1851940" y="99993"/>
                  <a:pt x="1850673" y="103793"/>
                  <a:pt x="1850673" y="108593"/>
                </a:cubicBezTo>
                <a:cubicBezTo>
                  <a:pt x="1850673" y="120726"/>
                  <a:pt x="1858606" y="142657"/>
                  <a:pt x="1874472" y="174389"/>
                </a:cubicBezTo>
                <a:cubicBezTo>
                  <a:pt x="1885138" y="195454"/>
                  <a:pt x="1892404" y="212253"/>
                  <a:pt x="1896270" y="224786"/>
                </a:cubicBezTo>
                <a:cubicBezTo>
                  <a:pt x="1900137" y="237318"/>
                  <a:pt x="1902070" y="248384"/>
                  <a:pt x="1902070" y="257984"/>
                </a:cubicBezTo>
                <a:cubicBezTo>
                  <a:pt x="1902070" y="272516"/>
                  <a:pt x="1898337" y="284082"/>
                  <a:pt x="1890871" y="292682"/>
                </a:cubicBezTo>
                <a:cubicBezTo>
                  <a:pt x="1883404" y="301281"/>
                  <a:pt x="1874738" y="305581"/>
                  <a:pt x="1864872" y="305581"/>
                </a:cubicBezTo>
                <a:cubicBezTo>
                  <a:pt x="1859806" y="305581"/>
                  <a:pt x="1855373" y="304414"/>
                  <a:pt x="1851573" y="302081"/>
                </a:cubicBezTo>
                <a:cubicBezTo>
                  <a:pt x="1847773" y="299748"/>
                  <a:pt x="1843807" y="295648"/>
                  <a:pt x="1839674" y="289782"/>
                </a:cubicBezTo>
                <a:cubicBezTo>
                  <a:pt x="1837140" y="291782"/>
                  <a:pt x="1834074" y="295248"/>
                  <a:pt x="1830474" y="300181"/>
                </a:cubicBezTo>
                <a:cubicBezTo>
                  <a:pt x="1827808" y="303781"/>
                  <a:pt x="1825808" y="305581"/>
                  <a:pt x="1824475" y="305581"/>
                </a:cubicBezTo>
                <a:cubicBezTo>
                  <a:pt x="1823941" y="305581"/>
                  <a:pt x="1823475" y="305381"/>
                  <a:pt x="1823075" y="304982"/>
                </a:cubicBezTo>
                <a:cubicBezTo>
                  <a:pt x="1822675" y="304584"/>
                  <a:pt x="1822475" y="303985"/>
                  <a:pt x="1822475" y="303187"/>
                </a:cubicBezTo>
                <a:lnTo>
                  <a:pt x="1822475" y="209581"/>
                </a:lnTo>
                <a:cubicBezTo>
                  <a:pt x="1822475" y="208649"/>
                  <a:pt x="1822708" y="207951"/>
                  <a:pt x="1823175" y="207485"/>
                </a:cubicBezTo>
                <a:cubicBezTo>
                  <a:pt x="1823641" y="207020"/>
                  <a:pt x="1824208" y="206787"/>
                  <a:pt x="1824875" y="206787"/>
                </a:cubicBezTo>
                <a:cubicBezTo>
                  <a:pt x="1825675" y="206787"/>
                  <a:pt x="1826275" y="207053"/>
                  <a:pt x="1826675" y="207585"/>
                </a:cubicBezTo>
                <a:cubicBezTo>
                  <a:pt x="1827074" y="208118"/>
                  <a:pt x="1827408" y="210246"/>
                  <a:pt x="1827674" y="213971"/>
                </a:cubicBezTo>
                <a:cubicBezTo>
                  <a:pt x="1829408" y="239780"/>
                  <a:pt x="1833807" y="261330"/>
                  <a:pt x="1840874" y="278623"/>
                </a:cubicBezTo>
                <a:cubicBezTo>
                  <a:pt x="1845940" y="291129"/>
                  <a:pt x="1851940" y="297381"/>
                  <a:pt x="1858873" y="297381"/>
                </a:cubicBezTo>
                <a:cubicBezTo>
                  <a:pt x="1862339" y="297381"/>
                  <a:pt x="1865472" y="295681"/>
                  <a:pt x="1868272" y="292282"/>
                </a:cubicBezTo>
                <a:cubicBezTo>
                  <a:pt x="1871072" y="288882"/>
                  <a:pt x="1872472" y="283982"/>
                  <a:pt x="1872472" y="277583"/>
                </a:cubicBezTo>
                <a:cubicBezTo>
                  <a:pt x="1872472" y="270250"/>
                  <a:pt x="1870905" y="261284"/>
                  <a:pt x="1867772" y="250684"/>
                </a:cubicBezTo>
                <a:cubicBezTo>
                  <a:pt x="1864639" y="240085"/>
                  <a:pt x="1858039" y="223686"/>
                  <a:pt x="1847973" y="201487"/>
                </a:cubicBezTo>
                <a:cubicBezTo>
                  <a:pt x="1837907" y="179289"/>
                  <a:pt x="1831441" y="163256"/>
                  <a:pt x="1828574" y="153390"/>
                </a:cubicBezTo>
                <a:cubicBezTo>
                  <a:pt x="1825708" y="143524"/>
                  <a:pt x="1824275" y="134858"/>
                  <a:pt x="1824275" y="127392"/>
                </a:cubicBezTo>
                <a:cubicBezTo>
                  <a:pt x="1824275" y="115126"/>
                  <a:pt x="1827638" y="105193"/>
                  <a:pt x="1834365" y="97594"/>
                </a:cubicBezTo>
                <a:cubicBezTo>
                  <a:pt x="1841091" y="89994"/>
                  <a:pt x="1848917" y="86194"/>
                  <a:pt x="1857841" y="86194"/>
                </a:cubicBezTo>
                <a:close/>
                <a:moveTo>
                  <a:pt x="1763297" y="86194"/>
                </a:moveTo>
                <a:cubicBezTo>
                  <a:pt x="1777429" y="86194"/>
                  <a:pt x="1788329" y="93727"/>
                  <a:pt x="1795995" y="108793"/>
                </a:cubicBezTo>
                <a:cubicBezTo>
                  <a:pt x="1803661" y="123859"/>
                  <a:pt x="1807494" y="142191"/>
                  <a:pt x="1807494" y="163790"/>
                </a:cubicBezTo>
                <a:lnTo>
                  <a:pt x="1807494" y="196588"/>
                </a:lnTo>
                <a:lnTo>
                  <a:pt x="1751098" y="196588"/>
                </a:lnTo>
                <a:lnTo>
                  <a:pt x="1751098" y="270983"/>
                </a:lnTo>
                <a:cubicBezTo>
                  <a:pt x="1751098" y="282582"/>
                  <a:pt x="1752431" y="290249"/>
                  <a:pt x="1755097" y="293982"/>
                </a:cubicBezTo>
                <a:cubicBezTo>
                  <a:pt x="1757097" y="296781"/>
                  <a:pt x="1760364" y="298181"/>
                  <a:pt x="1764897" y="298181"/>
                </a:cubicBezTo>
                <a:cubicBezTo>
                  <a:pt x="1772363" y="298181"/>
                  <a:pt x="1779029" y="293982"/>
                  <a:pt x="1784896" y="285582"/>
                </a:cubicBezTo>
                <a:cubicBezTo>
                  <a:pt x="1794628" y="271450"/>
                  <a:pt x="1799828" y="252184"/>
                  <a:pt x="1800495" y="227786"/>
                </a:cubicBezTo>
                <a:cubicBezTo>
                  <a:pt x="1800628" y="219786"/>
                  <a:pt x="1800995" y="215253"/>
                  <a:pt x="1801595" y="214186"/>
                </a:cubicBezTo>
                <a:cubicBezTo>
                  <a:pt x="1802195" y="213120"/>
                  <a:pt x="1803028" y="212587"/>
                  <a:pt x="1804094" y="212587"/>
                </a:cubicBezTo>
                <a:cubicBezTo>
                  <a:pt x="1805028" y="212587"/>
                  <a:pt x="1805761" y="212987"/>
                  <a:pt x="1806294" y="213786"/>
                </a:cubicBezTo>
                <a:cubicBezTo>
                  <a:pt x="1806961" y="214853"/>
                  <a:pt x="1807294" y="217386"/>
                  <a:pt x="1807294" y="221386"/>
                </a:cubicBezTo>
                <a:cubicBezTo>
                  <a:pt x="1807294" y="245118"/>
                  <a:pt x="1803128" y="265083"/>
                  <a:pt x="1794795" y="281282"/>
                </a:cubicBezTo>
                <a:cubicBezTo>
                  <a:pt x="1786462" y="297481"/>
                  <a:pt x="1775230" y="305581"/>
                  <a:pt x="1761097" y="305581"/>
                </a:cubicBezTo>
                <a:cubicBezTo>
                  <a:pt x="1747898" y="305581"/>
                  <a:pt x="1736965" y="299348"/>
                  <a:pt x="1728299" y="286882"/>
                </a:cubicBezTo>
                <a:cubicBezTo>
                  <a:pt x="1719633" y="274416"/>
                  <a:pt x="1715300" y="247384"/>
                  <a:pt x="1715300" y="205787"/>
                </a:cubicBezTo>
                <a:lnTo>
                  <a:pt x="1715300" y="176389"/>
                </a:lnTo>
                <a:cubicBezTo>
                  <a:pt x="1715300" y="144524"/>
                  <a:pt x="1721166" y="120326"/>
                  <a:pt x="1732899" y="103793"/>
                </a:cubicBezTo>
                <a:cubicBezTo>
                  <a:pt x="1741298" y="92061"/>
                  <a:pt x="1751431" y="86194"/>
                  <a:pt x="1763297" y="86194"/>
                </a:cubicBezTo>
                <a:close/>
                <a:moveTo>
                  <a:pt x="1518447" y="86194"/>
                </a:moveTo>
                <a:cubicBezTo>
                  <a:pt x="1532846" y="86194"/>
                  <a:pt x="1543212" y="88894"/>
                  <a:pt x="1549545" y="94294"/>
                </a:cubicBezTo>
                <a:cubicBezTo>
                  <a:pt x="1555878" y="99693"/>
                  <a:pt x="1559044" y="106593"/>
                  <a:pt x="1559044" y="114993"/>
                </a:cubicBezTo>
                <a:lnTo>
                  <a:pt x="1559044" y="287782"/>
                </a:lnTo>
                <a:cubicBezTo>
                  <a:pt x="1559044" y="289782"/>
                  <a:pt x="1559575" y="291415"/>
                  <a:pt x="1560635" y="292682"/>
                </a:cubicBezTo>
                <a:cubicBezTo>
                  <a:pt x="1561695" y="293948"/>
                  <a:pt x="1562822" y="294582"/>
                  <a:pt x="1564016" y="294582"/>
                </a:cubicBezTo>
                <a:cubicBezTo>
                  <a:pt x="1567330" y="294582"/>
                  <a:pt x="1570711" y="291048"/>
                  <a:pt x="1574159" y="283982"/>
                </a:cubicBezTo>
                <a:cubicBezTo>
                  <a:pt x="1575086" y="281849"/>
                  <a:pt x="1576014" y="280782"/>
                  <a:pt x="1576943" y="280782"/>
                </a:cubicBezTo>
                <a:lnTo>
                  <a:pt x="1579443" y="282982"/>
                </a:lnTo>
                <a:cubicBezTo>
                  <a:pt x="1579443" y="287649"/>
                  <a:pt x="1576443" y="292582"/>
                  <a:pt x="1570444" y="297781"/>
                </a:cubicBezTo>
                <a:cubicBezTo>
                  <a:pt x="1564444" y="302981"/>
                  <a:pt x="1557244" y="305581"/>
                  <a:pt x="1548845" y="305581"/>
                </a:cubicBezTo>
                <a:cubicBezTo>
                  <a:pt x="1541645" y="305581"/>
                  <a:pt x="1536079" y="303914"/>
                  <a:pt x="1532146" y="300581"/>
                </a:cubicBezTo>
                <a:cubicBezTo>
                  <a:pt x="1528213" y="297248"/>
                  <a:pt x="1525246" y="291382"/>
                  <a:pt x="1523247" y="282982"/>
                </a:cubicBezTo>
                <a:cubicBezTo>
                  <a:pt x="1517113" y="292048"/>
                  <a:pt x="1511747" y="298081"/>
                  <a:pt x="1507148" y="301081"/>
                </a:cubicBezTo>
                <a:cubicBezTo>
                  <a:pt x="1502548" y="304081"/>
                  <a:pt x="1497115" y="305581"/>
                  <a:pt x="1490849" y="305581"/>
                </a:cubicBezTo>
                <a:cubicBezTo>
                  <a:pt x="1483249" y="305581"/>
                  <a:pt x="1477416" y="303614"/>
                  <a:pt x="1473350" y="299681"/>
                </a:cubicBezTo>
                <a:cubicBezTo>
                  <a:pt x="1469283" y="295748"/>
                  <a:pt x="1467250" y="290582"/>
                  <a:pt x="1467250" y="284182"/>
                </a:cubicBezTo>
                <a:lnTo>
                  <a:pt x="1467250" y="208787"/>
                </a:lnTo>
                <a:cubicBezTo>
                  <a:pt x="1467250" y="200654"/>
                  <a:pt x="1469016" y="194654"/>
                  <a:pt x="1472550" y="190788"/>
                </a:cubicBezTo>
                <a:cubicBezTo>
                  <a:pt x="1476083" y="186921"/>
                  <a:pt x="1486515" y="182122"/>
                  <a:pt x="1503848" y="176389"/>
                </a:cubicBezTo>
                <a:cubicBezTo>
                  <a:pt x="1511581" y="173722"/>
                  <a:pt x="1518047" y="171056"/>
                  <a:pt x="1523247" y="168389"/>
                </a:cubicBezTo>
                <a:lnTo>
                  <a:pt x="1523247" y="110793"/>
                </a:lnTo>
                <a:cubicBezTo>
                  <a:pt x="1523247" y="104793"/>
                  <a:pt x="1521680" y="100127"/>
                  <a:pt x="1518547" y="96794"/>
                </a:cubicBezTo>
                <a:cubicBezTo>
                  <a:pt x="1515414" y="93461"/>
                  <a:pt x="1511314" y="91794"/>
                  <a:pt x="1506248" y="91794"/>
                </a:cubicBezTo>
                <a:cubicBezTo>
                  <a:pt x="1494515" y="91794"/>
                  <a:pt x="1485782" y="97794"/>
                  <a:pt x="1480049" y="109793"/>
                </a:cubicBezTo>
                <a:cubicBezTo>
                  <a:pt x="1481916" y="109126"/>
                  <a:pt x="1483716" y="108626"/>
                  <a:pt x="1485449" y="108293"/>
                </a:cubicBezTo>
                <a:cubicBezTo>
                  <a:pt x="1487182" y="107960"/>
                  <a:pt x="1488782" y="107793"/>
                  <a:pt x="1490249" y="107793"/>
                </a:cubicBezTo>
                <a:cubicBezTo>
                  <a:pt x="1495581" y="107793"/>
                  <a:pt x="1500081" y="109726"/>
                  <a:pt x="1503748" y="113593"/>
                </a:cubicBezTo>
                <a:cubicBezTo>
                  <a:pt x="1507414" y="117459"/>
                  <a:pt x="1509247" y="122525"/>
                  <a:pt x="1509247" y="128792"/>
                </a:cubicBezTo>
                <a:cubicBezTo>
                  <a:pt x="1509247" y="135191"/>
                  <a:pt x="1507381" y="140324"/>
                  <a:pt x="1503648" y="144191"/>
                </a:cubicBezTo>
                <a:cubicBezTo>
                  <a:pt x="1499915" y="148057"/>
                  <a:pt x="1494915" y="149990"/>
                  <a:pt x="1488649" y="149990"/>
                </a:cubicBezTo>
                <a:cubicBezTo>
                  <a:pt x="1482382" y="149990"/>
                  <a:pt x="1477449" y="148024"/>
                  <a:pt x="1473850" y="144091"/>
                </a:cubicBezTo>
                <a:cubicBezTo>
                  <a:pt x="1470250" y="140158"/>
                  <a:pt x="1468450" y="134325"/>
                  <a:pt x="1468450" y="126592"/>
                </a:cubicBezTo>
                <a:cubicBezTo>
                  <a:pt x="1468450" y="115126"/>
                  <a:pt x="1472783" y="105526"/>
                  <a:pt x="1481449" y="97794"/>
                </a:cubicBezTo>
                <a:cubicBezTo>
                  <a:pt x="1490115" y="90061"/>
                  <a:pt x="1502448" y="86194"/>
                  <a:pt x="1518447" y="86194"/>
                </a:cubicBezTo>
                <a:close/>
                <a:moveTo>
                  <a:pt x="1232697" y="86194"/>
                </a:moveTo>
                <a:cubicBezTo>
                  <a:pt x="1247096" y="86194"/>
                  <a:pt x="1257462" y="88894"/>
                  <a:pt x="1263795" y="94294"/>
                </a:cubicBezTo>
                <a:cubicBezTo>
                  <a:pt x="1270128" y="99693"/>
                  <a:pt x="1273294" y="106593"/>
                  <a:pt x="1273294" y="114993"/>
                </a:cubicBezTo>
                <a:lnTo>
                  <a:pt x="1273294" y="287782"/>
                </a:lnTo>
                <a:cubicBezTo>
                  <a:pt x="1273294" y="289782"/>
                  <a:pt x="1273825" y="291415"/>
                  <a:pt x="1274885" y="292682"/>
                </a:cubicBezTo>
                <a:cubicBezTo>
                  <a:pt x="1275945" y="293948"/>
                  <a:pt x="1277072" y="294582"/>
                  <a:pt x="1278266" y="294582"/>
                </a:cubicBezTo>
                <a:cubicBezTo>
                  <a:pt x="1281580" y="294582"/>
                  <a:pt x="1284961" y="291048"/>
                  <a:pt x="1288409" y="283982"/>
                </a:cubicBezTo>
                <a:cubicBezTo>
                  <a:pt x="1289336" y="281849"/>
                  <a:pt x="1290264" y="280782"/>
                  <a:pt x="1291193" y="280782"/>
                </a:cubicBezTo>
                <a:lnTo>
                  <a:pt x="1293693" y="282982"/>
                </a:lnTo>
                <a:cubicBezTo>
                  <a:pt x="1293693" y="287649"/>
                  <a:pt x="1290693" y="292582"/>
                  <a:pt x="1284694" y="297781"/>
                </a:cubicBezTo>
                <a:cubicBezTo>
                  <a:pt x="1278694" y="302981"/>
                  <a:pt x="1271494" y="305581"/>
                  <a:pt x="1263095" y="305581"/>
                </a:cubicBezTo>
                <a:cubicBezTo>
                  <a:pt x="1255895" y="305581"/>
                  <a:pt x="1250329" y="303914"/>
                  <a:pt x="1246396" y="300581"/>
                </a:cubicBezTo>
                <a:cubicBezTo>
                  <a:pt x="1242463" y="297248"/>
                  <a:pt x="1239496" y="291382"/>
                  <a:pt x="1237497" y="282982"/>
                </a:cubicBezTo>
                <a:cubicBezTo>
                  <a:pt x="1231363" y="292048"/>
                  <a:pt x="1225997" y="298081"/>
                  <a:pt x="1221398" y="301081"/>
                </a:cubicBezTo>
                <a:cubicBezTo>
                  <a:pt x="1216798" y="304081"/>
                  <a:pt x="1211365" y="305581"/>
                  <a:pt x="1205099" y="305581"/>
                </a:cubicBezTo>
                <a:cubicBezTo>
                  <a:pt x="1197499" y="305581"/>
                  <a:pt x="1191666" y="303614"/>
                  <a:pt x="1187600" y="299681"/>
                </a:cubicBezTo>
                <a:cubicBezTo>
                  <a:pt x="1183533" y="295748"/>
                  <a:pt x="1181500" y="290582"/>
                  <a:pt x="1181500" y="284182"/>
                </a:cubicBezTo>
                <a:lnTo>
                  <a:pt x="1181500" y="208787"/>
                </a:lnTo>
                <a:cubicBezTo>
                  <a:pt x="1181500" y="200654"/>
                  <a:pt x="1183266" y="194654"/>
                  <a:pt x="1186800" y="190788"/>
                </a:cubicBezTo>
                <a:cubicBezTo>
                  <a:pt x="1190333" y="186921"/>
                  <a:pt x="1200765" y="182122"/>
                  <a:pt x="1218098" y="176389"/>
                </a:cubicBezTo>
                <a:cubicBezTo>
                  <a:pt x="1225831" y="173722"/>
                  <a:pt x="1232297" y="171056"/>
                  <a:pt x="1237497" y="168389"/>
                </a:cubicBezTo>
                <a:lnTo>
                  <a:pt x="1237497" y="110793"/>
                </a:lnTo>
                <a:cubicBezTo>
                  <a:pt x="1237497" y="104793"/>
                  <a:pt x="1235930" y="100127"/>
                  <a:pt x="1232797" y="96794"/>
                </a:cubicBezTo>
                <a:cubicBezTo>
                  <a:pt x="1229664" y="93461"/>
                  <a:pt x="1225564" y="91794"/>
                  <a:pt x="1220498" y="91794"/>
                </a:cubicBezTo>
                <a:cubicBezTo>
                  <a:pt x="1208765" y="91794"/>
                  <a:pt x="1200032" y="97794"/>
                  <a:pt x="1194299" y="109793"/>
                </a:cubicBezTo>
                <a:cubicBezTo>
                  <a:pt x="1196166" y="109126"/>
                  <a:pt x="1197966" y="108626"/>
                  <a:pt x="1199699" y="108293"/>
                </a:cubicBezTo>
                <a:cubicBezTo>
                  <a:pt x="1201432" y="107960"/>
                  <a:pt x="1203032" y="107793"/>
                  <a:pt x="1204499" y="107793"/>
                </a:cubicBezTo>
                <a:cubicBezTo>
                  <a:pt x="1209831" y="107793"/>
                  <a:pt x="1214331" y="109726"/>
                  <a:pt x="1217998" y="113593"/>
                </a:cubicBezTo>
                <a:cubicBezTo>
                  <a:pt x="1221664" y="117459"/>
                  <a:pt x="1223497" y="122525"/>
                  <a:pt x="1223497" y="128792"/>
                </a:cubicBezTo>
                <a:cubicBezTo>
                  <a:pt x="1223497" y="135191"/>
                  <a:pt x="1221631" y="140324"/>
                  <a:pt x="1217898" y="144191"/>
                </a:cubicBezTo>
                <a:cubicBezTo>
                  <a:pt x="1214165" y="148057"/>
                  <a:pt x="1209165" y="149990"/>
                  <a:pt x="1202899" y="149990"/>
                </a:cubicBezTo>
                <a:cubicBezTo>
                  <a:pt x="1196632" y="149990"/>
                  <a:pt x="1191699" y="148024"/>
                  <a:pt x="1188100" y="144091"/>
                </a:cubicBezTo>
                <a:cubicBezTo>
                  <a:pt x="1184500" y="140158"/>
                  <a:pt x="1182700" y="134325"/>
                  <a:pt x="1182700" y="126592"/>
                </a:cubicBezTo>
                <a:cubicBezTo>
                  <a:pt x="1182700" y="115126"/>
                  <a:pt x="1187033" y="105526"/>
                  <a:pt x="1195699" y="97794"/>
                </a:cubicBezTo>
                <a:cubicBezTo>
                  <a:pt x="1204365" y="90061"/>
                  <a:pt x="1216698" y="86194"/>
                  <a:pt x="1232697" y="86194"/>
                </a:cubicBezTo>
                <a:close/>
                <a:moveTo>
                  <a:pt x="987795" y="86194"/>
                </a:moveTo>
                <a:cubicBezTo>
                  <a:pt x="995128" y="86194"/>
                  <a:pt x="1000695" y="87694"/>
                  <a:pt x="1004494" y="90694"/>
                </a:cubicBezTo>
                <a:cubicBezTo>
                  <a:pt x="1008294" y="93694"/>
                  <a:pt x="1011527" y="99327"/>
                  <a:pt x="1014194" y="107593"/>
                </a:cubicBezTo>
                <a:cubicBezTo>
                  <a:pt x="1018460" y="99194"/>
                  <a:pt x="1022593" y="93527"/>
                  <a:pt x="1026593" y="90594"/>
                </a:cubicBezTo>
                <a:cubicBezTo>
                  <a:pt x="1030593" y="87661"/>
                  <a:pt x="1036059" y="86194"/>
                  <a:pt x="1042992" y="86194"/>
                </a:cubicBezTo>
                <a:cubicBezTo>
                  <a:pt x="1052458" y="86194"/>
                  <a:pt x="1059424" y="88427"/>
                  <a:pt x="1063891" y="92894"/>
                </a:cubicBezTo>
                <a:cubicBezTo>
                  <a:pt x="1068357" y="97360"/>
                  <a:pt x="1070590" y="103727"/>
                  <a:pt x="1070590" y="111993"/>
                </a:cubicBezTo>
                <a:lnTo>
                  <a:pt x="1070590" y="297981"/>
                </a:lnTo>
                <a:lnTo>
                  <a:pt x="1077190" y="297981"/>
                </a:lnTo>
                <a:cubicBezTo>
                  <a:pt x="1077990" y="297981"/>
                  <a:pt x="1078657" y="298215"/>
                  <a:pt x="1079190" y="298681"/>
                </a:cubicBezTo>
                <a:cubicBezTo>
                  <a:pt x="1079723" y="299148"/>
                  <a:pt x="1079990" y="299781"/>
                  <a:pt x="1079990" y="300581"/>
                </a:cubicBezTo>
                <a:lnTo>
                  <a:pt x="1079387" y="302381"/>
                </a:lnTo>
                <a:cubicBezTo>
                  <a:pt x="1078718" y="302914"/>
                  <a:pt x="1077983" y="303181"/>
                  <a:pt x="1077181" y="303181"/>
                </a:cubicBezTo>
                <a:lnTo>
                  <a:pt x="1030602" y="303181"/>
                </a:lnTo>
                <a:cubicBezTo>
                  <a:pt x="1029263" y="302248"/>
                  <a:pt x="1028593" y="301381"/>
                  <a:pt x="1028593" y="300581"/>
                </a:cubicBezTo>
                <a:cubicBezTo>
                  <a:pt x="1028593" y="299781"/>
                  <a:pt x="1029260" y="298915"/>
                  <a:pt x="1030593" y="297981"/>
                </a:cubicBezTo>
                <a:lnTo>
                  <a:pt x="1034793" y="297981"/>
                </a:lnTo>
                <a:lnTo>
                  <a:pt x="1034793" y="104593"/>
                </a:lnTo>
                <a:cubicBezTo>
                  <a:pt x="1034793" y="102327"/>
                  <a:pt x="1034231" y="100527"/>
                  <a:pt x="1033108" y="99194"/>
                </a:cubicBezTo>
                <a:cubicBezTo>
                  <a:pt x="1031985" y="97860"/>
                  <a:pt x="1030765" y="97194"/>
                  <a:pt x="1029446" y="97194"/>
                </a:cubicBezTo>
                <a:cubicBezTo>
                  <a:pt x="1026540" y="97194"/>
                  <a:pt x="1023701" y="99394"/>
                  <a:pt x="1020928" y="103793"/>
                </a:cubicBezTo>
                <a:cubicBezTo>
                  <a:pt x="1016439" y="110859"/>
                  <a:pt x="1014194" y="120726"/>
                  <a:pt x="1014194" y="133391"/>
                </a:cubicBezTo>
                <a:lnTo>
                  <a:pt x="1014194" y="297981"/>
                </a:lnTo>
                <a:lnTo>
                  <a:pt x="1018594" y="297981"/>
                </a:lnTo>
                <a:lnTo>
                  <a:pt x="1019793" y="298581"/>
                </a:lnTo>
                <a:cubicBezTo>
                  <a:pt x="1020193" y="299115"/>
                  <a:pt x="1020393" y="299781"/>
                  <a:pt x="1020393" y="300581"/>
                </a:cubicBezTo>
                <a:cubicBezTo>
                  <a:pt x="1020393" y="301381"/>
                  <a:pt x="1019793" y="302248"/>
                  <a:pt x="1018594" y="303181"/>
                </a:cubicBezTo>
                <a:lnTo>
                  <a:pt x="973596" y="303181"/>
                </a:lnTo>
                <a:cubicBezTo>
                  <a:pt x="972530" y="302381"/>
                  <a:pt x="971996" y="301514"/>
                  <a:pt x="971996" y="300581"/>
                </a:cubicBezTo>
                <a:cubicBezTo>
                  <a:pt x="971996" y="299648"/>
                  <a:pt x="972530" y="298781"/>
                  <a:pt x="973596" y="297981"/>
                </a:cubicBezTo>
                <a:lnTo>
                  <a:pt x="978996" y="297981"/>
                </a:lnTo>
                <a:lnTo>
                  <a:pt x="978996" y="107593"/>
                </a:lnTo>
                <a:cubicBezTo>
                  <a:pt x="978996" y="103993"/>
                  <a:pt x="978396" y="101427"/>
                  <a:pt x="977196" y="99893"/>
                </a:cubicBezTo>
                <a:cubicBezTo>
                  <a:pt x="975996" y="98360"/>
                  <a:pt x="974596" y="97594"/>
                  <a:pt x="972996" y="97594"/>
                </a:cubicBezTo>
                <a:cubicBezTo>
                  <a:pt x="970330" y="97594"/>
                  <a:pt x="967863" y="99260"/>
                  <a:pt x="965597" y="102593"/>
                </a:cubicBezTo>
                <a:cubicBezTo>
                  <a:pt x="961064" y="109526"/>
                  <a:pt x="958797" y="117126"/>
                  <a:pt x="958797" y="125392"/>
                </a:cubicBezTo>
                <a:lnTo>
                  <a:pt x="958797" y="297981"/>
                </a:lnTo>
                <a:lnTo>
                  <a:pt x="963597" y="298381"/>
                </a:lnTo>
                <a:cubicBezTo>
                  <a:pt x="964264" y="298781"/>
                  <a:pt x="964597" y="299515"/>
                  <a:pt x="964597" y="300581"/>
                </a:cubicBezTo>
                <a:cubicBezTo>
                  <a:pt x="964597" y="301381"/>
                  <a:pt x="963930" y="302248"/>
                  <a:pt x="962597" y="303181"/>
                </a:cubicBezTo>
                <a:lnTo>
                  <a:pt x="915200" y="303181"/>
                </a:lnTo>
                <a:cubicBezTo>
                  <a:pt x="913867" y="302248"/>
                  <a:pt x="913200" y="301381"/>
                  <a:pt x="913200" y="300581"/>
                </a:cubicBezTo>
                <a:cubicBezTo>
                  <a:pt x="913200" y="299781"/>
                  <a:pt x="913867" y="298915"/>
                  <a:pt x="915200" y="297981"/>
                </a:cubicBezTo>
                <a:lnTo>
                  <a:pt x="922999" y="297981"/>
                </a:lnTo>
                <a:lnTo>
                  <a:pt x="922999" y="93794"/>
                </a:lnTo>
                <a:lnTo>
                  <a:pt x="915200" y="93794"/>
                </a:lnTo>
                <a:cubicBezTo>
                  <a:pt x="913867" y="92994"/>
                  <a:pt x="913200" y="92194"/>
                  <a:pt x="913200" y="91394"/>
                </a:cubicBezTo>
                <a:cubicBezTo>
                  <a:pt x="913200" y="90461"/>
                  <a:pt x="913867" y="89527"/>
                  <a:pt x="915200" y="88594"/>
                </a:cubicBezTo>
                <a:lnTo>
                  <a:pt x="958797" y="88594"/>
                </a:lnTo>
                <a:lnTo>
                  <a:pt x="958797" y="104593"/>
                </a:lnTo>
                <a:cubicBezTo>
                  <a:pt x="963597" y="97394"/>
                  <a:pt x="967997" y="92527"/>
                  <a:pt x="971996" y="89994"/>
                </a:cubicBezTo>
                <a:cubicBezTo>
                  <a:pt x="975996" y="87461"/>
                  <a:pt x="981263" y="86194"/>
                  <a:pt x="987795" y="86194"/>
                </a:cubicBezTo>
                <a:close/>
                <a:moveTo>
                  <a:pt x="842172" y="86194"/>
                </a:moveTo>
                <a:cubicBezTo>
                  <a:pt x="856571" y="86194"/>
                  <a:pt x="866937" y="88894"/>
                  <a:pt x="873270" y="94294"/>
                </a:cubicBezTo>
                <a:cubicBezTo>
                  <a:pt x="879603" y="99693"/>
                  <a:pt x="882769" y="106593"/>
                  <a:pt x="882769" y="114993"/>
                </a:cubicBezTo>
                <a:lnTo>
                  <a:pt x="882769" y="287782"/>
                </a:lnTo>
                <a:cubicBezTo>
                  <a:pt x="882769" y="289782"/>
                  <a:pt x="883299" y="291415"/>
                  <a:pt x="884360" y="292682"/>
                </a:cubicBezTo>
                <a:cubicBezTo>
                  <a:pt x="885420" y="293948"/>
                  <a:pt x="886547" y="294582"/>
                  <a:pt x="887741" y="294582"/>
                </a:cubicBezTo>
                <a:cubicBezTo>
                  <a:pt x="891055" y="294582"/>
                  <a:pt x="894436" y="291048"/>
                  <a:pt x="897884" y="283982"/>
                </a:cubicBezTo>
                <a:cubicBezTo>
                  <a:pt x="898811" y="281849"/>
                  <a:pt x="899739" y="280782"/>
                  <a:pt x="900668" y="280782"/>
                </a:cubicBezTo>
                <a:lnTo>
                  <a:pt x="903168" y="282982"/>
                </a:lnTo>
                <a:cubicBezTo>
                  <a:pt x="903168" y="287649"/>
                  <a:pt x="900168" y="292582"/>
                  <a:pt x="894169" y="297781"/>
                </a:cubicBezTo>
                <a:cubicBezTo>
                  <a:pt x="888169" y="302981"/>
                  <a:pt x="880969" y="305581"/>
                  <a:pt x="872570" y="305581"/>
                </a:cubicBezTo>
                <a:cubicBezTo>
                  <a:pt x="865370" y="305581"/>
                  <a:pt x="859804" y="303914"/>
                  <a:pt x="855871" y="300581"/>
                </a:cubicBezTo>
                <a:cubicBezTo>
                  <a:pt x="851938" y="297248"/>
                  <a:pt x="848971" y="291382"/>
                  <a:pt x="846971" y="282982"/>
                </a:cubicBezTo>
                <a:cubicBezTo>
                  <a:pt x="840838" y="292048"/>
                  <a:pt x="835472" y="298081"/>
                  <a:pt x="830872" y="301081"/>
                </a:cubicBezTo>
                <a:cubicBezTo>
                  <a:pt x="826273" y="304081"/>
                  <a:pt x="820840" y="305581"/>
                  <a:pt x="814573" y="305581"/>
                </a:cubicBezTo>
                <a:cubicBezTo>
                  <a:pt x="806974" y="305581"/>
                  <a:pt x="801141" y="303614"/>
                  <a:pt x="797075" y="299681"/>
                </a:cubicBezTo>
                <a:cubicBezTo>
                  <a:pt x="793008" y="295748"/>
                  <a:pt x="790975" y="290582"/>
                  <a:pt x="790975" y="284182"/>
                </a:cubicBezTo>
                <a:lnTo>
                  <a:pt x="790975" y="208787"/>
                </a:lnTo>
                <a:cubicBezTo>
                  <a:pt x="790975" y="200654"/>
                  <a:pt x="792741" y="194654"/>
                  <a:pt x="796275" y="190788"/>
                </a:cubicBezTo>
                <a:cubicBezTo>
                  <a:pt x="799808" y="186921"/>
                  <a:pt x="810240" y="182122"/>
                  <a:pt x="827573" y="176389"/>
                </a:cubicBezTo>
                <a:cubicBezTo>
                  <a:pt x="835306" y="173722"/>
                  <a:pt x="841772" y="171056"/>
                  <a:pt x="846971" y="168389"/>
                </a:cubicBezTo>
                <a:lnTo>
                  <a:pt x="846971" y="110793"/>
                </a:lnTo>
                <a:cubicBezTo>
                  <a:pt x="846971" y="104793"/>
                  <a:pt x="845405" y="100127"/>
                  <a:pt x="842272" y="96794"/>
                </a:cubicBezTo>
                <a:cubicBezTo>
                  <a:pt x="839139" y="93461"/>
                  <a:pt x="835039" y="91794"/>
                  <a:pt x="829973" y="91794"/>
                </a:cubicBezTo>
                <a:cubicBezTo>
                  <a:pt x="818240" y="91794"/>
                  <a:pt x="809507" y="97794"/>
                  <a:pt x="803774" y="109793"/>
                </a:cubicBezTo>
                <a:cubicBezTo>
                  <a:pt x="805641" y="109126"/>
                  <a:pt x="807441" y="108626"/>
                  <a:pt x="809174" y="108293"/>
                </a:cubicBezTo>
                <a:cubicBezTo>
                  <a:pt x="810907" y="107960"/>
                  <a:pt x="812507" y="107793"/>
                  <a:pt x="813973" y="107793"/>
                </a:cubicBezTo>
                <a:cubicBezTo>
                  <a:pt x="819307" y="107793"/>
                  <a:pt x="823806" y="109726"/>
                  <a:pt x="827473" y="113593"/>
                </a:cubicBezTo>
                <a:cubicBezTo>
                  <a:pt x="831139" y="117459"/>
                  <a:pt x="832972" y="122525"/>
                  <a:pt x="832972" y="128792"/>
                </a:cubicBezTo>
                <a:cubicBezTo>
                  <a:pt x="832972" y="135191"/>
                  <a:pt x="831106" y="140324"/>
                  <a:pt x="827373" y="144191"/>
                </a:cubicBezTo>
                <a:cubicBezTo>
                  <a:pt x="823640" y="148057"/>
                  <a:pt x="818640" y="149990"/>
                  <a:pt x="812374" y="149990"/>
                </a:cubicBezTo>
                <a:cubicBezTo>
                  <a:pt x="806107" y="149990"/>
                  <a:pt x="801174" y="148024"/>
                  <a:pt x="797574" y="144091"/>
                </a:cubicBezTo>
                <a:cubicBezTo>
                  <a:pt x="793975" y="140158"/>
                  <a:pt x="792175" y="134325"/>
                  <a:pt x="792175" y="126592"/>
                </a:cubicBezTo>
                <a:cubicBezTo>
                  <a:pt x="792175" y="115126"/>
                  <a:pt x="796508" y="105526"/>
                  <a:pt x="805174" y="97794"/>
                </a:cubicBezTo>
                <a:cubicBezTo>
                  <a:pt x="813840" y="90061"/>
                  <a:pt x="826173" y="86194"/>
                  <a:pt x="842172" y="86194"/>
                </a:cubicBezTo>
                <a:close/>
                <a:moveTo>
                  <a:pt x="734597" y="86194"/>
                </a:moveTo>
                <a:cubicBezTo>
                  <a:pt x="748729" y="86194"/>
                  <a:pt x="759629" y="93727"/>
                  <a:pt x="767295" y="108793"/>
                </a:cubicBezTo>
                <a:cubicBezTo>
                  <a:pt x="774961" y="123859"/>
                  <a:pt x="778794" y="142191"/>
                  <a:pt x="778794" y="163790"/>
                </a:cubicBezTo>
                <a:lnTo>
                  <a:pt x="778794" y="196588"/>
                </a:lnTo>
                <a:lnTo>
                  <a:pt x="722398" y="196588"/>
                </a:lnTo>
                <a:lnTo>
                  <a:pt x="722398" y="270983"/>
                </a:lnTo>
                <a:cubicBezTo>
                  <a:pt x="722398" y="282582"/>
                  <a:pt x="723731" y="290249"/>
                  <a:pt x="726397" y="293982"/>
                </a:cubicBezTo>
                <a:cubicBezTo>
                  <a:pt x="728397" y="296781"/>
                  <a:pt x="731664" y="298181"/>
                  <a:pt x="736197" y="298181"/>
                </a:cubicBezTo>
                <a:cubicBezTo>
                  <a:pt x="743663" y="298181"/>
                  <a:pt x="750329" y="293982"/>
                  <a:pt x="756196" y="285582"/>
                </a:cubicBezTo>
                <a:cubicBezTo>
                  <a:pt x="765928" y="271450"/>
                  <a:pt x="771128" y="252184"/>
                  <a:pt x="771795" y="227786"/>
                </a:cubicBezTo>
                <a:cubicBezTo>
                  <a:pt x="771928" y="219786"/>
                  <a:pt x="772295" y="215253"/>
                  <a:pt x="772895" y="214186"/>
                </a:cubicBezTo>
                <a:cubicBezTo>
                  <a:pt x="773495" y="213120"/>
                  <a:pt x="774328" y="212587"/>
                  <a:pt x="775394" y="212587"/>
                </a:cubicBezTo>
                <a:cubicBezTo>
                  <a:pt x="776328" y="212587"/>
                  <a:pt x="777061" y="212987"/>
                  <a:pt x="777594" y="213786"/>
                </a:cubicBezTo>
                <a:cubicBezTo>
                  <a:pt x="778261" y="214853"/>
                  <a:pt x="778594" y="217386"/>
                  <a:pt x="778594" y="221386"/>
                </a:cubicBezTo>
                <a:cubicBezTo>
                  <a:pt x="778594" y="245118"/>
                  <a:pt x="774428" y="265083"/>
                  <a:pt x="766095" y="281282"/>
                </a:cubicBezTo>
                <a:cubicBezTo>
                  <a:pt x="757762" y="297481"/>
                  <a:pt x="746530" y="305581"/>
                  <a:pt x="732397" y="305581"/>
                </a:cubicBezTo>
                <a:cubicBezTo>
                  <a:pt x="719198" y="305581"/>
                  <a:pt x="708265" y="299348"/>
                  <a:pt x="699599" y="286882"/>
                </a:cubicBezTo>
                <a:cubicBezTo>
                  <a:pt x="690933" y="274416"/>
                  <a:pt x="686600" y="247384"/>
                  <a:pt x="686600" y="205787"/>
                </a:cubicBezTo>
                <a:lnTo>
                  <a:pt x="686600" y="176389"/>
                </a:lnTo>
                <a:cubicBezTo>
                  <a:pt x="686600" y="144524"/>
                  <a:pt x="692466" y="120326"/>
                  <a:pt x="704199" y="103793"/>
                </a:cubicBezTo>
                <a:cubicBezTo>
                  <a:pt x="712598" y="92061"/>
                  <a:pt x="722731" y="86194"/>
                  <a:pt x="734597" y="86194"/>
                </a:cubicBezTo>
                <a:close/>
                <a:moveTo>
                  <a:pt x="651221" y="86194"/>
                </a:moveTo>
                <a:cubicBezTo>
                  <a:pt x="657220" y="86194"/>
                  <a:pt x="662620" y="89194"/>
                  <a:pt x="667420" y="95194"/>
                </a:cubicBezTo>
                <a:cubicBezTo>
                  <a:pt x="673553" y="102927"/>
                  <a:pt x="676619" y="112659"/>
                  <a:pt x="676619" y="124392"/>
                </a:cubicBezTo>
                <a:cubicBezTo>
                  <a:pt x="676619" y="134391"/>
                  <a:pt x="674586" y="141958"/>
                  <a:pt x="670519" y="147091"/>
                </a:cubicBezTo>
                <a:cubicBezTo>
                  <a:pt x="666453" y="152224"/>
                  <a:pt x="661953" y="154790"/>
                  <a:pt x="657020" y="154790"/>
                </a:cubicBezTo>
                <a:cubicBezTo>
                  <a:pt x="653021" y="154790"/>
                  <a:pt x="649687" y="153057"/>
                  <a:pt x="647021" y="149590"/>
                </a:cubicBezTo>
                <a:cubicBezTo>
                  <a:pt x="643421" y="144924"/>
                  <a:pt x="641621" y="138258"/>
                  <a:pt x="641621" y="129592"/>
                </a:cubicBezTo>
                <a:cubicBezTo>
                  <a:pt x="641621" y="121059"/>
                  <a:pt x="644154" y="112859"/>
                  <a:pt x="649221" y="104993"/>
                </a:cubicBezTo>
                <a:cubicBezTo>
                  <a:pt x="651754" y="100993"/>
                  <a:pt x="653021" y="98260"/>
                  <a:pt x="653021" y="96794"/>
                </a:cubicBezTo>
                <a:cubicBezTo>
                  <a:pt x="653021" y="95594"/>
                  <a:pt x="652554" y="94560"/>
                  <a:pt x="651621" y="93694"/>
                </a:cubicBezTo>
                <a:cubicBezTo>
                  <a:pt x="650687" y="92827"/>
                  <a:pt x="649554" y="92394"/>
                  <a:pt x="648221" y="92394"/>
                </a:cubicBezTo>
                <a:cubicBezTo>
                  <a:pt x="645688" y="92394"/>
                  <a:pt x="643288" y="93594"/>
                  <a:pt x="641021" y="95994"/>
                </a:cubicBezTo>
                <a:cubicBezTo>
                  <a:pt x="637155" y="99993"/>
                  <a:pt x="633688" y="107226"/>
                  <a:pt x="630622" y="117692"/>
                </a:cubicBezTo>
                <a:cubicBezTo>
                  <a:pt x="627555" y="128158"/>
                  <a:pt x="626022" y="140058"/>
                  <a:pt x="626022" y="153390"/>
                </a:cubicBezTo>
                <a:lnTo>
                  <a:pt x="626022" y="297981"/>
                </a:lnTo>
                <a:lnTo>
                  <a:pt x="636222" y="297981"/>
                </a:lnTo>
                <a:cubicBezTo>
                  <a:pt x="637155" y="297981"/>
                  <a:pt x="637888" y="298248"/>
                  <a:pt x="638421" y="298781"/>
                </a:cubicBezTo>
                <a:cubicBezTo>
                  <a:pt x="638955" y="299315"/>
                  <a:pt x="639221" y="299915"/>
                  <a:pt x="639221" y="300581"/>
                </a:cubicBezTo>
                <a:lnTo>
                  <a:pt x="638621" y="302381"/>
                </a:lnTo>
                <a:cubicBezTo>
                  <a:pt x="637821" y="302914"/>
                  <a:pt x="637022" y="303181"/>
                  <a:pt x="636222" y="303181"/>
                </a:cubicBezTo>
                <a:lnTo>
                  <a:pt x="582425" y="303181"/>
                </a:lnTo>
                <a:cubicBezTo>
                  <a:pt x="581758" y="303181"/>
                  <a:pt x="581192" y="302948"/>
                  <a:pt x="580725" y="302481"/>
                </a:cubicBezTo>
                <a:cubicBezTo>
                  <a:pt x="580258" y="302014"/>
                  <a:pt x="580025" y="301381"/>
                  <a:pt x="580025" y="300581"/>
                </a:cubicBezTo>
                <a:cubicBezTo>
                  <a:pt x="580025" y="299781"/>
                  <a:pt x="580258" y="299148"/>
                  <a:pt x="580725" y="298681"/>
                </a:cubicBezTo>
                <a:cubicBezTo>
                  <a:pt x="581192" y="298215"/>
                  <a:pt x="581758" y="297981"/>
                  <a:pt x="582425" y="297981"/>
                </a:cubicBezTo>
                <a:lnTo>
                  <a:pt x="590824" y="297981"/>
                </a:lnTo>
                <a:lnTo>
                  <a:pt x="590824" y="93794"/>
                </a:lnTo>
                <a:lnTo>
                  <a:pt x="582425" y="93794"/>
                </a:lnTo>
                <a:cubicBezTo>
                  <a:pt x="581625" y="93794"/>
                  <a:pt x="580992" y="93561"/>
                  <a:pt x="580525" y="93094"/>
                </a:cubicBezTo>
                <a:cubicBezTo>
                  <a:pt x="580058" y="92627"/>
                  <a:pt x="579825" y="91994"/>
                  <a:pt x="579825" y="91194"/>
                </a:cubicBezTo>
                <a:cubicBezTo>
                  <a:pt x="579825" y="90394"/>
                  <a:pt x="580058" y="89761"/>
                  <a:pt x="580525" y="89294"/>
                </a:cubicBezTo>
                <a:cubicBezTo>
                  <a:pt x="580992" y="88827"/>
                  <a:pt x="581625" y="88594"/>
                  <a:pt x="582425" y="88594"/>
                </a:cubicBezTo>
                <a:lnTo>
                  <a:pt x="626022" y="88594"/>
                </a:lnTo>
                <a:lnTo>
                  <a:pt x="626022" y="114993"/>
                </a:lnTo>
                <a:cubicBezTo>
                  <a:pt x="630555" y="102993"/>
                  <a:pt x="634788" y="95194"/>
                  <a:pt x="638721" y="91594"/>
                </a:cubicBezTo>
                <a:cubicBezTo>
                  <a:pt x="642655" y="87994"/>
                  <a:pt x="646821" y="86194"/>
                  <a:pt x="651221" y="86194"/>
                </a:cubicBezTo>
                <a:close/>
                <a:moveTo>
                  <a:pt x="305972" y="86194"/>
                </a:moveTo>
                <a:cubicBezTo>
                  <a:pt x="320104" y="86194"/>
                  <a:pt x="331004" y="93727"/>
                  <a:pt x="338670" y="108793"/>
                </a:cubicBezTo>
                <a:cubicBezTo>
                  <a:pt x="346336" y="123859"/>
                  <a:pt x="350169" y="142191"/>
                  <a:pt x="350169" y="163790"/>
                </a:cubicBezTo>
                <a:lnTo>
                  <a:pt x="350169" y="196588"/>
                </a:lnTo>
                <a:lnTo>
                  <a:pt x="293773" y="196588"/>
                </a:lnTo>
                <a:lnTo>
                  <a:pt x="293773" y="270983"/>
                </a:lnTo>
                <a:cubicBezTo>
                  <a:pt x="293773" y="282582"/>
                  <a:pt x="295106" y="290249"/>
                  <a:pt x="297772" y="293982"/>
                </a:cubicBezTo>
                <a:cubicBezTo>
                  <a:pt x="299772" y="296781"/>
                  <a:pt x="303039" y="298181"/>
                  <a:pt x="307572" y="298181"/>
                </a:cubicBezTo>
                <a:cubicBezTo>
                  <a:pt x="315038" y="298181"/>
                  <a:pt x="321704" y="293982"/>
                  <a:pt x="327571" y="285582"/>
                </a:cubicBezTo>
                <a:cubicBezTo>
                  <a:pt x="337303" y="271450"/>
                  <a:pt x="342503" y="252184"/>
                  <a:pt x="343170" y="227786"/>
                </a:cubicBezTo>
                <a:cubicBezTo>
                  <a:pt x="343303" y="219786"/>
                  <a:pt x="343670" y="215253"/>
                  <a:pt x="344270" y="214186"/>
                </a:cubicBezTo>
                <a:cubicBezTo>
                  <a:pt x="344870" y="213120"/>
                  <a:pt x="345703" y="212587"/>
                  <a:pt x="346769" y="212587"/>
                </a:cubicBezTo>
                <a:cubicBezTo>
                  <a:pt x="347703" y="212587"/>
                  <a:pt x="348436" y="212987"/>
                  <a:pt x="348969" y="213786"/>
                </a:cubicBezTo>
                <a:cubicBezTo>
                  <a:pt x="349636" y="214853"/>
                  <a:pt x="349969" y="217386"/>
                  <a:pt x="349969" y="221386"/>
                </a:cubicBezTo>
                <a:cubicBezTo>
                  <a:pt x="349969" y="245118"/>
                  <a:pt x="345803" y="265083"/>
                  <a:pt x="337470" y="281282"/>
                </a:cubicBezTo>
                <a:cubicBezTo>
                  <a:pt x="329137" y="297481"/>
                  <a:pt x="317905" y="305581"/>
                  <a:pt x="303772" y="305581"/>
                </a:cubicBezTo>
                <a:cubicBezTo>
                  <a:pt x="290573" y="305581"/>
                  <a:pt x="279640" y="299348"/>
                  <a:pt x="270974" y="286882"/>
                </a:cubicBezTo>
                <a:cubicBezTo>
                  <a:pt x="262308" y="274416"/>
                  <a:pt x="257975" y="247384"/>
                  <a:pt x="257975" y="205787"/>
                </a:cubicBezTo>
                <a:lnTo>
                  <a:pt x="257975" y="176389"/>
                </a:lnTo>
                <a:cubicBezTo>
                  <a:pt x="257975" y="144524"/>
                  <a:pt x="263841" y="120326"/>
                  <a:pt x="275574" y="103793"/>
                </a:cubicBezTo>
                <a:cubicBezTo>
                  <a:pt x="283973" y="92061"/>
                  <a:pt x="294106" y="86194"/>
                  <a:pt x="305972" y="86194"/>
                </a:cubicBezTo>
                <a:close/>
                <a:moveTo>
                  <a:pt x="3611147" y="86194"/>
                </a:moveTo>
                <a:cubicBezTo>
                  <a:pt x="3625279" y="86194"/>
                  <a:pt x="3636179" y="93727"/>
                  <a:pt x="3643845" y="108793"/>
                </a:cubicBezTo>
                <a:cubicBezTo>
                  <a:pt x="3651511" y="123859"/>
                  <a:pt x="3655344" y="142191"/>
                  <a:pt x="3655344" y="163790"/>
                </a:cubicBezTo>
                <a:lnTo>
                  <a:pt x="3655344" y="196588"/>
                </a:lnTo>
                <a:lnTo>
                  <a:pt x="3598948" y="196588"/>
                </a:lnTo>
                <a:lnTo>
                  <a:pt x="3598948" y="270983"/>
                </a:lnTo>
                <a:cubicBezTo>
                  <a:pt x="3598948" y="282582"/>
                  <a:pt x="3600281" y="290249"/>
                  <a:pt x="3602947" y="293982"/>
                </a:cubicBezTo>
                <a:cubicBezTo>
                  <a:pt x="3604947" y="296781"/>
                  <a:pt x="3608214" y="298181"/>
                  <a:pt x="3612747" y="298181"/>
                </a:cubicBezTo>
                <a:cubicBezTo>
                  <a:pt x="3620213" y="298181"/>
                  <a:pt x="3626879" y="293982"/>
                  <a:pt x="3632746" y="285582"/>
                </a:cubicBezTo>
                <a:cubicBezTo>
                  <a:pt x="3642478" y="271450"/>
                  <a:pt x="3647678" y="252184"/>
                  <a:pt x="3648345" y="227786"/>
                </a:cubicBezTo>
                <a:cubicBezTo>
                  <a:pt x="3648478" y="219786"/>
                  <a:pt x="3648845" y="215253"/>
                  <a:pt x="3649445" y="214186"/>
                </a:cubicBezTo>
                <a:cubicBezTo>
                  <a:pt x="3650045" y="213120"/>
                  <a:pt x="3650878" y="212587"/>
                  <a:pt x="3651944" y="212587"/>
                </a:cubicBezTo>
                <a:cubicBezTo>
                  <a:pt x="3652878" y="212587"/>
                  <a:pt x="3653611" y="212987"/>
                  <a:pt x="3654144" y="213786"/>
                </a:cubicBezTo>
                <a:cubicBezTo>
                  <a:pt x="3654811" y="214853"/>
                  <a:pt x="3655144" y="217386"/>
                  <a:pt x="3655144" y="221386"/>
                </a:cubicBezTo>
                <a:cubicBezTo>
                  <a:pt x="3655144" y="245118"/>
                  <a:pt x="3650978" y="265083"/>
                  <a:pt x="3642645" y="281282"/>
                </a:cubicBezTo>
                <a:cubicBezTo>
                  <a:pt x="3634312" y="297481"/>
                  <a:pt x="3623079" y="305581"/>
                  <a:pt x="3608947" y="305581"/>
                </a:cubicBezTo>
                <a:cubicBezTo>
                  <a:pt x="3595748" y="305581"/>
                  <a:pt x="3584815" y="299348"/>
                  <a:pt x="3576149" y="286882"/>
                </a:cubicBezTo>
                <a:cubicBezTo>
                  <a:pt x="3567483" y="274416"/>
                  <a:pt x="3563150" y="247384"/>
                  <a:pt x="3563150" y="205787"/>
                </a:cubicBezTo>
                <a:lnTo>
                  <a:pt x="3563150" y="176389"/>
                </a:lnTo>
                <a:cubicBezTo>
                  <a:pt x="3563150" y="144524"/>
                  <a:pt x="3569016" y="120326"/>
                  <a:pt x="3580749" y="103793"/>
                </a:cubicBezTo>
                <a:cubicBezTo>
                  <a:pt x="3589148" y="92061"/>
                  <a:pt x="3599281" y="86194"/>
                  <a:pt x="3611147" y="86194"/>
                </a:cubicBezTo>
                <a:close/>
                <a:moveTo>
                  <a:pt x="3208520" y="86194"/>
                </a:moveTo>
                <a:cubicBezTo>
                  <a:pt x="3217053" y="86194"/>
                  <a:pt x="3223119" y="88327"/>
                  <a:pt x="3226719" y="92594"/>
                </a:cubicBezTo>
                <a:cubicBezTo>
                  <a:pt x="3231919" y="98727"/>
                  <a:pt x="3234519" y="107526"/>
                  <a:pt x="3234519" y="118992"/>
                </a:cubicBezTo>
                <a:lnTo>
                  <a:pt x="3234519" y="297981"/>
                </a:lnTo>
                <a:lnTo>
                  <a:pt x="3241262" y="297981"/>
                </a:lnTo>
                <a:cubicBezTo>
                  <a:pt x="3242079" y="297981"/>
                  <a:pt x="3242726" y="298215"/>
                  <a:pt x="3243203" y="298681"/>
                </a:cubicBezTo>
                <a:cubicBezTo>
                  <a:pt x="3243680" y="299148"/>
                  <a:pt x="3243918" y="299781"/>
                  <a:pt x="3243918" y="300581"/>
                </a:cubicBezTo>
                <a:cubicBezTo>
                  <a:pt x="3243918" y="301381"/>
                  <a:pt x="3243683" y="302014"/>
                  <a:pt x="3243214" y="302481"/>
                </a:cubicBezTo>
                <a:cubicBezTo>
                  <a:pt x="3242744" y="302948"/>
                  <a:pt x="3242106" y="303181"/>
                  <a:pt x="3241299" y="303181"/>
                </a:cubicBezTo>
                <a:lnTo>
                  <a:pt x="3194740" y="303181"/>
                </a:lnTo>
                <a:cubicBezTo>
                  <a:pt x="3194069" y="303181"/>
                  <a:pt x="3193498" y="302948"/>
                  <a:pt x="3193027" y="302481"/>
                </a:cubicBezTo>
                <a:cubicBezTo>
                  <a:pt x="3192557" y="302014"/>
                  <a:pt x="3192321" y="301381"/>
                  <a:pt x="3192321" y="300581"/>
                </a:cubicBezTo>
                <a:cubicBezTo>
                  <a:pt x="3192321" y="299781"/>
                  <a:pt x="3192554" y="299148"/>
                  <a:pt x="3193021" y="298681"/>
                </a:cubicBezTo>
                <a:cubicBezTo>
                  <a:pt x="3193488" y="298215"/>
                  <a:pt x="3194054" y="297981"/>
                  <a:pt x="3194721" y="297981"/>
                </a:cubicBezTo>
                <a:lnTo>
                  <a:pt x="3198721" y="297981"/>
                </a:lnTo>
                <a:lnTo>
                  <a:pt x="3198721" y="110793"/>
                </a:lnTo>
                <a:cubicBezTo>
                  <a:pt x="3198721" y="106660"/>
                  <a:pt x="3198193" y="103893"/>
                  <a:pt x="3197137" y="102493"/>
                </a:cubicBezTo>
                <a:cubicBezTo>
                  <a:pt x="3196080" y="101093"/>
                  <a:pt x="3194628" y="100393"/>
                  <a:pt x="3192781" y="100393"/>
                </a:cubicBezTo>
                <a:cubicBezTo>
                  <a:pt x="3189347" y="100393"/>
                  <a:pt x="3186377" y="102327"/>
                  <a:pt x="3183869" y="106193"/>
                </a:cubicBezTo>
                <a:cubicBezTo>
                  <a:pt x="3180171" y="111926"/>
                  <a:pt x="3178322" y="121326"/>
                  <a:pt x="3178322" y="134391"/>
                </a:cubicBezTo>
                <a:lnTo>
                  <a:pt x="3178322" y="297981"/>
                </a:lnTo>
                <a:lnTo>
                  <a:pt x="3183322" y="297981"/>
                </a:lnTo>
                <a:cubicBezTo>
                  <a:pt x="3184655" y="298915"/>
                  <a:pt x="3185322" y="299781"/>
                  <a:pt x="3185322" y="300581"/>
                </a:cubicBezTo>
                <a:cubicBezTo>
                  <a:pt x="3185322" y="301381"/>
                  <a:pt x="3184655" y="302248"/>
                  <a:pt x="3183322" y="303181"/>
                </a:cubicBezTo>
                <a:lnTo>
                  <a:pt x="3134525" y="303181"/>
                </a:lnTo>
                <a:cubicBezTo>
                  <a:pt x="3133192" y="302248"/>
                  <a:pt x="3132525" y="301381"/>
                  <a:pt x="3132525" y="300581"/>
                </a:cubicBezTo>
                <a:cubicBezTo>
                  <a:pt x="3132525" y="299781"/>
                  <a:pt x="3133192" y="298915"/>
                  <a:pt x="3134525" y="297981"/>
                </a:cubicBezTo>
                <a:lnTo>
                  <a:pt x="3143124" y="297981"/>
                </a:lnTo>
                <a:lnTo>
                  <a:pt x="3143124" y="93794"/>
                </a:lnTo>
                <a:lnTo>
                  <a:pt x="3134525" y="93794"/>
                </a:lnTo>
                <a:lnTo>
                  <a:pt x="3133325" y="93394"/>
                </a:lnTo>
                <a:cubicBezTo>
                  <a:pt x="3132925" y="92861"/>
                  <a:pt x="3132725" y="92127"/>
                  <a:pt x="3132725" y="91194"/>
                </a:cubicBezTo>
                <a:cubicBezTo>
                  <a:pt x="3132725" y="90394"/>
                  <a:pt x="3133325" y="89527"/>
                  <a:pt x="3134525" y="88594"/>
                </a:cubicBezTo>
                <a:lnTo>
                  <a:pt x="3178322" y="88594"/>
                </a:lnTo>
                <a:lnTo>
                  <a:pt x="3178322" y="104993"/>
                </a:lnTo>
                <a:cubicBezTo>
                  <a:pt x="3182988" y="97927"/>
                  <a:pt x="3187588" y="93027"/>
                  <a:pt x="3192121" y="90294"/>
                </a:cubicBezTo>
                <a:cubicBezTo>
                  <a:pt x="3196654" y="87561"/>
                  <a:pt x="3202121" y="86194"/>
                  <a:pt x="3208520" y="86194"/>
                </a:cubicBezTo>
                <a:close/>
                <a:moveTo>
                  <a:pt x="2811047" y="86194"/>
                </a:moveTo>
                <a:cubicBezTo>
                  <a:pt x="2825179" y="86194"/>
                  <a:pt x="2836079" y="93727"/>
                  <a:pt x="2843745" y="108793"/>
                </a:cubicBezTo>
                <a:cubicBezTo>
                  <a:pt x="2851411" y="123859"/>
                  <a:pt x="2855244" y="142191"/>
                  <a:pt x="2855244" y="163790"/>
                </a:cubicBezTo>
                <a:lnTo>
                  <a:pt x="2855244" y="196588"/>
                </a:lnTo>
                <a:lnTo>
                  <a:pt x="2798848" y="196588"/>
                </a:lnTo>
                <a:lnTo>
                  <a:pt x="2798848" y="270983"/>
                </a:lnTo>
                <a:cubicBezTo>
                  <a:pt x="2798848" y="282582"/>
                  <a:pt x="2800181" y="290249"/>
                  <a:pt x="2802847" y="293982"/>
                </a:cubicBezTo>
                <a:cubicBezTo>
                  <a:pt x="2804847" y="296781"/>
                  <a:pt x="2808114" y="298181"/>
                  <a:pt x="2812647" y="298181"/>
                </a:cubicBezTo>
                <a:cubicBezTo>
                  <a:pt x="2820113" y="298181"/>
                  <a:pt x="2826779" y="293982"/>
                  <a:pt x="2832646" y="285582"/>
                </a:cubicBezTo>
                <a:cubicBezTo>
                  <a:pt x="2842378" y="271450"/>
                  <a:pt x="2847578" y="252184"/>
                  <a:pt x="2848245" y="227786"/>
                </a:cubicBezTo>
                <a:cubicBezTo>
                  <a:pt x="2848378" y="219786"/>
                  <a:pt x="2848745" y="215253"/>
                  <a:pt x="2849345" y="214186"/>
                </a:cubicBezTo>
                <a:cubicBezTo>
                  <a:pt x="2849945" y="213120"/>
                  <a:pt x="2850778" y="212587"/>
                  <a:pt x="2851844" y="212587"/>
                </a:cubicBezTo>
                <a:cubicBezTo>
                  <a:pt x="2852778" y="212587"/>
                  <a:pt x="2853511" y="212987"/>
                  <a:pt x="2854044" y="213786"/>
                </a:cubicBezTo>
                <a:cubicBezTo>
                  <a:pt x="2854711" y="214853"/>
                  <a:pt x="2855044" y="217386"/>
                  <a:pt x="2855044" y="221386"/>
                </a:cubicBezTo>
                <a:cubicBezTo>
                  <a:pt x="2855044" y="245118"/>
                  <a:pt x="2850878" y="265083"/>
                  <a:pt x="2842545" y="281282"/>
                </a:cubicBezTo>
                <a:cubicBezTo>
                  <a:pt x="2834212" y="297481"/>
                  <a:pt x="2822979" y="305581"/>
                  <a:pt x="2808847" y="305581"/>
                </a:cubicBezTo>
                <a:cubicBezTo>
                  <a:pt x="2795648" y="305581"/>
                  <a:pt x="2784715" y="299348"/>
                  <a:pt x="2776049" y="286882"/>
                </a:cubicBezTo>
                <a:cubicBezTo>
                  <a:pt x="2767383" y="274416"/>
                  <a:pt x="2763050" y="247384"/>
                  <a:pt x="2763050" y="205787"/>
                </a:cubicBezTo>
                <a:lnTo>
                  <a:pt x="2763050" y="176389"/>
                </a:lnTo>
                <a:cubicBezTo>
                  <a:pt x="2763050" y="144524"/>
                  <a:pt x="2768916" y="120326"/>
                  <a:pt x="2780649" y="103793"/>
                </a:cubicBezTo>
                <a:cubicBezTo>
                  <a:pt x="2789048" y="92061"/>
                  <a:pt x="2799181" y="86194"/>
                  <a:pt x="2811047" y="86194"/>
                </a:cubicBezTo>
                <a:close/>
                <a:moveTo>
                  <a:pt x="2654670" y="86194"/>
                </a:moveTo>
                <a:cubicBezTo>
                  <a:pt x="2662003" y="86194"/>
                  <a:pt x="2667570" y="87694"/>
                  <a:pt x="2671369" y="90694"/>
                </a:cubicBezTo>
                <a:cubicBezTo>
                  <a:pt x="2675169" y="93694"/>
                  <a:pt x="2678402" y="99327"/>
                  <a:pt x="2681069" y="107593"/>
                </a:cubicBezTo>
                <a:cubicBezTo>
                  <a:pt x="2685335" y="99194"/>
                  <a:pt x="2689468" y="93527"/>
                  <a:pt x="2693468" y="90594"/>
                </a:cubicBezTo>
                <a:cubicBezTo>
                  <a:pt x="2697468" y="87661"/>
                  <a:pt x="2702934" y="86194"/>
                  <a:pt x="2709867" y="86194"/>
                </a:cubicBezTo>
                <a:cubicBezTo>
                  <a:pt x="2719333" y="86194"/>
                  <a:pt x="2726299" y="88427"/>
                  <a:pt x="2730766" y="92894"/>
                </a:cubicBezTo>
                <a:cubicBezTo>
                  <a:pt x="2735232" y="97360"/>
                  <a:pt x="2737465" y="103727"/>
                  <a:pt x="2737465" y="111993"/>
                </a:cubicBezTo>
                <a:lnTo>
                  <a:pt x="2737465" y="297981"/>
                </a:lnTo>
                <a:lnTo>
                  <a:pt x="2744065" y="297981"/>
                </a:lnTo>
                <a:cubicBezTo>
                  <a:pt x="2744865" y="297981"/>
                  <a:pt x="2745531" y="298215"/>
                  <a:pt x="2746065" y="298681"/>
                </a:cubicBezTo>
                <a:cubicBezTo>
                  <a:pt x="2746598" y="299148"/>
                  <a:pt x="2746865" y="299781"/>
                  <a:pt x="2746865" y="300581"/>
                </a:cubicBezTo>
                <a:lnTo>
                  <a:pt x="2746262" y="302381"/>
                </a:lnTo>
                <a:cubicBezTo>
                  <a:pt x="2745593" y="302914"/>
                  <a:pt x="2744858" y="303181"/>
                  <a:pt x="2744056" y="303181"/>
                </a:cubicBezTo>
                <a:lnTo>
                  <a:pt x="2697477" y="303181"/>
                </a:lnTo>
                <a:cubicBezTo>
                  <a:pt x="2696138" y="302248"/>
                  <a:pt x="2695468" y="301381"/>
                  <a:pt x="2695468" y="300581"/>
                </a:cubicBezTo>
                <a:cubicBezTo>
                  <a:pt x="2695468" y="299781"/>
                  <a:pt x="2696134" y="298915"/>
                  <a:pt x="2697468" y="297981"/>
                </a:cubicBezTo>
                <a:lnTo>
                  <a:pt x="2701668" y="297981"/>
                </a:lnTo>
                <a:lnTo>
                  <a:pt x="2701668" y="104593"/>
                </a:lnTo>
                <a:cubicBezTo>
                  <a:pt x="2701668" y="102327"/>
                  <a:pt x="2701106" y="100527"/>
                  <a:pt x="2699983" y="99194"/>
                </a:cubicBezTo>
                <a:cubicBezTo>
                  <a:pt x="2698860" y="97860"/>
                  <a:pt x="2697640" y="97194"/>
                  <a:pt x="2696321" y="97194"/>
                </a:cubicBezTo>
                <a:cubicBezTo>
                  <a:pt x="2693415" y="97194"/>
                  <a:pt x="2690575" y="99394"/>
                  <a:pt x="2687803" y="103793"/>
                </a:cubicBezTo>
                <a:cubicBezTo>
                  <a:pt x="2683313" y="110859"/>
                  <a:pt x="2681069" y="120726"/>
                  <a:pt x="2681069" y="133391"/>
                </a:cubicBezTo>
                <a:lnTo>
                  <a:pt x="2681069" y="297981"/>
                </a:lnTo>
                <a:lnTo>
                  <a:pt x="2685469" y="297981"/>
                </a:lnTo>
                <a:lnTo>
                  <a:pt x="2686668" y="298581"/>
                </a:lnTo>
                <a:cubicBezTo>
                  <a:pt x="2687068" y="299115"/>
                  <a:pt x="2687268" y="299781"/>
                  <a:pt x="2687268" y="300581"/>
                </a:cubicBezTo>
                <a:cubicBezTo>
                  <a:pt x="2687268" y="301381"/>
                  <a:pt x="2686668" y="302248"/>
                  <a:pt x="2685469" y="303181"/>
                </a:cubicBezTo>
                <a:lnTo>
                  <a:pt x="2640471" y="303181"/>
                </a:lnTo>
                <a:cubicBezTo>
                  <a:pt x="2639404" y="302381"/>
                  <a:pt x="2638871" y="301514"/>
                  <a:pt x="2638871" y="300581"/>
                </a:cubicBezTo>
                <a:cubicBezTo>
                  <a:pt x="2638871" y="299648"/>
                  <a:pt x="2639404" y="298781"/>
                  <a:pt x="2640471" y="297981"/>
                </a:cubicBezTo>
                <a:lnTo>
                  <a:pt x="2645871" y="297981"/>
                </a:lnTo>
                <a:lnTo>
                  <a:pt x="2645871" y="107593"/>
                </a:lnTo>
                <a:cubicBezTo>
                  <a:pt x="2645871" y="103993"/>
                  <a:pt x="2645271" y="101427"/>
                  <a:pt x="2644071" y="99893"/>
                </a:cubicBezTo>
                <a:cubicBezTo>
                  <a:pt x="2642871" y="98360"/>
                  <a:pt x="2641471" y="97594"/>
                  <a:pt x="2639871" y="97594"/>
                </a:cubicBezTo>
                <a:cubicBezTo>
                  <a:pt x="2637205" y="97594"/>
                  <a:pt x="2634738" y="99260"/>
                  <a:pt x="2632472" y="102593"/>
                </a:cubicBezTo>
                <a:cubicBezTo>
                  <a:pt x="2627939" y="109526"/>
                  <a:pt x="2625672" y="117126"/>
                  <a:pt x="2625672" y="125392"/>
                </a:cubicBezTo>
                <a:lnTo>
                  <a:pt x="2625672" y="297981"/>
                </a:lnTo>
                <a:lnTo>
                  <a:pt x="2630472" y="298381"/>
                </a:lnTo>
                <a:cubicBezTo>
                  <a:pt x="2631138" y="298781"/>
                  <a:pt x="2631472" y="299515"/>
                  <a:pt x="2631472" y="300581"/>
                </a:cubicBezTo>
                <a:cubicBezTo>
                  <a:pt x="2631472" y="301381"/>
                  <a:pt x="2630805" y="302248"/>
                  <a:pt x="2629472" y="303181"/>
                </a:cubicBezTo>
                <a:lnTo>
                  <a:pt x="2582075" y="303181"/>
                </a:lnTo>
                <a:cubicBezTo>
                  <a:pt x="2580742" y="302248"/>
                  <a:pt x="2580075" y="301381"/>
                  <a:pt x="2580075" y="300581"/>
                </a:cubicBezTo>
                <a:cubicBezTo>
                  <a:pt x="2580075" y="299781"/>
                  <a:pt x="2580742" y="298915"/>
                  <a:pt x="2582075" y="297981"/>
                </a:cubicBezTo>
                <a:lnTo>
                  <a:pt x="2589874" y="297981"/>
                </a:lnTo>
                <a:lnTo>
                  <a:pt x="2589874" y="93794"/>
                </a:lnTo>
                <a:lnTo>
                  <a:pt x="2582075" y="93794"/>
                </a:lnTo>
                <a:cubicBezTo>
                  <a:pt x="2580742" y="92994"/>
                  <a:pt x="2580075" y="92194"/>
                  <a:pt x="2580075" y="91394"/>
                </a:cubicBezTo>
                <a:cubicBezTo>
                  <a:pt x="2580075" y="90461"/>
                  <a:pt x="2580742" y="89527"/>
                  <a:pt x="2582075" y="88594"/>
                </a:cubicBezTo>
                <a:lnTo>
                  <a:pt x="2625672" y="88594"/>
                </a:lnTo>
                <a:lnTo>
                  <a:pt x="2625672" y="104593"/>
                </a:lnTo>
                <a:cubicBezTo>
                  <a:pt x="2630472" y="97394"/>
                  <a:pt x="2634872" y="92527"/>
                  <a:pt x="2638871" y="89994"/>
                </a:cubicBezTo>
                <a:cubicBezTo>
                  <a:pt x="2642871" y="87461"/>
                  <a:pt x="2648137" y="86194"/>
                  <a:pt x="2654670" y="86194"/>
                </a:cubicBezTo>
                <a:close/>
                <a:moveTo>
                  <a:pt x="2268122" y="86194"/>
                </a:moveTo>
                <a:cubicBezTo>
                  <a:pt x="2282254" y="86194"/>
                  <a:pt x="2293154" y="93727"/>
                  <a:pt x="2300820" y="108793"/>
                </a:cubicBezTo>
                <a:cubicBezTo>
                  <a:pt x="2308486" y="123859"/>
                  <a:pt x="2312319" y="142191"/>
                  <a:pt x="2312319" y="163790"/>
                </a:cubicBezTo>
                <a:lnTo>
                  <a:pt x="2312319" y="196588"/>
                </a:lnTo>
                <a:lnTo>
                  <a:pt x="2255923" y="196588"/>
                </a:lnTo>
                <a:lnTo>
                  <a:pt x="2255923" y="270983"/>
                </a:lnTo>
                <a:cubicBezTo>
                  <a:pt x="2255923" y="282582"/>
                  <a:pt x="2257256" y="290249"/>
                  <a:pt x="2259922" y="293982"/>
                </a:cubicBezTo>
                <a:cubicBezTo>
                  <a:pt x="2261922" y="296781"/>
                  <a:pt x="2265189" y="298181"/>
                  <a:pt x="2269722" y="298181"/>
                </a:cubicBezTo>
                <a:cubicBezTo>
                  <a:pt x="2277188" y="298181"/>
                  <a:pt x="2283854" y="293982"/>
                  <a:pt x="2289721" y="285582"/>
                </a:cubicBezTo>
                <a:cubicBezTo>
                  <a:pt x="2299453" y="271450"/>
                  <a:pt x="2304653" y="252184"/>
                  <a:pt x="2305320" y="227786"/>
                </a:cubicBezTo>
                <a:cubicBezTo>
                  <a:pt x="2305453" y="219786"/>
                  <a:pt x="2305820" y="215253"/>
                  <a:pt x="2306420" y="214186"/>
                </a:cubicBezTo>
                <a:cubicBezTo>
                  <a:pt x="2307020" y="213120"/>
                  <a:pt x="2307853" y="212587"/>
                  <a:pt x="2308919" y="212587"/>
                </a:cubicBezTo>
                <a:cubicBezTo>
                  <a:pt x="2309853" y="212587"/>
                  <a:pt x="2310586" y="212987"/>
                  <a:pt x="2311119" y="213786"/>
                </a:cubicBezTo>
                <a:cubicBezTo>
                  <a:pt x="2311786" y="214853"/>
                  <a:pt x="2312119" y="217386"/>
                  <a:pt x="2312119" y="221386"/>
                </a:cubicBezTo>
                <a:cubicBezTo>
                  <a:pt x="2312119" y="245118"/>
                  <a:pt x="2307953" y="265083"/>
                  <a:pt x="2299620" y="281282"/>
                </a:cubicBezTo>
                <a:cubicBezTo>
                  <a:pt x="2291287" y="297481"/>
                  <a:pt x="2280054" y="305581"/>
                  <a:pt x="2265922" y="305581"/>
                </a:cubicBezTo>
                <a:cubicBezTo>
                  <a:pt x="2252723" y="305581"/>
                  <a:pt x="2241790" y="299348"/>
                  <a:pt x="2233124" y="286882"/>
                </a:cubicBezTo>
                <a:cubicBezTo>
                  <a:pt x="2224458" y="274416"/>
                  <a:pt x="2220125" y="247384"/>
                  <a:pt x="2220125" y="205787"/>
                </a:cubicBezTo>
                <a:lnTo>
                  <a:pt x="2220125" y="176389"/>
                </a:lnTo>
                <a:cubicBezTo>
                  <a:pt x="2220125" y="144524"/>
                  <a:pt x="2225991" y="120326"/>
                  <a:pt x="2237724" y="103793"/>
                </a:cubicBezTo>
                <a:cubicBezTo>
                  <a:pt x="2246123" y="92061"/>
                  <a:pt x="2256256" y="86194"/>
                  <a:pt x="2268122" y="86194"/>
                </a:cubicBezTo>
                <a:close/>
                <a:moveTo>
                  <a:pt x="5506621" y="86194"/>
                </a:moveTo>
                <a:cubicBezTo>
                  <a:pt x="5520755" y="86194"/>
                  <a:pt x="5531653" y="93727"/>
                  <a:pt x="5539319" y="108793"/>
                </a:cubicBezTo>
                <a:cubicBezTo>
                  <a:pt x="5546986" y="123859"/>
                  <a:pt x="5550819" y="142191"/>
                  <a:pt x="5550819" y="163790"/>
                </a:cubicBezTo>
                <a:lnTo>
                  <a:pt x="5550819" y="196588"/>
                </a:lnTo>
                <a:lnTo>
                  <a:pt x="5494423" y="196588"/>
                </a:lnTo>
                <a:lnTo>
                  <a:pt x="5494423" y="270983"/>
                </a:lnTo>
                <a:cubicBezTo>
                  <a:pt x="5494423" y="282582"/>
                  <a:pt x="5495756" y="290249"/>
                  <a:pt x="5498422" y="293982"/>
                </a:cubicBezTo>
                <a:cubicBezTo>
                  <a:pt x="5500422" y="296781"/>
                  <a:pt x="5503689" y="298181"/>
                  <a:pt x="5508221" y="298181"/>
                </a:cubicBezTo>
                <a:cubicBezTo>
                  <a:pt x="5515688" y="298181"/>
                  <a:pt x="5522355" y="293982"/>
                  <a:pt x="5528220" y="285582"/>
                </a:cubicBezTo>
                <a:cubicBezTo>
                  <a:pt x="5537953" y="271450"/>
                  <a:pt x="5543153" y="252184"/>
                  <a:pt x="5543819" y="227786"/>
                </a:cubicBezTo>
                <a:cubicBezTo>
                  <a:pt x="5543953" y="219786"/>
                  <a:pt x="5544319" y="215253"/>
                  <a:pt x="5544919" y="214186"/>
                </a:cubicBezTo>
                <a:cubicBezTo>
                  <a:pt x="5545519" y="213120"/>
                  <a:pt x="5546353" y="212587"/>
                  <a:pt x="5547419" y="212587"/>
                </a:cubicBezTo>
                <a:cubicBezTo>
                  <a:pt x="5548353" y="212587"/>
                  <a:pt x="5549086" y="212987"/>
                  <a:pt x="5549619" y="213786"/>
                </a:cubicBezTo>
                <a:cubicBezTo>
                  <a:pt x="5550285" y="214853"/>
                  <a:pt x="5550619" y="217386"/>
                  <a:pt x="5550619" y="221386"/>
                </a:cubicBezTo>
                <a:cubicBezTo>
                  <a:pt x="5550619" y="245118"/>
                  <a:pt x="5546453" y="265083"/>
                  <a:pt x="5538119" y="281282"/>
                </a:cubicBezTo>
                <a:cubicBezTo>
                  <a:pt x="5529787" y="297481"/>
                  <a:pt x="5518555" y="305581"/>
                  <a:pt x="5504421" y="305581"/>
                </a:cubicBezTo>
                <a:cubicBezTo>
                  <a:pt x="5491223" y="305581"/>
                  <a:pt x="5480290" y="299348"/>
                  <a:pt x="5471623" y="286882"/>
                </a:cubicBezTo>
                <a:cubicBezTo>
                  <a:pt x="5462958" y="274416"/>
                  <a:pt x="5458625" y="247384"/>
                  <a:pt x="5458625" y="205787"/>
                </a:cubicBezTo>
                <a:lnTo>
                  <a:pt x="5458625" y="176389"/>
                </a:lnTo>
                <a:cubicBezTo>
                  <a:pt x="5458625" y="144524"/>
                  <a:pt x="5464491" y="120326"/>
                  <a:pt x="5476223" y="103793"/>
                </a:cubicBezTo>
                <a:cubicBezTo>
                  <a:pt x="5484623" y="92061"/>
                  <a:pt x="5494756" y="86194"/>
                  <a:pt x="5506621" y="86194"/>
                </a:cubicBezTo>
                <a:close/>
                <a:moveTo>
                  <a:pt x="5299871" y="86194"/>
                </a:moveTo>
                <a:cubicBezTo>
                  <a:pt x="5314271" y="86194"/>
                  <a:pt x="5324637" y="88894"/>
                  <a:pt x="5330969" y="94294"/>
                </a:cubicBezTo>
                <a:cubicBezTo>
                  <a:pt x="5337303" y="99693"/>
                  <a:pt x="5340469" y="106593"/>
                  <a:pt x="5340469" y="114993"/>
                </a:cubicBezTo>
                <a:lnTo>
                  <a:pt x="5340469" y="287782"/>
                </a:lnTo>
                <a:cubicBezTo>
                  <a:pt x="5340469" y="289782"/>
                  <a:pt x="5340999" y="291415"/>
                  <a:pt x="5342059" y="292682"/>
                </a:cubicBezTo>
                <a:cubicBezTo>
                  <a:pt x="5343120" y="293948"/>
                  <a:pt x="5344247" y="294582"/>
                  <a:pt x="5345441" y="294582"/>
                </a:cubicBezTo>
                <a:cubicBezTo>
                  <a:pt x="5348755" y="294582"/>
                  <a:pt x="5352136" y="291048"/>
                  <a:pt x="5355583" y="283982"/>
                </a:cubicBezTo>
                <a:cubicBezTo>
                  <a:pt x="5356511" y="281849"/>
                  <a:pt x="5357439" y="280782"/>
                  <a:pt x="5358368" y="280782"/>
                </a:cubicBezTo>
                <a:lnTo>
                  <a:pt x="5360867" y="282982"/>
                </a:lnTo>
                <a:cubicBezTo>
                  <a:pt x="5360867" y="287649"/>
                  <a:pt x="5357868" y="292582"/>
                  <a:pt x="5351868" y="297781"/>
                </a:cubicBezTo>
                <a:cubicBezTo>
                  <a:pt x="5345869" y="302981"/>
                  <a:pt x="5338669" y="305581"/>
                  <a:pt x="5330269" y="305581"/>
                </a:cubicBezTo>
                <a:cubicBezTo>
                  <a:pt x="5323070" y="305581"/>
                  <a:pt x="5317504" y="303914"/>
                  <a:pt x="5313571" y="300581"/>
                </a:cubicBezTo>
                <a:cubicBezTo>
                  <a:pt x="5309637" y="297248"/>
                  <a:pt x="5306671" y="291382"/>
                  <a:pt x="5304671" y="282982"/>
                </a:cubicBezTo>
                <a:cubicBezTo>
                  <a:pt x="5298539" y="292048"/>
                  <a:pt x="5293171" y="298081"/>
                  <a:pt x="5288572" y="301081"/>
                </a:cubicBezTo>
                <a:cubicBezTo>
                  <a:pt x="5283973" y="304081"/>
                  <a:pt x="5278539" y="305581"/>
                  <a:pt x="5272273" y="305581"/>
                </a:cubicBezTo>
                <a:cubicBezTo>
                  <a:pt x="5264673" y="305581"/>
                  <a:pt x="5258841" y="303614"/>
                  <a:pt x="5254774" y="299681"/>
                </a:cubicBezTo>
                <a:cubicBezTo>
                  <a:pt x="5250708" y="295748"/>
                  <a:pt x="5248675" y="290582"/>
                  <a:pt x="5248675" y="284182"/>
                </a:cubicBezTo>
                <a:lnTo>
                  <a:pt x="5248675" y="208787"/>
                </a:lnTo>
                <a:cubicBezTo>
                  <a:pt x="5248675" y="200654"/>
                  <a:pt x="5250441" y="194654"/>
                  <a:pt x="5253974" y="190788"/>
                </a:cubicBezTo>
                <a:cubicBezTo>
                  <a:pt x="5257507" y="186921"/>
                  <a:pt x="5267940" y="182122"/>
                  <a:pt x="5285272" y="176389"/>
                </a:cubicBezTo>
                <a:cubicBezTo>
                  <a:pt x="5293005" y="173722"/>
                  <a:pt x="5299471" y="171056"/>
                  <a:pt x="5304671" y="168389"/>
                </a:cubicBezTo>
                <a:lnTo>
                  <a:pt x="5304671" y="110793"/>
                </a:lnTo>
                <a:cubicBezTo>
                  <a:pt x="5304671" y="104793"/>
                  <a:pt x="5303105" y="100127"/>
                  <a:pt x="5299971" y="96794"/>
                </a:cubicBezTo>
                <a:cubicBezTo>
                  <a:pt x="5296839" y="93460"/>
                  <a:pt x="5292739" y="91794"/>
                  <a:pt x="5287672" y="91794"/>
                </a:cubicBezTo>
                <a:cubicBezTo>
                  <a:pt x="5275939" y="91794"/>
                  <a:pt x="5267207" y="97794"/>
                  <a:pt x="5261473" y="109793"/>
                </a:cubicBezTo>
                <a:cubicBezTo>
                  <a:pt x="5263341" y="109126"/>
                  <a:pt x="5265141" y="108626"/>
                  <a:pt x="5266873" y="108293"/>
                </a:cubicBezTo>
                <a:cubicBezTo>
                  <a:pt x="5268607" y="107960"/>
                  <a:pt x="5270207" y="107793"/>
                  <a:pt x="5271673" y="107793"/>
                </a:cubicBezTo>
                <a:cubicBezTo>
                  <a:pt x="5277007" y="107793"/>
                  <a:pt x="5281506" y="109726"/>
                  <a:pt x="5285172" y="113593"/>
                </a:cubicBezTo>
                <a:cubicBezTo>
                  <a:pt x="5288839" y="117459"/>
                  <a:pt x="5290672" y="122525"/>
                  <a:pt x="5290672" y="128792"/>
                </a:cubicBezTo>
                <a:cubicBezTo>
                  <a:pt x="5290672" y="135191"/>
                  <a:pt x="5288805" y="140324"/>
                  <a:pt x="5285072" y="144191"/>
                </a:cubicBezTo>
                <a:cubicBezTo>
                  <a:pt x="5281339" y="148057"/>
                  <a:pt x="5276339" y="149990"/>
                  <a:pt x="5270073" y="149990"/>
                </a:cubicBezTo>
                <a:cubicBezTo>
                  <a:pt x="5263807" y="149990"/>
                  <a:pt x="5258874" y="148024"/>
                  <a:pt x="5255274" y="144091"/>
                </a:cubicBezTo>
                <a:cubicBezTo>
                  <a:pt x="5251675" y="140158"/>
                  <a:pt x="5249875" y="134325"/>
                  <a:pt x="5249875" y="126592"/>
                </a:cubicBezTo>
                <a:cubicBezTo>
                  <a:pt x="5249875" y="115126"/>
                  <a:pt x="5254208" y="105526"/>
                  <a:pt x="5262873" y="97794"/>
                </a:cubicBezTo>
                <a:cubicBezTo>
                  <a:pt x="5271540" y="90061"/>
                  <a:pt x="5283873" y="86194"/>
                  <a:pt x="5299871" y="86194"/>
                </a:cubicBezTo>
                <a:close/>
                <a:moveTo>
                  <a:pt x="5116097" y="86194"/>
                </a:moveTo>
                <a:cubicBezTo>
                  <a:pt x="5130229" y="86194"/>
                  <a:pt x="5141129" y="93727"/>
                  <a:pt x="5148795" y="108793"/>
                </a:cubicBezTo>
                <a:cubicBezTo>
                  <a:pt x="5156461" y="123859"/>
                  <a:pt x="5160294" y="142191"/>
                  <a:pt x="5160294" y="163790"/>
                </a:cubicBezTo>
                <a:lnTo>
                  <a:pt x="5160294" y="196588"/>
                </a:lnTo>
                <a:lnTo>
                  <a:pt x="5103897" y="196588"/>
                </a:lnTo>
                <a:lnTo>
                  <a:pt x="5103897" y="270983"/>
                </a:lnTo>
                <a:cubicBezTo>
                  <a:pt x="5103897" y="282582"/>
                  <a:pt x="5105231" y="290249"/>
                  <a:pt x="5107897" y="293982"/>
                </a:cubicBezTo>
                <a:cubicBezTo>
                  <a:pt x="5109897" y="296781"/>
                  <a:pt x="5113163" y="298181"/>
                  <a:pt x="5117697" y="298181"/>
                </a:cubicBezTo>
                <a:cubicBezTo>
                  <a:pt x="5125163" y="298181"/>
                  <a:pt x="5131829" y="293982"/>
                  <a:pt x="5137695" y="285582"/>
                </a:cubicBezTo>
                <a:cubicBezTo>
                  <a:pt x="5147429" y="271450"/>
                  <a:pt x="5152628" y="252184"/>
                  <a:pt x="5153294" y="227786"/>
                </a:cubicBezTo>
                <a:cubicBezTo>
                  <a:pt x="5153428" y="219786"/>
                  <a:pt x="5153794" y="215253"/>
                  <a:pt x="5154394" y="214186"/>
                </a:cubicBezTo>
                <a:cubicBezTo>
                  <a:pt x="5154994" y="213120"/>
                  <a:pt x="5155828" y="212587"/>
                  <a:pt x="5156894" y="212587"/>
                </a:cubicBezTo>
                <a:cubicBezTo>
                  <a:pt x="5157827" y="212587"/>
                  <a:pt x="5158561" y="212987"/>
                  <a:pt x="5159094" y="213786"/>
                </a:cubicBezTo>
                <a:cubicBezTo>
                  <a:pt x="5159761" y="214853"/>
                  <a:pt x="5160094" y="217386"/>
                  <a:pt x="5160094" y="221386"/>
                </a:cubicBezTo>
                <a:cubicBezTo>
                  <a:pt x="5160094" y="245118"/>
                  <a:pt x="5155928" y="265083"/>
                  <a:pt x="5147595" y="281282"/>
                </a:cubicBezTo>
                <a:cubicBezTo>
                  <a:pt x="5139262" y="297481"/>
                  <a:pt x="5128029" y="305581"/>
                  <a:pt x="5113897" y="305581"/>
                </a:cubicBezTo>
                <a:cubicBezTo>
                  <a:pt x="5100697" y="305581"/>
                  <a:pt x="5089765" y="299348"/>
                  <a:pt x="5081099" y="286882"/>
                </a:cubicBezTo>
                <a:cubicBezTo>
                  <a:pt x="5072433" y="274416"/>
                  <a:pt x="5068099" y="247384"/>
                  <a:pt x="5068099" y="205787"/>
                </a:cubicBezTo>
                <a:lnTo>
                  <a:pt x="5068099" y="176389"/>
                </a:lnTo>
                <a:cubicBezTo>
                  <a:pt x="5068099" y="144524"/>
                  <a:pt x="5073966" y="120326"/>
                  <a:pt x="5085699" y="103793"/>
                </a:cubicBezTo>
                <a:cubicBezTo>
                  <a:pt x="5094098" y="92061"/>
                  <a:pt x="5104231" y="86194"/>
                  <a:pt x="5116097" y="86194"/>
                </a:cubicBezTo>
                <a:close/>
                <a:moveTo>
                  <a:pt x="5032720" y="86194"/>
                </a:moveTo>
                <a:cubicBezTo>
                  <a:pt x="5038720" y="86194"/>
                  <a:pt x="5044119" y="89194"/>
                  <a:pt x="5048919" y="95194"/>
                </a:cubicBezTo>
                <a:cubicBezTo>
                  <a:pt x="5055053" y="102927"/>
                  <a:pt x="5058119" y="112659"/>
                  <a:pt x="5058119" y="124392"/>
                </a:cubicBezTo>
                <a:cubicBezTo>
                  <a:pt x="5058119" y="134391"/>
                  <a:pt x="5056085" y="141958"/>
                  <a:pt x="5052019" y="147091"/>
                </a:cubicBezTo>
                <a:cubicBezTo>
                  <a:pt x="5047953" y="152224"/>
                  <a:pt x="5043453" y="154790"/>
                  <a:pt x="5038520" y="154790"/>
                </a:cubicBezTo>
                <a:cubicBezTo>
                  <a:pt x="5034520" y="154790"/>
                  <a:pt x="5031187" y="153057"/>
                  <a:pt x="5028521" y="149590"/>
                </a:cubicBezTo>
                <a:cubicBezTo>
                  <a:pt x="5024921" y="144924"/>
                  <a:pt x="5023121" y="138258"/>
                  <a:pt x="5023121" y="129592"/>
                </a:cubicBezTo>
                <a:cubicBezTo>
                  <a:pt x="5023121" y="121059"/>
                  <a:pt x="5025655" y="112859"/>
                  <a:pt x="5030721" y="104993"/>
                </a:cubicBezTo>
                <a:cubicBezTo>
                  <a:pt x="5033254" y="100993"/>
                  <a:pt x="5034520" y="98260"/>
                  <a:pt x="5034520" y="96794"/>
                </a:cubicBezTo>
                <a:cubicBezTo>
                  <a:pt x="5034520" y="95594"/>
                  <a:pt x="5034054" y="94560"/>
                  <a:pt x="5033120" y="93694"/>
                </a:cubicBezTo>
                <a:cubicBezTo>
                  <a:pt x="5032187" y="92827"/>
                  <a:pt x="5031054" y="92394"/>
                  <a:pt x="5029721" y="92394"/>
                </a:cubicBezTo>
                <a:cubicBezTo>
                  <a:pt x="5027187" y="92394"/>
                  <a:pt x="5024787" y="93594"/>
                  <a:pt x="5022521" y="95994"/>
                </a:cubicBezTo>
                <a:cubicBezTo>
                  <a:pt x="5018655" y="99993"/>
                  <a:pt x="5015188" y="107226"/>
                  <a:pt x="5012121" y="117692"/>
                </a:cubicBezTo>
                <a:cubicBezTo>
                  <a:pt x="5009055" y="128158"/>
                  <a:pt x="5007521" y="140058"/>
                  <a:pt x="5007521" y="153390"/>
                </a:cubicBezTo>
                <a:lnTo>
                  <a:pt x="5007521" y="297981"/>
                </a:lnTo>
                <a:lnTo>
                  <a:pt x="5017721" y="297981"/>
                </a:lnTo>
                <a:cubicBezTo>
                  <a:pt x="5018655" y="297981"/>
                  <a:pt x="5019388" y="298248"/>
                  <a:pt x="5019921" y="298781"/>
                </a:cubicBezTo>
                <a:cubicBezTo>
                  <a:pt x="5020455" y="299315"/>
                  <a:pt x="5020721" y="299915"/>
                  <a:pt x="5020721" y="300581"/>
                </a:cubicBezTo>
                <a:lnTo>
                  <a:pt x="5020121" y="302381"/>
                </a:lnTo>
                <a:cubicBezTo>
                  <a:pt x="5019321" y="302914"/>
                  <a:pt x="5018521" y="303181"/>
                  <a:pt x="5017721" y="303181"/>
                </a:cubicBezTo>
                <a:lnTo>
                  <a:pt x="4963925" y="303181"/>
                </a:lnTo>
                <a:cubicBezTo>
                  <a:pt x="4963258" y="303181"/>
                  <a:pt x="4962691" y="302948"/>
                  <a:pt x="4962225" y="302481"/>
                </a:cubicBezTo>
                <a:cubicBezTo>
                  <a:pt x="4961759" y="302014"/>
                  <a:pt x="4961525" y="301381"/>
                  <a:pt x="4961525" y="300581"/>
                </a:cubicBezTo>
                <a:cubicBezTo>
                  <a:pt x="4961525" y="299781"/>
                  <a:pt x="4961759" y="299148"/>
                  <a:pt x="4962225" y="298681"/>
                </a:cubicBezTo>
                <a:cubicBezTo>
                  <a:pt x="4962691" y="298215"/>
                  <a:pt x="4963258" y="297981"/>
                  <a:pt x="4963925" y="297981"/>
                </a:cubicBezTo>
                <a:lnTo>
                  <a:pt x="4972324" y="297981"/>
                </a:lnTo>
                <a:lnTo>
                  <a:pt x="4972324" y="93794"/>
                </a:lnTo>
                <a:lnTo>
                  <a:pt x="4963925" y="93794"/>
                </a:lnTo>
                <a:cubicBezTo>
                  <a:pt x="4963125" y="93794"/>
                  <a:pt x="4962491" y="93560"/>
                  <a:pt x="4962025" y="93094"/>
                </a:cubicBezTo>
                <a:cubicBezTo>
                  <a:pt x="4961559" y="92627"/>
                  <a:pt x="4961325" y="91994"/>
                  <a:pt x="4961325" y="91194"/>
                </a:cubicBezTo>
                <a:cubicBezTo>
                  <a:pt x="4961325" y="90394"/>
                  <a:pt x="4961559" y="89761"/>
                  <a:pt x="4962025" y="89294"/>
                </a:cubicBezTo>
                <a:cubicBezTo>
                  <a:pt x="4962491" y="88827"/>
                  <a:pt x="4963125" y="88594"/>
                  <a:pt x="4963925" y="88594"/>
                </a:cubicBezTo>
                <a:lnTo>
                  <a:pt x="5007521" y="88594"/>
                </a:lnTo>
                <a:lnTo>
                  <a:pt x="5007521" y="114993"/>
                </a:lnTo>
                <a:cubicBezTo>
                  <a:pt x="5012055" y="102993"/>
                  <a:pt x="5016288" y="95194"/>
                  <a:pt x="5020221" y="91594"/>
                </a:cubicBezTo>
                <a:cubicBezTo>
                  <a:pt x="5024155" y="87994"/>
                  <a:pt x="5028321" y="86194"/>
                  <a:pt x="5032720" y="86194"/>
                </a:cubicBezTo>
                <a:close/>
                <a:moveTo>
                  <a:pt x="4810591" y="86194"/>
                </a:moveTo>
                <a:cubicBezTo>
                  <a:pt x="4818597" y="86194"/>
                  <a:pt x="4826335" y="89861"/>
                  <a:pt x="4833809" y="97194"/>
                </a:cubicBezTo>
                <a:cubicBezTo>
                  <a:pt x="4835810" y="95835"/>
                  <a:pt x="4838813" y="93188"/>
                  <a:pt x="4842817" y="89250"/>
                </a:cubicBezTo>
                <a:cubicBezTo>
                  <a:pt x="4845085" y="87213"/>
                  <a:pt x="4846620" y="86194"/>
                  <a:pt x="4847420" y="86194"/>
                </a:cubicBezTo>
                <a:cubicBezTo>
                  <a:pt x="4847899" y="86194"/>
                  <a:pt x="4848319" y="86328"/>
                  <a:pt x="4848679" y="86594"/>
                </a:cubicBezTo>
                <a:cubicBezTo>
                  <a:pt x="4849039" y="87128"/>
                  <a:pt x="4849220" y="87728"/>
                  <a:pt x="4849220" y="88394"/>
                </a:cubicBezTo>
                <a:lnTo>
                  <a:pt x="4849220" y="172789"/>
                </a:lnTo>
                <a:cubicBezTo>
                  <a:pt x="4849220" y="173722"/>
                  <a:pt x="4848963" y="174456"/>
                  <a:pt x="4848449" y="174989"/>
                </a:cubicBezTo>
                <a:cubicBezTo>
                  <a:pt x="4847936" y="175522"/>
                  <a:pt x="4847359" y="175789"/>
                  <a:pt x="4846717" y="175789"/>
                </a:cubicBezTo>
                <a:cubicBezTo>
                  <a:pt x="4845946" y="175789"/>
                  <a:pt x="4845369" y="175457"/>
                  <a:pt x="4844983" y="174792"/>
                </a:cubicBezTo>
                <a:cubicBezTo>
                  <a:pt x="4844597" y="174127"/>
                  <a:pt x="4844277" y="172132"/>
                  <a:pt x="4844020" y="168805"/>
                </a:cubicBezTo>
                <a:cubicBezTo>
                  <a:pt x="4842287" y="144200"/>
                  <a:pt x="4838554" y="124250"/>
                  <a:pt x="4832821" y="108955"/>
                </a:cubicBezTo>
                <a:cubicBezTo>
                  <a:pt x="4828688" y="98314"/>
                  <a:pt x="4823288" y="92994"/>
                  <a:pt x="4816622" y="92994"/>
                </a:cubicBezTo>
                <a:cubicBezTo>
                  <a:pt x="4812889" y="92994"/>
                  <a:pt x="4809756" y="94394"/>
                  <a:pt x="4807223" y="97194"/>
                </a:cubicBezTo>
                <a:cubicBezTo>
                  <a:pt x="4804689" y="99993"/>
                  <a:pt x="4803423" y="103793"/>
                  <a:pt x="4803423" y="108593"/>
                </a:cubicBezTo>
                <a:cubicBezTo>
                  <a:pt x="4803423" y="120726"/>
                  <a:pt x="4811356" y="142657"/>
                  <a:pt x="4827221" y="174389"/>
                </a:cubicBezTo>
                <a:cubicBezTo>
                  <a:pt x="4837887" y="195454"/>
                  <a:pt x="4845153" y="212253"/>
                  <a:pt x="4849020" y="224786"/>
                </a:cubicBezTo>
                <a:cubicBezTo>
                  <a:pt x="4852887" y="237318"/>
                  <a:pt x="4854819" y="248384"/>
                  <a:pt x="4854819" y="257984"/>
                </a:cubicBezTo>
                <a:cubicBezTo>
                  <a:pt x="4854819" y="272516"/>
                  <a:pt x="4851087" y="284082"/>
                  <a:pt x="4843620" y="292682"/>
                </a:cubicBezTo>
                <a:cubicBezTo>
                  <a:pt x="4836155" y="301281"/>
                  <a:pt x="4827488" y="305581"/>
                  <a:pt x="4817621" y="305581"/>
                </a:cubicBezTo>
                <a:cubicBezTo>
                  <a:pt x="4812555" y="305581"/>
                  <a:pt x="4808123" y="304414"/>
                  <a:pt x="4804323" y="302081"/>
                </a:cubicBezTo>
                <a:cubicBezTo>
                  <a:pt x="4800523" y="299748"/>
                  <a:pt x="4796557" y="295648"/>
                  <a:pt x="4792423" y="289782"/>
                </a:cubicBezTo>
                <a:cubicBezTo>
                  <a:pt x="4789891" y="291782"/>
                  <a:pt x="4786823" y="295248"/>
                  <a:pt x="4783224" y="300181"/>
                </a:cubicBezTo>
                <a:cubicBezTo>
                  <a:pt x="4780557" y="303781"/>
                  <a:pt x="4778557" y="305581"/>
                  <a:pt x="4777225" y="305581"/>
                </a:cubicBezTo>
                <a:cubicBezTo>
                  <a:pt x="4776691" y="305581"/>
                  <a:pt x="4776225" y="305381"/>
                  <a:pt x="4775825" y="304982"/>
                </a:cubicBezTo>
                <a:cubicBezTo>
                  <a:pt x="4775425" y="304584"/>
                  <a:pt x="4775225" y="303985"/>
                  <a:pt x="4775225" y="303187"/>
                </a:cubicBezTo>
                <a:lnTo>
                  <a:pt x="4775225" y="209581"/>
                </a:lnTo>
                <a:cubicBezTo>
                  <a:pt x="4775225" y="208649"/>
                  <a:pt x="4775457" y="207951"/>
                  <a:pt x="4775925" y="207485"/>
                </a:cubicBezTo>
                <a:cubicBezTo>
                  <a:pt x="4776391" y="207020"/>
                  <a:pt x="4776957" y="206787"/>
                  <a:pt x="4777625" y="206787"/>
                </a:cubicBezTo>
                <a:cubicBezTo>
                  <a:pt x="4778425" y="206787"/>
                  <a:pt x="4779025" y="207053"/>
                  <a:pt x="4779425" y="207585"/>
                </a:cubicBezTo>
                <a:cubicBezTo>
                  <a:pt x="4779825" y="208118"/>
                  <a:pt x="4780157" y="210246"/>
                  <a:pt x="4780425" y="213971"/>
                </a:cubicBezTo>
                <a:cubicBezTo>
                  <a:pt x="4782157" y="239780"/>
                  <a:pt x="4786557" y="261330"/>
                  <a:pt x="4793623" y="278623"/>
                </a:cubicBezTo>
                <a:cubicBezTo>
                  <a:pt x="4798689" y="291129"/>
                  <a:pt x="4804689" y="297381"/>
                  <a:pt x="4811622" y="297381"/>
                </a:cubicBezTo>
                <a:cubicBezTo>
                  <a:pt x="4815089" y="297381"/>
                  <a:pt x="4818221" y="295681"/>
                  <a:pt x="4821021" y="292282"/>
                </a:cubicBezTo>
                <a:cubicBezTo>
                  <a:pt x="4823821" y="288882"/>
                  <a:pt x="4825221" y="283982"/>
                  <a:pt x="4825221" y="277583"/>
                </a:cubicBezTo>
                <a:cubicBezTo>
                  <a:pt x="4825221" y="270250"/>
                  <a:pt x="4823655" y="261284"/>
                  <a:pt x="4820521" y="250684"/>
                </a:cubicBezTo>
                <a:cubicBezTo>
                  <a:pt x="4817389" y="240085"/>
                  <a:pt x="4810789" y="223686"/>
                  <a:pt x="4800723" y="201487"/>
                </a:cubicBezTo>
                <a:cubicBezTo>
                  <a:pt x="4790657" y="179289"/>
                  <a:pt x="4784191" y="163256"/>
                  <a:pt x="4781324" y="153390"/>
                </a:cubicBezTo>
                <a:cubicBezTo>
                  <a:pt x="4778457" y="143524"/>
                  <a:pt x="4777025" y="134858"/>
                  <a:pt x="4777025" y="127392"/>
                </a:cubicBezTo>
                <a:cubicBezTo>
                  <a:pt x="4777025" y="115126"/>
                  <a:pt x="4780387" y="105193"/>
                  <a:pt x="4787115" y="97594"/>
                </a:cubicBezTo>
                <a:cubicBezTo>
                  <a:pt x="4793841" y="89994"/>
                  <a:pt x="4801667" y="86194"/>
                  <a:pt x="4810591" y="86194"/>
                </a:cubicBezTo>
                <a:close/>
                <a:moveTo>
                  <a:pt x="4639847" y="86194"/>
                </a:moveTo>
                <a:cubicBezTo>
                  <a:pt x="4653979" y="86194"/>
                  <a:pt x="4664879" y="93727"/>
                  <a:pt x="4672545" y="108793"/>
                </a:cubicBezTo>
                <a:cubicBezTo>
                  <a:pt x="4680211" y="123859"/>
                  <a:pt x="4684044" y="142191"/>
                  <a:pt x="4684044" y="163790"/>
                </a:cubicBezTo>
                <a:lnTo>
                  <a:pt x="4684044" y="196588"/>
                </a:lnTo>
                <a:lnTo>
                  <a:pt x="4627647" y="196588"/>
                </a:lnTo>
                <a:lnTo>
                  <a:pt x="4627647" y="270983"/>
                </a:lnTo>
                <a:cubicBezTo>
                  <a:pt x="4627647" y="282582"/>
                  <a:pt x="4628981" y="290249"/>
                  <a:pt x="4631647" y="293982"/>
                </a:cubicBezTo>
                <a:cubicBezTo>
                  <a:pt x="4633647" y="296781"/>
                  <a:pt x="4636913" y="298181"/>
                  <a:pt x="4641447" y="298181"/>
                </a:cubicBezTo>
                <a:cubicBezTo>
                  <a:pt x="4648913" y="298181"/>
                  <a:pt x="4655579" y="293982"/>
                  <a:pt x="4661445" y="285582"/>
                </a:cubicBezTo>
                <a:cubicBezTo>
                  <a:pt x="4671178" y="271450"/>
                  <a:pt x="4676377" y="252184"/>
                  <a:pt x="4677045" y="227786"/>
                </a:cubicBezTo>
                <a:cubicBezTo>
                  <a:pt x="4677177" y="219786"/>
                  <a:pt x="4677545" y="215253"/>
                  <a:pt x="4678145" y="214186"/>
                </a:cubicBezTo>
                <a:cubicBezTo>
                  <a:pt x="4678745" y="213120"/>
                  <a:pt x="4679577" y="212587"/>
                  <a:pt x="4680645" y="212587"/>
                </a:cubicBezTo>
                <a:cubicBezTo>
                  <a:pt x="4681577" y="212587"/>
                  <a:pt x="4682311" y="212987"/>
                  <a:pt x="4682844" y="213786"/>
                </a:cubicBezTo>
                <a:cubicBezTo>
                  <a:pt x="4683511" y="214853"/>
                  <a:pt x="4683844" y="217386"/>
                  <a:pt x="4683844" y="221386"/>
                </a:cubicBezTo>
                <a:cubicBezTo>
                  <a:pt x="4683844" y="245118"/>
                  <a:pt x="4679677" y="265083"/>
                  <a:pt x="4671345" y="281282"/>
                </a:cubicBezTo>
                <a:cubicBezTo>
                  <a:pt x="4663012" y="297481"/>
                  <a:pt x="4651779" y="305581"/>
                  <a:pt x="4637647" y="305581"/>
                </a:cubicBezTo>
                <a:cubicBezTo>
                  <a:pt x="4624447" y="305581"/>
                  <a:pt x="4613515" y="299348"/>
                  <a:pt x="4604849" y="286882"/>
                </a:cubicBezTo>
                <a:cubicBezTo>
                  <a:pt x="4596183" y="274416"/>
                  <a:pt x="4591849" y="247384"/>
                  <a:pt x="4591849" y="205787"/>
                </a:cubicBezTo>
                <a:lnTo>
                  <a:pt x="4591849" y="176389"/>
                </a:lnTo>
                <a:cubicBezTo>
                  <a:pt x="4591849" y="144524"/>
                  <a:pt x="4597716" y="120326"/>
                  <a:pt x="4609449" y="103793"/>
                </a:cubicBezTo>
                <a:cubicBezTo>
                  <a:pt x="4617848" y="92061"/>
                  <a:pt x="4627981" y="86194"/>
                  <a:pt x="4639847" y="86194"/>
                </a:cubicBezTo>
                <a:close/>
                <a:moveTo>
                  <a:pt x="4535072" y="86194"/>
                </a:moveTo>
                <a:cubicBezTo>
                  <a:pt x="4549205" y="86194"/>
                  <a:pt x="4560103" y="93727"/>
                  <a:pt x="4567770" y="108793"/>
                </a:cubicBezTo>
                <a:cubicBezTo>
                  <a:pt x="4575436" y="123859"/>
                  <a:pt x="4579269" y="142191"/>
                  <a:pt x="4579269" y="163790"/>
                </a:cubicBezTo>
                <a:lnTo>
                  <a:pt x="4579269" y="196588"/>
                </a:lnTo>
                <a:lnTo>
                  <a:pt x="4522873" y="196588"/>
                </a:lnTo>
                <a:lnTo>
                  <a:pt x="4522873" y="270983"/>
                </a:lnTo>
                <a:cubicBezTo>
                  <a:pt x="4522873" y="282582"/>
                  <a:pt x="4524206" y="290249"/>
                  <a:pt x="4526873" y="293982"/>
                </a:cubicBezTo>
                <a:cubicBezTo>
                  <a:pt x="4528872" y="296781"/>
                  <a:pt x="4532139" y="298181"/>
                  <a:pt x="4536671" y="298181"/>
                </a:cubicBezTo>
                <a:cubicBezTo>
                  <a:pt x="4544138" y="298181"/>
                  <a:pt x="4550805" y="293982"/>
                  <a:pt x="4556671" y="285582"/>
                </a:cubicBezTo>
                <a:cubicBezTo>
                  <a:pt x="4566403" y="271450"/>
                  <a:pt x="4571603" y="252184"/>
                  <a:pt x="4572269" y="227786"/>
                </a:cubicBezTo>
                <a:cubicBezTo>
                  <a:pt x="4572403" y="219786"/>
                  <a:pt x="4572769" y="215253"/>
                  <a:pt x="4573369" y="214186"/>
                </a:cubicBezTo>
                <a:cubicBezTo>
                  <a:pt x="4573969" y="213120"/>
                  <a:pt x="4574803" y="212587"/>
                  <a:pt x="4575869" y="212587"/>
                </a:cubicBezTo>
                <a:cubicBezTo>
                  <a:pt x="4576803" y="212587"/>
                  <a:pt x="4577536" y="212987"/>
                  <a:pt x="4578069" y="213786"/>
                </a:cubicBezTo>
                <a:cubicBezTo>
                  <a:pt x="4578735" y="214853"/>
                  <a:pt x="4579069" y="217386"/>
                  <a:pt x="4579069" y="221386"/>
                </a:cubicBezTo>
                <a:cubicBezTo>
                  <a:pt x="4579069" y="245118"/>
                  <a:pt x="4574903" y="265083"/>
                  <a:pt x="4566570" y="281282"/>
                </a:cubicBezTo>
                <a:cubicBezTo>
                  <a:pt x="4558237" y="297481"/>
                  <a:pt x="4547005" y="305581"/>
                  <a:pt x="4532872" y="305581"/>
                </a:cubicBezTo>
                <a:cubicBezTo>
                  <a:pt x="4519673" y="305581"/>
                  <a:pt x="4508740" y="299348"/>
                  <a:pt x="4500074" y="286882"/>
                </a:cubicBezTo>
                <a:cubicBezTo>
                  <a:pt x="4491407" y="274416"/>
                  <a:pt x="4487075" y="247384"/>
                  <a:pt x="4487075" y="205787"/>
                </a:cubicBezTo>
                <a:lnTo>
                  <a:pt x="4487075" y="176389"/>
                </a:lnTo>
                <a:cubicBezTo>
                  <a:pt x="4487075" y="144524"/>
                  <a:pt x="4492941" y="120326"/>
                  <a:pt x="4504673" y="103793"/>
                </a:cubicBezTo>
                <a:cubicBezTo>
                  <a:pt x="4513073" y="92061"/>
                  <a:pt x="4523206" y="86194"/>
                  <a:pt x="4535072" y="86194"/>
                </a:cubicBezTo>
                <a:close/>
                <a:moveTo>
                  <a:pt x="4184995" y="86194"/>
                </a:moveTo>
                <a:cubicBezTo>
                  <a:pt x="4190995" y="86194"/>
                  <a:pt x="4196395" y="89194"/>
                  <a:pt x="4201195" y="95194"/>
                </a:cubicBezTo>
                <a:cubicBezTo>
                  <a:pt x="4207327" y="102927"/>
                  <a:pt x="4210394" y="112659"/>
                  <a:pt x="4210394" y="124392"/>
                </a:cubicBezTo>
                <a:cubicBezTo>
                  <a:pt x="4210394" y="134391"/>
                  <a:pt x="4208361" y="141958"/>
                  <a:pt x="4204295" y="147091"/>
                </a:cubicBezTo>
                <a:cubicBezTo>
                  <a:pt x="4200227" y="152224"/>
                  <a:pt x="4195728" y="154790"/>
                  <a:pt x="4190795" y="154790"/>
                </a:cubicBezTo>
                <a:cubicBezTo>
                  <a:pt x="4186795" y="154790"/>
                  <a:pt x="4183462" y="153057"/>
                  <a:pt x="4180795" y="149590"/>
                </a:cubicBezTo>
                <a:cubicBezTo>
                  <a:pt x="4177196" y="144924"/>
                  <a:pt x="4175396" y="138258"/>
                  <a:pt x="4175396" y="129592"/>
                </a:cubicBezTo>
                <a:cubicBezTo>
                  <a:pt x="4175396" y="121059"/>
                  <a:pt x="4177929" y="112859"/>
                  <a:pt x="4182995" y="104993"/>
                </a:cubicBezTo>
                <a:cubicBezTo>
                  <a:pt x="4185529" y="100993"/>
                  <a:pt x="4186795" y="98260"/>
                  <a:pt x="4186795" y="96794"/>
                </a:cubicBezTo>
                <a:cubicBezTo>
                  <a:pt x="4186795" y="95594"/>
                  <a:pt x="4186329" y="94560"/>
                  <a:pt x="4185395" y="93694"/>
                </a:cubicBezTo>
                <a:cubicBezTo>
                  <a:pt x="4184462" y="92827"/>
                  <a:pt x="4183329" y="92394"/>
                  <a:pt x="4181995" y="92394"/>
                </a:cubicBezTo>
                <a:cubicBezTo>
                  <a:pt x="4179463" y="92394"/>
                  <a:pt x="4177063" y="93594"/>
                  <a:pt x="4174796" y="95994"/>
                </a:cubicBezTo>
                <a:cubicBezTo>
                  <a:pt x="4170929" y="99993"/>
                  <a:pt x="4167463" y="107226"/>
                  <a:pt x="4164397" y="117692"/>
                </a:cubicBezTo>
                <a:cubicBezTo>
                  <a:pt x="4161330" y="128158"/>
                  <a:pt x="4159797" y="140058"/>
                  <a:pt x="4159797" y="153390"/>
                </a:cubicBezTo>
                <a:lnTo>
                  <a:pt x="4159797" y="297981"/>
                </a:lnTo>
                <a:lnTo>
                  <a:pt x="4169997" y="297981"/>
                </a:lnTo>
                <a:cubicBezTo>
                  <a:pt x="4170929" y="297981"/>
                  <a:pt x="4171663" y="298248"/>
                  <a:pt x="4172197" y="298781"/>
                </a:cubicBezTo>
                <a:cubicBezTo>
                  <a:pt x="4172729" y="299315"/>
                  <a:pt x="4172996" y="299915"/>
                  <a:pt x="4172996" y="300581"/>
                </a:cubicBezTo>
                <a:lnTo>
                  <a:pt x="4172397" y="302381"/>
                </a:lnTo>
                <a:cubicBezTo>
                  <a:pt x="4171597" y="302914"/>
                  <a:pt x="4170797" y="303181"/>
                  <a:pt x="4169997" y="303181"/>
                </a:cubicBezTo>
                <a:lnTo>
                  <a:pt x="4116199" y="303181"/>
                </a:lnTo>
                <a:cubicBezTo>
                  <a:pt x="4115533" y="303181"/>
                  <a:pt x="4114967" y="302948"/>
                  <a:pt x="4114500" y="302481"/>
                </a:cubicBezTo>
                <a:cubicBezTo>
                  <a:pt x="4114033" y="302014"/>
                  <a:pt x="4113800" y="301381"/>
                  <a:pt x="4113800" y="300581"/>
                </a:cubicBezTo>
                <a:cubicBezTo>
                  <a:pt x="4113800" y="299781"/>
                  <a:pt x="4114033" y="299148"/>
                  <a:pt x="4114500" y="298681"/>
                </a:cubicBezTo>
                <a:cubicBezTo>
                  <a:pt x="4114967" y="298215"/>
                  <a:pt x="4115533" y="297981"/>
                  <a:pt x="4116199" y="297981"/>
                </a:cubicBezTo>
                <a:lnTo>
                  <a:pt x="4124599" y="297981"/>
                </a:lnTo>
                <a:lnTo>
                  <a:pt x="4124599" y="93794"/>
                </a:lnTo>
                <a:lnTo>
                  <a:pt x="4116199" y="93794"/>
                </a:lnTo>
                <a:cubicBezTo>
                  <a:pt x="4115399" y="93794"/>
                  <a:pt x="4114767" y="93561"/>
                  <a:pt x="4114300" y="93094"/>
                </a:cubicBezTo>
                <a:cubicBezTo>
                  <a:pt x="4113833" y="92627"/>
                  <a:pt x="4113600" y="91994"/>
                  <a:pt x="4113600" y="91194"/>
                </a:cubicBezTo>
                <a:cubicBezTo>
                  <a:pt x="4113600" y="90394"/>
                  <a:pt x="4113833" y="89761"/>
                  <a:pt x="4114300" y="89294"/>
                </a:cubicBezTo>
                <a:cubicBezTo>
                  <a:pt x="4114767" y="88827"/>
                  <a:pt x="4115399" y="88594"/>
                  <a:pt x="4116199" y="88594"/>
                </a:cubicBezTo>
                <a:lnTo>
                  <a:pt x="4159797" y="88594"/>
                </a:lnTo>
                <a:lnTo>
                  <a:pt x="4159797" y="114993"/>
                </a:lnTo>
                <a:cubicBezTo>
                  <a:pt x="4164330" y="102993"/>
                  <a:pt x="4168563" y="95194"/>
                  <a:pt x="4172497" y="91594"/>
                </a:cubicBezTo>
                <a:cubicBezTo>
                  <a:pt x="4176429" y="87994"/>
                  <a:pt x="4180596" y="86194"/>
                  <a:pt x="4184995" y="86194"/>
                </a:cubicBezTo>
                <a:close/>
                <a:moveTo>
                  <a:pt x="4052097" y="86194"/>
                </a:moveTo>
                <a:cubicBezTo>
                  <a:pt x="4066496" y="86194"/>
                  <a:pt x="4076862" y="88894"/>
                  <a:pt x="4083195" y="94294"/>
                </a:cubicBezTo>
                <a:cubicBezTo>
                  <a:pt x="4089527" y="99693"/>
                  <a:pt x="4092694" y="106593"/>
                  <a:pt x="4092694" y="114993"/>
                </a:cubicBezTo>
                <a:lnTo>
                  <a:pt x="4092694" y="287782"/>
                </a:lnTo>
                <a:cubicBezTo>
                  <a:pt x="4092694" y="289782"/>
                  <a:pt x="4093224" y="291415"/>
                  <a:pt x="4094285" y="292682"/>
                </a:cubicBezTo>
                <a:cubicBezTo>
                  <a:pt x="4095345" y="293948"/>
                  <a:pt x="4096472" y="294582"/>
                  <a:pt x="4097666" y="294582"/>
                </a:cubicBezTo>
                <a:cubicBezTo>
                  <a:pt x="4100980" y="294582"/>
                  <a:pt x="4104361" y="291048"/>
                  <a:pt x="4107809" y="283982"/>
                </a:cubicBezTo>
                <a:cubicBezTo>
                  <a:pt x="4108736" y="281849"/>
                  <a:pt x="4109664" y="280782"/>
                  <a:pt x="4110593" y="280782"/>
                </a:cubicBezTo>
                <a:lnTo>
                  <a:pt x="4113093" y="282982"/>
                </a:lnTo>
                <a:cubicBezTo>
                  <a:pt x="4113093" y="287649"/>
                  <a:pt x="4110093" y="292582"/>
                  <a:pt x="4104093" y="297781"/>
                </a:cubicBezTo>
                <a:cubicBezTo>
                  <a:pt x="4098094" y="302981"/>
                  <a:pt x="4090894" y="305581"/>
                  <a:pt x="4082495" y="305581"/>
                </a:cubicBezTo>
                <a:cubicBezTo>
                  <a:pt x="4075295" y="305581"/>
                  <a:pt x="4069729" y="303914"/>
                  <a:pt x="4065796" y="300581"/>
                </a:cubicBezTo>
                <a:cubicBezTo>
                  <a:pt x="4061863" y="297248"/>
                  <a:pt x="4058896" y="291382"/>
                  <a:pt x="4056896" y="282982"/>
                </a:cubicBezTo>
                <a:cubicBezTo>
                  <a:pt x="4050763" y="292048"/>
                  <a:pt x="4045397" y="298081"/>
                  <a:pt x="4040797" y="301081"/>
                </a:cubicBezTo>
                <a:cubicBezTo>
                  <a:pt x="4036197" y="304081"/>
                  <a:pt x="4030765" y="305581"/>
                  <a:pt x="4024498" y="305581"/>
                </a:cubicBezTo>
                <a:cubicBezTo>
                  <a:pt x="4016899" y="305581"/>
                  <a:pt x="4011066" y="303614"/>
                  <a:pt x="4006999" y="299681"/>
                </a:cubicBezTo>
                <a:cubicBezTo>
                  <a:pt x="4002933" y="295748"/>
                  <a:pt x="4000900" y="290582"/>
                  <a:pt x="4000900" y="284182"/>
                </a:cubicBezTo>
                <a:lnTo>
                  <a:pt x="4000900" y="208787"/>
                </a:lnTo>
                <a:cubicBezTo>
                  <a:pt x="4000900" y="200654"/>
                  <a:pt x="4002666" y="194654"/>
                  <a:pt x="4006199" y="190788"/>
                </a:cubicBezTo>
                <a:cubicBezTo>
                  <a:pt x="4009732" y="186921"/>
                  <a:pt x="4020165" y="182122"/>
                  <a:pt x="4037497" y="176389"/>
                </a:cubicBezTo>
                <a:cubicBezTo>
                  <a:pt x="4045230" y="173722"/>
                  <a:pt x="4051697" y="171056"/>
                  <a:pt x="4056896" y="168389"/>
                </a:cubicBezTo>
                <a:lnTo>
                  <a:pt x="4056896" y="110793"/>
                </a:lnTo>
                <a:cubicBezTo>
                  <a:pt x="4056896" y="104793"/>
                  <a:pt x="4055329" y="100127"/>
                  <a:pt x="4052197" y="96794"/>
                </a:cubicBezTo>
                <a:cubicBezTo>
                  <a:pt x="4049063" y="93461"/>
                  <a:pt x="4044964" y="91794"/>
                  <a:pt x="4039897" y="91794"/>
                </a:cubicBezTo>
                <a:cubicBezTo>
                  <a:pt x="4028165" y="91794"/>
                  <a:pt x="4019432" y="97794"/>
                  <a:pt x="4013699" y="109793"/>
                </a:cubicBezTo>
                <a:cubicBezTo>
                  <a:pt x="4015565" y="109126"/>
                  <a:pt x="4017365" y="108626"/>
                  <a:pt x="4019099" y="108293"/>
                </a:cubicBezTo>
                <a:cubicBezTo>
                  <a:pt x="4020832" y="107960"/>
                  <a:pt x="4022431" y="107793"/>
                  <a:pt x="4023898" y="107793"/>
                </a:cubicBezTo>
                <a:cubicBezTo>
                  <a:pt x="4029231" y="107793"/>
                  <a:pt x="4033731" y="109726"/>
                  <a:pt x="4037397" y="113593"/>
                </a:cubicBezTo>
                <a:cubicBezTo>
                  <a:pt x="4041064" y="117459"/>
                  <a:pt x="4042897" y="122525"/>
                  <a:pt x="4042897" y="128792"/>
                </a:cubicBezTo>
                <a:cubicBezTo>
                  <a:pt x="4042897" y="135191"/>
                  <a:pt x="4041031" y="140324"/>
                  <a:pt x="4037297" y="144191"/>
                </a:cubicBezTo>
                <a:cubicBezTo>
                  <a:pt x="4033564" y="148057"/>
                  <a:pt x="4028565" y="149990"/>
                  <a:pt x="4022299" y="149990"/>
                </a:cubicBezTo>
                <a:cubicBezTo>
                  <a:pt x="4016032" y="149990"/>
                  <a:pt x="4011099" y="148024"/>
                  <a:pt x="4007499" y="144091"/>
                </a:cubicBezTo>
                <a:cubicBezTo>
                  <a:pt x="4003899" y="140158"/>
                  <a:pt x="4002100" y="134325"/>
                  <a:pt x="4002100" y="126592"/>
                </a:cubicBezTo>
                <a:cubicBezTo>
                  <a:pt x="4002100" y="115126"/>
                  <a:pt x="4006433" y="105526"/>
                  <a:pt x="4015099" y="97794"/>
                </a:cubicBezTo>
                <a:cubicBezTo>
                  <a:pt x="4023765" y="90061"/>
                  <a:pt x="4036097" y="86194"/>
                  <a:pt x="4052097" y="86194"/>
                </a:cubicBezTo>
                <a:close/>
                <a:moveTo>
                  <a:pt x="3944522" y="86194"/>
                </a:moveTo>
                <a:cubicBezTo>
                  <a:pt x="3958654" y="86194"/>
                  <a:pt x="3969553" y="93727"/>
                  <a:pt x="3977220" y="108793"/>
                </a:cubicBezTo>
                <a:cubicBezTo>
                  <a:pt x="3984886" y="123859"/>
                  <a:pt x="3988719" y="142191"/>
                  <a:pt x="3988719" y="163790"/>
                </a:cubicBezTo>
                <a:lnTo>
                  <a:pt x="3988719" y="196588"/>
                </a:lnTo>
                <a:lnTo>
                  <a:pt x="3932323" y="196588"/>
                </a:lnTo>
                <a:lnTo>
                  <a:pt x="3932323" y="270983"/>
                </a:lnTo>
                <a:cubicBezTo>
                  <a:pt x="3932323" y="282582"/>
                  <a:pt x="3933655" y="290249"/>
                  <a:pt x="3936322" y="293982"/>
                </a:cubicBezTo>
                <a:cubicBezTo>
                  <a:pt x="3938322" y="296781"/>
                  <a:pt x="3941589" y="298181"/>
                  <a:pt x="3946122" y="298181"/>
                </a:cubicBezTo>
                <a:cubicBezTo>
                  <a:pt x="3953588" y="298181"/>
                  <a:pt x="3960254" y="293982"/>
                  <a:pt x="3966121" y="285582"/>
                </a:cubicBezTo>
                <a:cubicBezTo>
                  <a:pt x="3975853" y="271450"/>
                  <a:pt x="3981053" y="252184"/>
                  <a:pt x="3981719" y="227786"/>
                </a:cubicBezTo>
                <a:cubicBezTo>
                  <a:pt x="3981853" y="219786"/>
                  <a:pt x="3982219" y="215253"/>
                  <a:pt x="3982819" y="214186"/>
                </a:cubicBezTo>
                <a:cubicBezTo>
                  <a:pt x="3983419" y="213120"/>
                  <a:pt x="3984253" y="212587"/>
                  <a:pt x="3985319" y="212587"/>
                </a:cubicBezTo>
                <a:cubicBezTo>
                  <a:pt x="3986253" y="212587"/>
                  <a:pt x="3986986" y="212987"/>
                  <a:pt x="3987519" y="213786"/>
                </a:cubicBezTo>
                <a:cubicBezTo>
                  <a:pt x="3988186" y="214853"/>
                  <a:pt x="3988519" y="217386"/>
                  <a:pt x="3988519" y="221386"/>
                </a:cubicBezTo>
                <a:cubicBezTo>
                  <a:pt x="3988519" y="245118"/>
                  <a:pt x="3984353" y="265083"/>
                  <a:pt x="3976020" y="281282"/>
                </a:cubicBezTo>
                <a:cubicBezTo>
                  <a:pt x="3967687" y="297481"/>
                  <a:pt x="3956454" y="305581"/>
                  <a:pt x="3942322" y="305581"/>
                </a:cubicBezTo>
                <a:cubicBezTo>
                  <a:pt x="3929123" y="305581"/>
                  <a:pt x="3918190" y="299348"/>
                  <a:pt x="3909524" y="286882"/>
                </a:cubicBezTo>
                <a:cubicBezTo>
                  <a:pt x="3900857" y="274416"/>
                  <a:pt x="3896525" y="247384"/>
                  <a:pt x="3896525" y="205787"/>
                </a:cubicBezTo>
                <a:lnTo>
                  <a:pt x="3896525" y="176389"/>
                </a:lnTo>
                <a:cubicBezTo>
                  <a:pt x="3896525" y="144524"/>
                  <a:pt x="3902391" y="120326"/>
                  <a:pt x="3914124" y="103793"/>
                </a:cubicBezTo>
                <a:cubicBezTo>
                  <a:pt x="3922523" y="92061"/>
                  <a:pt x="3932656" y="86194"/>
                  <a:pt x="3944522" y="86194"/>
                </a:cubicBezTo>
                <a:close/>
                <a:moveTo>
                  <a:pt x="2065697" y="4599"/>
                </a:moveTo>
                <a:cubicBezTo>
                  <a:pt x="2066497" y="4599"/>
                  <a:pt x="2067130" y="4799"/>
                  <a:pt x="2067597" y="5199"/>
                </a:cubicBezTo>
                <a:cubicBezTo>
                  <a:pt x="2068063" y="5599"/>
                  <a:pt x="2068297" y="6133"/>
                  <a:pt x="2068297" y="6799"/>
                </a:cubicBezTo>
                <a:lnTo>
                  <a:pt x="2068297" y="88594"/>
                </a:lnTo>
                <a:lnTo>
                  <a:pt x="2097917" y="88594"/>
                </a:lnTo>
                <a:cubicBezTo>
                  <a:pt x="2098975" y="88594"/>
                  <a:pt x="2099803" y="88861"/>
                  <a:pt x="2100400" y="89394"/>
                </a:cubicBezTo>
                <a:cubicBezTo>
                  <a:pt x="2100996" y="89927"/>
                  <a:pt x="2101295" y="90527"/>
                  <a:pt x="2101295" y="91194"/>
                </a:cubicBezTo>
                <a:cubicBezTo>
                  <a:pt x="2101295" y="91994"/>
                  <a:pt x="2101030" y="92594"/>
                  <a:pt x="2100501" y="92994"/>
                </a:cubicBezTo>
                <a:cubicBezTo>
                  <a:pt x="2099837" y="93527"/>
                  <a:pt x="2098975" y="93794"/>
                  <a:pt x="2097917" y="93794"/>
                </a:cubicBezTo>
                <a:lnTo>
                  <a:pt x="2068297" y="93794"/>
                </a:lnTo>
                <a:lnTo>
                  <a:pt x="2068297" y="279982"/>
                </a:lnTo>
                <a:cubicBezTo>
                  <a:pt x="2068297" y="285715"/>
                  <a:pt x="2069091" y="289649"/>
                  <a:pt x="2070678" y="291782"/>
                </a:cubicBezTo>
                <a:cubicBezTo>
                  <a:pt x="2071738" y="293382"/>
                  <a:pt x="2073327" y="294182"/>
                  <a:pt x="2075443" y="294182"/>
                </a:cubicBezTo>
                <a:cubicBezTo>
                  <a:pt x="2079943" y="294182"/>
                  <a:pt x="2083913" y="291582"/>
                  <a:pt x="2087352" y="286382"/>
                </a:cubicBezTo>
                <a:cubicBezTo>
                  <a:pt x="2092514" y="278649"/>
                  <a:pt x="2095095" y="266783"/>
                  <a:pt x="2095095" y="250784"/>
                </a:cubicBezTo>
                <a:lnTo>
                  <a:pt x="2095095" y="221586"/>
                </a:lnTo>
                <a:cubicBezTo>
                  <a:pt x="2095095" y="219719"/>
                  <a:pt x="2095495" y="218253"/>
                  <a:pt x="2096295" y="217186"/>
                </a:cubicBezTo>
                <a:cubicBezTo>
                  <a:pt x="2096828" y="216520"/>
                  <a:pt x="2097495" y="216186"/>
                  <a:pt x="2098295" y="216186"/>
                </a:cubicBezTo>
                <a:cubicBezTo>
                  <a:pt x="2099095" y="216186"/>
                  <a:pt x="2099762" y="216520"/>
                  <a:pt x="2100295" y="217186"/>
                </a:cubicBezTo>
                <a:cubicBezTo>
                  <a:pt x="2101095" y="218253"/>
                  <a:pt x="2101495" y="219719"/>
                  <a:pt x="2101495" y="221586"/>
                </a:cubicBezTo>
                <a:lnTo>
                  <a:pt x="2101495" y="243785"/>
                </a:lnTo>
                <a:cubicBezTo>
                  <a:pt x="2101495" y="266317"/>
                  <a:pt x="2097928" y="282249"/>
                  <a:pt x="2090796" y="291582"/>
                </a:cubicBezTo>
                <a:cubicBezTo>
                  <a:pt x="2083663" y="300915"/>
                  <a:pt x="2074763" y="305581"/>
                  <a:pt x="2064097" y="305581"/>
                </a:cubicBezTo>
                <a:cubicBezTo>
                  <a:pt x="2054098" y="305581"/>
                  <a:pt x="2046765" y="302848"/>
                  <a:pt x="2042099" y="297381"/>
                </a:cubicBezTo>
                <a:cubicBezTo>
                  <a:pt x="2035699" y="290049"/>
                  <a:pt x="2032499" y="279649"/>
                  <a:pt x="2032499" y="266183"/>
                </a:cubicBezTo>
                <a:lnTo>
                  <a:pt x="2032499" y="93794"/>
                </a:lnTo>
                <a:lnTo>
                  <a:pt x="2023100" y="93794"/>
                </a:lnTo>
                <a:cubicBezTo>
                  <a:pt x="2021900" y="93794"/>
                  <a:pt x="2020966" y="93527"/>
                  <a:pt x="2020300" y="92994"/>
                </a:cubicBezTo>
                <a:cubicBezTo>
                  <a:pt x="2019633" y="92461"/>
                  <a:pt x="2019300" y="91794"/>
                  <a:pt x="2019300" y="90994"/>
                </a:cubicBezTo>
                <a:cubicBezTo>
                  <a:pt x="2019300" y="90061"/>
                  <a:pt x="2019903" y="89061"/>
                  <a:pt x="2021109" y="87994"/>
                </a:cubicBezTo>
                <a:cubicBezTo>
                  <a:pt x="2032358" y="79328"/>
                  <a:pt x="2040528" y="70695"/>
                  <a:pt x="2045617" y="62096"/>
                </a:cubicBezTo>
                <a:cubicBezTo>
                  <a:pt x="2050706" y="53496"/>
                  <a:pt x="2055192" y="43464"/>
                  <a:pt x="2059076" y="31998"/>
                </a:cubicBezTo>
                <a:cubicBezTo>
                  <a:pt x="2061888" y="23731"/>
                  <a:pt x="2063361" y="17998"/>
                  <a:pt x="2063494" y="14799"/>
                </a:cubicBezTo>
                <a:lnTo>
                  <a:pt x="2063897" y="5599"/>
                </a:lnTo>
                <a:cubicBezTo>
                  <a:pt x="2064297" y="4933"/>
                  <a:pt x="2064897" y="4599"/>
                  <a:pt x="2065697" y="4599"/>
                </a:cubicBezTo>
                <a:close/>
                <a:moveTo>
                  <a:pt x="3399197" y="4599"/>
                </a:moveTo>
                <a:cubicBezTo>
                  <a:pt x="3399997" y="4599"/>
                  <a:pt x="3400630" y="4799"/>
                  <a:pt x="3401097" y="5199"/>
                </a:cubicBezTo>
                <a:cubicBezTo>
                  <a:pt x="3401563" y="5599"/>
                  <a:pt x="3401797" y="6133"/>
                  <a:pt x="3401797" y="6799"/>
                </a:cubicBezTo>
                <a:lnTo>
                  <a:pt x="3401797" y="88594"/>
                </a:lnTo>
                <a:lnTo>
                  <a:pt x="3431417" y="88594"/>
                </a:lnTo>
                <a:cubicBezTo>
                  <a:pt x="3432475" y="88594"/>
                  <a:pt x="3433303" y="88861"/>
                  <a:pt x="3433900" y="89394"/>
                </a:cubicBezTo>
                <a:cubicBezTo>
                  <a:pt x="3434496" y="89927"/>
                  <a:pt x="3434795" y="90527"/>
                  <a:pt x="3434795" y="91194"/>
                </a:cubicBezTo>
                <a:cubicBezTo>
                  <a:pt x="3434795" y="91994"/>
                  <a:pt x="3434530" y="92594"/>
                  <a:pt x="3434001" y="92994"/>
                </a:cubicBezTo>
                <a:cubicBezTo>
                  <a:pt x="3433337" y="93527"/>
                  <a:pt x="3432475" y="93794"/>
                  <a:pt x="3431417" y="93794"/>
                </a:cubicBezTo>
                <a:lnTo>
                  <a:pt x="3401797" y="93794"/>
                </a:lnTo>
                <a:lnTo>
                  <a:pt x="3401797" y="279982"/>
                </a:lnTo>
                <a:cubicBezTo>
                  <a:pt x="3401797" y="285715"/>
                  <a:pt x="3402590" y="289649"/>
                  <a:pt x="3404178" y="291782"/>
                </a:cubicBezTo>
                <a:cubicBezTo>
                  <a:pt x="3405238" y="293382"/>
                  <a:pt x="3406827" y="294182"/>
                  <a:pt x="3408943" y="294182"/>
                </a:cubicBezTo>
                <a:cubicBezTo>
                  <a:pt x="3413443" y="294182"/>
                  <a:pt x="3417413" y="291582"/>
                  <a:pt x="3420852" y="286382"/>
                </a:cubicBezTo>
                <a:cubicBezTo>
                  <a:pt x="3426014" y="278649"/>
                  <a:pt x="3428595" y="266783"/>
                  <a:pt x="3428595" y="250784"/>
                </a:cubicBezTo>
                <a:lnTo>
                  <a:pt x="3428595" y="221586"/>
                </a:lnTo>
                <a:cubicBezTo>
                  <a:pt x="3428595" y="219719"/>
                  <a:pt x="3428995" y="218253"/>
                  <a:pt x="3429795" y="217186"/>
                </a:cubicBezTo>
                <a:cubicBezTo>
                  <a:pt x="3430328" y="216520"/>
                  <a:pt x="3430995" y="216186"/>
                  <a:pt x="3431795" y="216186"/>
                </a:cubicBezTo>
                <a:cubicBezTo>
                  <a:pt x="3432595" y="216186"/>
                  <a:pt x="3433262" y="216520"/>
                  <a:pt x="3433795" y="217186"/>
                </a:cubicBezTo>
                <a:cubicBezTo>
                  <a:pt x="3434595" y="218253"/>
                  <a:pt x="3434995" y="219719"/>
                  <a:pt x="3434995" y="221586"/>
                </a:cubicBezTo>
                <a:lnTo>
                  <a:pt x="3434995" y="243785"/>
                </a:lnTo>
                <a:cubicBezTo>
                  <a:pt x="3434995" y="266317"/>
                  <a:pt x="3431428" y="282249"/>
                  <a:pt x="3424296" y="291582"/>
                </a:cubicBezTo>
                <a:cubicBezTo>
                  <a:pt x="3417163" y="300915"/>
                  <a:pt x="3408263" y="305581"/>
                  <a:pt x="3397597" y="305581"/>
                </a:cubicBezTo>
                <a:cubicBezTo>
                  <a:pt x="3387598" y="305581"/>
                  <a:pt x="3380265" y="302848"/>
                  <a:pt x="3375599" y="297381"/>
                </a:cubicBezTo>
                <a:cubicBezTo>
                  <a:pt x="3369199" y="290049"/>
                  <a:pt x="3365999" y="279649"/>
                  <a:pt x="3365999" y="266183"/>
                </a:cubicBezTo>
                <a:lnTo>
                  <a:pt x="3365999" y="93794"/>
                </a:lnTo>
                <a:lnTo>
                  <a:pt x="3356600" y="93794"/>
                </a:lnTo>
                <a:cubicBezTo>
                  <a:pt x="3355400" y="93794"/>
                  <a:pt x="3354466" y="93527"/>
                  <a:pt x="3353800" y="92994"/>
                </a:cubicBezTo>
                <a:cubicBezTo>
                  <a:pt x="3353133" y="92461"/>
                  <a:pt x="3352800" y="91794"/>
                  <a:pt x="3352800" y="90994"/>
                </a:cubicBezTo>
                <a:cubicBezTo>
                  <a:pt x="3352800" y="90061"/>
                  <a:pt x="3353403" y="89061"/>
                  <a:pt x="3354609" y="87994"/>
                </a:cubicBezTo>
                <a:cubicBezTo>
                  <a:pt x="3365858" y="79328"/>
                  <a:pt x="3374028" y="70695"/>
                  <a:pt x="3379117" y="62096"/>
                </a:cubicBezTo>
                <a:cubicBezTo>
                  <a:pt x="3384206" y="53496"/>
                  <a:pt x="3388692" y="43464"/>
                  <a:pt x="3392576" y="31998"/>
                </a:cubicBezTo>
                <a:cubicBezTo>
                  <a:pt x="3395388" y="23731"/>
                  <a:pt x="3396861" y="17998"/>
                  <a:pt x="3396994" y="14799"/>
                </a:cubicBezTo>
                <a:lnTo>
                  <a:pt x="3397397" y="5599"/>
                </a:lnTo>
                <a:cubicBezTo>
                  <a:pt x="3397797" y="4933"/>
                  <a:pt x="3398397" y="4599"/>
                  <a:pt x="3399197" y="4599"/>
                </a:cubicBezTo>
                <a:close/>
                <a:moveTo>
                  <a:pt x="2475272" y="4599"/>
                </a:moveTo>
                <a:cubicBezTo>
                  <a:pt x="2476072" y="4599"/>
                  <a:pt x="2476705" y="4799"/>
                  <a:pt x="2477172" y="5199"/>
                </a:cubicBezTo>
                <a:cubicBezTo>
                  <a:pt x="2477638" y="5599"/>
                  <a:pt x="2477872" y="6133"/>
                  <a:pt x="2477872" y="6799"/>
                </a:cubicBezTo>
                <a:lnTo>
                  <a:pt x="2477872" y="88594"/>
                </a:lnTo>
                <a:lnTo>
                  <a:pt x="2507492" y="88594"/>
                </a:lnTo>
                <a:cubicBezTo>
                  <a:pt x="2508550" y="88594"/>
                  <a:pt x="2509378" y="88861"/>
                  <a:pt x="2509975" y="89394"/>
                </a:cubicBezTo>
                <a:cubicBezTo>
                  <a:pt x="2510571" y="89927"/>
                  <a:pt x="2510870" y="90527"/>
                  <a:pt x="2510870" y="91194"/>
                </a:cubicBezTo>
                <a:cubicBezTo>
                  <a:pt x="2510870" y="91994"/>
                  <a:pt x="2510605" y="92594"/>
                  <a:pt x="2510076" y="92994"/>
                </a:cubicBezTo>
                <a:cubicBezTo>
                  <a:pt x="2509412" y="93527"/>
                  <a:pt x="2508550" y="93794"/>
                  <a:pt x="2507492" y="93794"/>
                </a:cubicBezTo>
                <a:lnTo>
                  <a:pt x="2477872" y="93794"/>
                </a:lnTo>
                <a:lnTo>
                  <a:pt x="2477872" y="279982"/>
                </a:lnTo>
                <a:cubicBezTo>
                  <a:pt x="2477872" y="285715"/>
                  <a:pt x="2478665" y="289649"/>
                  <a:pt x="2480253" y="291782"/>
                </a:cubicBezTo>
                <a:cubicBezTo>
                  <a:pt x="2481313" y="293382"/>
                  <a:pt x="2482902" y="294182"/>
                  <a:pt x="2485018" y="294182"/>
                </a:cubicBezTo>
                <a:cubicBezTo>
                  <a:pt x="2489518" y="294182"/>
                  <a:pt x="2493488" y="291582"/>
                  <a:pt x="2496927" y="286382"/>
                </a:cubicBezTo>
                <a:cubicBezTo>
                  <a:pt x="2502089" y="278649"/>
                  <a:pt x="2504670" y="266783"/>
                  <a:pt x="2504670" y="250784"/>
                </a:cubicBezTo>
                <a:lnTo>
                  <a:pt x="2504670" y="221586"/>
                </a:lnTo>
                <a:cubicBezTo>
                  <a:pt x="2504670" y="219719"/>
                  <a:pt x="2505070" y="218253"/>
                  <a:pt x="2505870" y="217186"/>
                </a:cubicBezTo>
                <a:cubicBezTo>
                  <a:pt x="2506403" y="216520"/>
                  <a:pt x="2507070" y="216186"/>
                  <a:pt x="2507870" y="216186"/>
                </a:cubicBezTo>
                <a:cubicBezTo>
                  <a:pt x="2508670" y="216186"/>
                  <a:pt x="2509337" y="216520"/>
                  <a:pt x="2509870" y="217186"/>
                </a:cubicBezTo>
                <a:cubicBezTo>
                  <a:pt x="2510670" y="218253"/>
                  <a:pt x="2511070" y="219719"/>
                  <a:pt x="2511070" y="221586"/>
                </a:cubicBezTo>
                <a:lnTo>
                  <a:pt x="2511070" y="243785"/>
                </a:lnTo>
                <a:cubicBezTo>
                  <a:pt x="2511070" y="266317"/>
                  <a:pt x="2507503" y="282249"/>
                  <a:pt x="2500371" y="291582"/>
                </a:cubicBezTo>
                <a:cubicBezTo>
                  <a:pt x="2493238" y="300915"/>
                  <a:pt x="2484338" y="305581"/>
                  <a:pt x="2473672" y="305581"/>
                </a:cubicBezTo>
                <a:cubicBezTo>
                  <a:pt x="2463673" y="305581"/>
                  <a:pt x="2456340" y="302848"/>
                  <a:pt x="2451674" y="297381"/>
                </a:cubicBezTo>
                <a:cubicBezTo>
                  <a:pt x="2445274" y="290049"/>
                  <a:pt x="2442074" y="279649"/>
                  <a:pt x="2442074" y="266183"/>
                </a:cubicBezTo>
                <a:lnTo>
                  <a:pt x="2442074" y="93794"/>
                </a:lnTo>
                <a:lnTo>
                  <a:pt x="2432675" y="93794"/>
                </a:lnTo>
                <a:cubicBezTo>
                  <a:pt x="2431475" y="93794"/>
                  <a:pt x="2430541" y="93527"/>
                  <a:pt x="2429875" y="92994"/>
                </a:cubicBezTo>
                <a:cubicBezTo>
                  <a:pt x="2429208" y="92461"/>
                  <a:pt x="2428875" y="91794"/>
                  <a:pt x="2428875" y="90994"/>
                </a:cubicBezTo>
                <a:cubicBezTo>
                  <a:pt x="2428875" y="90061"/>
                  <a:pt x="2429478" y="89061"/>
                  <a:pt x="2430684" y="87994"/>
                </a:cubicBezTo>
                <a:cubicBezTo>
                  <a:pt x="2441933" y="79328"/>
                  <a:pt x="2450103" y="70695"/>
                  <a:pt x="2455192" y="62096"/>
                </a:cubicBezTo>
                <a:cubicBezTo>
                  <a:pt x="2460281" y="53496"/>
                  <a:pt x="2464767" y="43464"/>
                  <a:pt x="2468651" y="31998"/>
                </a:cubicBezTo>
                <a:cubicBezTo>
                  <a:pt x="2471463" y="23731"/>
                  <a:pt x="2472936" y="17998"/>
                  <a:pt x="2473069" y="14799"/>
                </a:cubicBezTo>
                <a:lnTo>
                  <a:pt x="2473472" y="5599"/>
                </a:lnTo>
                <a:cubicBezTo>
                  <a:pt x="2473872" y="4933"/>
                  <a:pt x="2474472" y="4599"/>
                  <a:pt x="2475272" y="4599"/>
                </a:cubicBezTo>
                <a:close/>
                <a:moveTo>
                  <a:pt x="4265972" y="4599"/>
                </a:moveTo>
                <a:cubicBezTo>
                  <a:pt x="4266772" y="4599"/>
                  <a:pt x="4267405" y="4799"/>
                  <a:pt x="4267872" y="5199"/>
                </a:cubicBezTo>
                <a:cubicBezTo>
                  <a:pt x="4268339" y="5599"/>
                  <a:pt x="4268572" y="6132"/>
                  <a:pt x="4268572" y="6799"/>
                </a:cubicBezTo>
                <a:lnTo>
                  <a:pt x="4268572" y="88594"/>
                </a:lnTo>
                <a:lnTo>
                  <a:pt x="4298192" y="88594"/>
                </a:lnTo>
                <a:cubicBezTo>
                  <a:pt x="4299250" y="88594"/>
                  <a:pt x="4300077" y="88861"/>
                  <a:pt x="4300675" y="89394"/>
                </a:cubicBezTo>
                <a:cubicBezTo>
                  <a:pt x="4301271" y="89927"/>
                  <a:pt x="4301570" y="90527"/>
                  <a:pt x="4301570" y="91194"/>
                </a:cubicBezTo>
                <a:cubicBezTo>
                  <a:pt x="4301570" y="91994"/>
                  <a:pt x="4301305" y="92594"/>
                  <a:pt x="4300776" y="92994"/>
                </a:cubicBezTo>
                <a:cubicBezTo>
                  <a:pt x="4300111" y="93527"/>
                  <a:pt x="4299250" y="93794"/>
                  <a:pt x="4298192" y="93794"/>
                </a:cubicBezTo>
                <a:lnTo>
                  <a:pt x="4268572" y="93794"/>
                </a:lnTo>
                <a:lnTo>
                  <a:pt x="4268572" y="279982"/>
                </a:lnTo>
                <a:cubicBezTo>
                  <a:pt x="4268572" y="285715"/>
                  <a:pt x="4269365" y="289649"/>
                  <a:pt x="4270953" y="291782"/>
                </a:cubicBezTo>
                <a:cubicBezTo>
                  <a:pt x="4272013" y="293382"/>
                  <a:pt x="4273601" y="294182"/>
                  <a:pt x="4275718" y="294182"/>
                </a:cubicBezTo>
                <a:cubicBezTo>
                  <a:pt x="4280218" y="294182"/>
                  <a:pt x="4284187" y="291582"/>
                  <a:pt x="4287627" y="286382"/>
                </a:cubicBezTo>
                <a:cubicBezTo>
                  <a:pt x="4292789" y="278649"/>
                  <a:pt x="4295370" y="266783"/>
                  <a:pt x="4295370" y="250784"/>
                </a:cubicBezTo>
                <a:lnTo>
                  <a:pt x="4295370" y="221586"/>
                </a:lnTo>
                <a:cubicBezTo>
                  <a:pt x="4295370" y="219719"/>
                  <a:pt x="4295770" y="218253"/>
                  <a:pt x="4296570" y="217186"/>
                </a:cubicBezTo>
                <a:cubicBezTo>
                  <a:pt x="4297103" y="216520"/>
                  <a:pt x="4297770" y="216186"/>
                  <a:pt x="4298570" y="216186"/>
                </a:cubicBezTo>
                <a:cubicBezTo>
                  <a:pt x="4299370" y="216186"/>
                  <a:pt x="4300037" y="216520"/>
                  <a:pt x="4300570" y="217186"/>
                </a:cubicBezTo>
                <a:cubicBezTo>
                  <a:pt x="4301370" y="218253"/>
                  <a:pt x="4301770" y="219719"/>
                  <a:pt x="4301770" y="221586"/>
                </a:cubicBezTo>
                <a:lnTo>
                  <a:pt x="4301770" y="243785"/>
                </a:lnTo>
                <a:cubicBezTo>
                  <a:pt x="4301770" y="266317"/>
                  <a:pt x="4298203" y="282249"/>
                  <a:pt x="4291071" y="291582"/>
                </a:cubicBezTo>
                <a:cubicBezTo>
                  <a:pt x="4283937" y="300915"/>
                  <a:pt x="4275038" y="305581"/>
                  <a:pt x="4264372" y="305581"/>
                </a:cubicBezTo>
                <a:cubicBezTo>
                  <a:pt x="4254373" y="305581"/>
                  <a:pt x="4247039" y="302848"/>
                  <a:pt x="4242373" y="297381"/>
                </a:cubicBezTo>
                <a:cubicBezTo>
                  <a:pt x="4235974" y="290049"/>
                  <a:pt x="4232774" y="279649"/>
                  <a:pt x="4232774" y="266183"/>
                </a:cubicBezTo>
                <a:lnTo>
                  <a:pt x="4232774" y="93794"/>
                </a:lnTo>
                <a:lnTo>
                  <a:pt x="4223375" y="93794"/>
                </a:lnTo>
                <a:cubicBezTo>
                  <a:pt x="4222175" y="93794"/>
                  <a:pt x="4221241" y="93527"/>
                  <a:pt x="4220575" y="92994"/>
                </a:cubicBezTo>
                <a:cubicBezTo>
                  <a:pt x="4219908" y="92461"/>
                  <a:pt x="4219575" y="91794"/>
                  <a:pt x="4219575" y="90994"/>
                </a:cubicBezTo>
                <a:cubicBezTo>
                  <a:pt x="4219575" y="90061"/>
                  <a:pt x="4220178" y="89061"/>
                  <a:pt x="4221384" y="87994"/>
                </a:cubicBezTo>
                <a:cubicBezTo>
                  <a:pt x="4232633" y="79328"/>
                  <a:pt x="4240803" y="70695"/>
                  <a:pt x="4245892" y="62096"/>
                </a:cubicBezTo>
                <a:cubicBezTo>
                  <a:pt x="4250981" y="53496"/>
                  <a:pt x="4255467" y="43464"/>
                  <a:pt x="4259351" y="31998"/>
                </a:cubicBezTo>
                <a:cubicBezTo>
                  <a:pt x="4262163" y="23731"/>
                  <a:pt x="4263635" y="17998"/>
                  <a:pt x="4263769" y="14799"/>
                </a:cubicBezTo>
                <a:lnTo>
                  <a:pt x="4264172" y="5599"/>
                </a:lnTo>
                <a:cubicBezTo>
                  <a:pt x="4264572" y="4933"/>
                  <a:pt x="4265172" y="4599"/>
                  <a:pt x="4265972" y="4599"/>
                </a:cubicBezTo>
                <a:close/>
                <a:moveTo>
                  <a:pt x="1592675" y="2399"/>
                </a:moveTo>
                <a:lnTo>
                  <a:pt x="1636272" y="2399"/>
                </a:lnTo>
                <a:lnTo>
                  <a:pt x="1636272" y="199787"/>
                </a:lnTo>
                <a:lnTo>
                  <a:pt x="1636315" y="199921"/>
                </a:lnTo>
                <a:lnTo>
                  <a:pt x="1636272" y="200009"/>
                </a:lnTo>
                <a:lnTo>
                  <a:pt x="1636272" y="297981"/>
                </a:lnTo>
                <a:lnTo>
                  <a:pt x="1644272" y="297981"/>
                </a:lnTo>
                <a:cubicBezTo>
                  <a:pt x="1645738" y="298915"/>
                  <a:pt x="1646472" y="299781"/>
                  <a:pt x="1646472" y="300581"/>
                </a:cubicBezTo>
                <a:cubicBezTo>
                  <a:pt x="1646472" y="301381"/>
                  <a:pt x="1645738" y="302248"/>
                  <a:pt x="1644272" y="303181"/>
                </a:cubicBezTo>
                <a:lnTo>
                  <a:pt x="1592675" y="303181"/>
                </a:lnTo>
                <a:cubicBezTo>
                  <a:pt x="1591875" y="303181"/>
                  <a:pt x="1591242" y="302948"/>
                  <a:pt x="1590775" y="302481"/>
                </a:cubicBezTo>
                <a:cubicBezTo>
                  <a:pt x="1590308" y="302014"/>
                  <a:pt x="1590075" y="301381"/>
                  <a:pt x="1590075" y="300581"/>
                </a:cubicBezTo>
                <a:cubicBezTo>
                  <a:pt x="1590075" y="299781"/>
                  <a:pt x="1590342" y="299148"/>
                  <a:pt x="1590875" y="298681"/>
                </a:cubicBezTo>
                <a:cubicBezTo>
                  <a:pt x="1591408" y="298215"/>
                  <a:pt x="1592008" y="297981"/>
                  <a:pt x="1592675" y="297981"/>
                </a:cubicBezTo>
                <a:lnTo>
                  <a:pt x="1600074" y="297981"/>
                </a:lnTo>
                <a:lnTo>
                  <a:pt x="1600074" y="7599"/>
                </a:lnTo>
                <a:lnTo>
                  <a:pt x="1592675" y="7599"/>
                </a:lnTo>
                <a:cubicBezTo>
                  <a:pt x="1592008" y="7599"/>
                  <a:pt x="1591441" y="7356"/>
                  <a:pt x="1590975" y="6871"/>
                </a:cubicBezTo>
                <a:cubicBezTo>
                  <a:pt x="1590508" y="6386"/>
                  <a:pt x="1590275" y="5796"/>
                  <a:pt x="1590275" y="5102"/>
                </a:cubicBezTo>
                <a:cubicBezTo>
                  <a:pt x="1590275" y="4271"/>
                  <a:pt x="1590508" y="3613"/>
                  <a:pt x="1590975" y="3128"/>
                </a:cubicBezTo>
                <a:cubicBezTo>
                  <a:pt x="1591441" y="2642"/>
                  <a:pt x="1592008" y="2399"/>
                  <a:pt x="1592675" y="2399"/>
                </a:cubicBezTo>
                <a:close/>
                <a:moveTo>
                  <a:pt x="515331" y="2399"/>
                </a:moveTo>
                <a:lnTo>
                  <a:pt x="562319" y="2399"/>
                </a:lnTo>
                <a:lnTo>
                  <a:pt x="562319" y="297981"/>
                </a:lnTo>
                <a:lnTo>
                  <a:pt x="570919" y="297981"/>
                </a:lnTo>
                <a:cubicBezTo>
                  <a:pt x="572252" y="298915"/>
                  <a:pt x="572918" y="299781"/>
                  <a:pt x="572918" y="300581"/>
                </a:cubicBezTo>
                <a:cubicBezTo>
                  <a:pt x="572918" y="301381"/>
                  <a:pt x="572249" y="302248"/>
                  <a:pt x="570909" y="303181"/>
                </a:cubicBezTo>
                <a:lnTo>
                  <a:pt x="526521" y="303181"/>
                </a:lnTo>
                <a:lnTo>
                  <a:pt x="526521" y="287182"/>
                </a:lnTo>
                <a:cubicBezTo>
                  <a:pt x="523996" y="293315"/>
                  <a:pt x="520941" y="297915"/>
                  <a:pt x="517355" y="300981"/>
                </a:cubicBezTo>
                <a:cubicBezTo>
                  <a:pt x="513768" y="304048"/>
                  <a:pt x="509650" y="305581"/>
                  <a:pt x="505001" y="305581"/>
                </a:cubicBezTo>
                <a:cubicBezTo>
                  <a:pt x="494372" y="305581"/>
                  <a:pt x="486002" y="297648"/>
                  <a:pt x="479891" y="281782"/>
                </a:cubicBezTo>
                <a:cubicBezTo>
                  <a:pt x="473780" y="265917"/>
                  <a:pt x="470725" y="240918"/>
                  <a:pt x="470725" y="206787"/>
                </a:cubicBezTo>
                <a:cubicBezTo>
                  <a:pt x="470725" y="153190"/>
                  <a:pt x="475374" y="118059"/>
                  <a:pt x="484674" y="101393"/>
                </a:cubicBezTo>
                <a:cubicBezTo>
                  <a:pt x="490386" y="91261"/>
                  <a:pt x="497825" y="86194"/>
                  <a:pt x="506991" y="86194"/>
                </a:cubicBezTo>
                <a:cubicBezTo>
                  <a:pt x="510579" y="86194"/>
                  <a:pt x="514000" y="87294"/>
                  <a:pt x="517255" y="89494"/>
                </a:cubicBezTo>
                <a:cubicBezTo>
                  <a:pt x="520510" y="91694"/>
                  <a:pt x="523599" y="94994"/>
                  <a:pt x="526521" y="99394"/>
                </a:cubicBezTo>
                <a:lnTo>
                  <a:pt x="526521" y="7599"/>
                </a:lnTo>
                <a:lnTo>
                  <a:pt x="515322" y="7599"/>
                </a:lnTo>
                <a:cubicBezTo>
                  <a:pt x="513989" y="6768"/>
                  <a:pt x="513322" y="5867"/>
                  <a:pt x="513322" y="4896"/>
                </a:cubicBezTo>
                <a:cubicBezTo>
                  <a:pt x="513322" y="4063"/>
                  <a:pt x="513992" y="3231"/>
                  <a:pt x="515331" y="2399"/>
                </a:cubicBezTo>
                <a:close/>
                <a:moveTo>
                  <a:pt x="134550" y="2399"/>
                </a:moveTo>
                <a:lnTo>
                  <a:pt x="178547" y="2399"/>
                </a:lnTo>
                <a:lnTo>
                  <a:pt x="178547" y="104993"/>
                </a:lnTo>
                <a:cubicBezTo>
                  <a:pt x="184014" y="97660"/>
                  <a:pt x="188880" y="92694"/>
                  <a:pt x="193146" y="90094"/>
                </a:cubicBezTo>
                <a:cubicBezTo>
                  <a:pt x="197413" y="87494"/>
                  <a:pt x="202412" y="86194"/>
                  <a:pt x="208145" y="86194"/>
                </a:cubicBezTo>
                <a:cubicBezTo>
                  <a:pt x="217078" y="86194"/>
                  <a:pt x="223411" y="88527"/>
                  <a:pt x="227144" y="93194"/>
                </a:cubicBezTo>
                <a:cubicBezTo>
                  <a:pt x="232477" y="99460"/>
                  <a:pt x="235144" y="109260"/>
                  <a:pt x="235144" y="122592"/>
                </a:cubicBezTo>
                <a:lnTo>
                  <a:pt x="235144" y="297981"/>
                </a:lnTo>
                <a:lnTo>
                  <a:pt x="242500" y="297981"/>
                </a:lnTo>
                <a:cubicBezTo>
                  <a:pt x="243862" y="298915"/>
                  <a:pt x="244543" y="299781"/>
                  <a:pt x="244543" y="300581"/>
                </a:cubicBezTo>
                <a:cubicBezTo>
                  <a:pt x="244543" y="301381"/>
                  <a:pt x="243877" y="302248"/>
                  <a:pt x="242543" y="303181"/>
                </a:cubicBezTo>
                <a:lnTo>
                  <a:pt x="194746" y="303181"/>
                </a:lnTo>
                <a:cubicBezTo>
                  <a:pt x="193813" y="302381"/>
                  <a:pt x="193346" y="301514"/>
                  <a:pt x="193346" y="300581"/>
                </a:cubicBezTo>
                <a:cubicBezTo>
                  <a:pt x="193346" y="299648"/>
                  <a:pt x="193813" y="298781"/>
                  <a:pt x="194746" y="297981"/>
                </a:cubicBezTo>
                <a:lnTo>
                  <a:pt x="199346" y="297981"/>
                </a:lnTo>
                <a:lnTo>
                  <a:pt x="199346" y="111993"/>
                </a:lnTo>
                <a:cubicBezTo>
                  <a:pt x="199346" y="107193"/>
                  <a:pt x="198740" y="103860"/>
                  <a:pt x="197527" y="101993"/>
                </a:cubicBezTo>
                <a:cubicBezTo>
                  <a:pt x="196450" y="100660"/>
                  <a:pt x="194970" y="99993"/>
                  <a:pt x="193087" y="99993"/>
                </a:cubicBezTo>
                <a:cubicBezTo>
                  <a:pt x="189989" y="99993"/>
                  <a:pt x="187095" y="101860"/>
                  <a:pt x="184403" y="105593"/>
                </a:cubicBezTo>
                <a:cubicBezTo>
                  <a:pt x="180499" y="111193"/>
                  <a:pt x="178547" y="118726"/>
                  <a:pt x="178547" y="128192"/>
                </a:cubicBezTo>
                <a:lnTo>
                  <a:pt x="178547" y="297981"/>
                </a:lnTo>
                <a:lnTo>
                  <a:pt x="183947" y="297981"/>
                </a:lnTo>
                <a:cubicBezTo>
                  <a:pt x="185280" y="298915"/>
                  <a:pt x="185947" y="299781"/>
                  <a:pt x="185947" y="300581"/>
                </a:cubicBezTo>
                <a:cubicBezTo>
                  <a:pt x="185947" y="301381"/>
                  <a:pt x="185280" y="302248"/>
                  <a:pt x="183947" y="303181"/>
                </a:cubicBezTo>
                <a:lnTo>
                  <a:pt x="134550" y="303181"/>
                </a:lnTo>
                <a:lnTo>
                  <a:pt x="133550" y="302581"/>
                </a:lnTo>
                <a:lnTo>
                  <a:pt x="132950" y="300581"/>
                </a:lnTo>
                <a:cubicBezTo>
                  <a:pt x="132950" y="299648"/>
                  <a:pt x="133483" y="298781"/>
                  <a:pt x="134550" y="297981"/>
                </a:cubicBezTo>
                <a:lnTo>
                  <a:pt x="143549" y="297981"/>
                </a:lnTo>
                <a:lnTo>
                  <a:pt x="143549" y="7599"/>
                </a:lnTo>
                <a:lnTo>
                  <a:pt x="134550" y="7599"/>
                </a:lnTo>
                <a:cubicBezTo>
                  <a:pt x="133217" y="6768"/>
                  <a:pt x="132550" y="5936"/>
                  <a:pt x="132550" y="5102"/>
                </a:cubicBezTo>
                <a:cubicBezTo>
                  <a:pt x="132550" y="4132"/>
                  <a:pt x="133217" y="3231"/>
                  <a:pt x="134550" y="2399"/>
                </a:cubicBezTo>
                <a:close/>
                <a:moveTo>
                  <a:pt x="0" y="2399"/>
                </a:moveTo>
                <a:lnTo>
                  <a:pt x="129792" y="2399"/>
                </a:lnTo>
                <a:lnTo>
                  <a:pt x="129792" y="129385"/>
                </a:lnTo>
                <a:cubicBezTo>
                  <a:pt x="129792" y="130321"/>
                  <a:pt x="129535" y="131089"/>
                  <a:pt x="129022" y="131690"/>
                </a:cubicBezTo>
                <a:cubicBezTo>
                  <a:pt x="128508" y="132291"/>
                  <a:pt x="127866" y="132591"/>
                  <a:pt x="127095" y="132591"/>
                </a:cubicBezTo>
                <a:cubicBezTo>
                  <a:pt x="126454" y="132591"/>
                  <a:pt x="125876" y="132292"/>
                  <a:pt x="125363" y="131692"/>
                </a:cubicBezTo>
                <a:cubicBezTo>
                  <a:pt x="124849" y="131092"/>
                  <a:pt x="124592" y="130325"/>
                  <a:pt x="124592" y="129392"/>
                </a:cubicBezTo>
                <a:lnTo>
                  <a:pt x="124592" y="121592"/>
                </a:lnTo>
                <a:cubicBezTo>
                  <a:pt x="124592" y="113993"/>
                  <a:pt x="122683" y="99827"/>
                  <a:pt x="118863" y="79095"/>
                </a:cubicBezTo>
                <a:cubicBezTo>
                  <a:pt x="115043" y="58363"/>
                  <a:pt x="110655" y="40930"/>
                  <a:pt x="105697" y="26798"/>
                </a:cubicBezTo>
                <a:cubicBezTo>
                  <a:pt x="102480" y="17732"/>
                  <a:pt x="99833" y="12265"/>
                  <a:pt x="97756" y="10399"/>
                </a:cubicBezTo>
                <a:cubicBezTo>
                  <a:pt x="95680" y="8532"/>
                  <a:pt x="93704" y="7599"/>
                  <a:pt x="91829" y="7599"/>
                </a:cubicBezTo>
                <a:lnTo>
                  <a:pt x="85395" y="7599"/>
                </a:lnTo>
                <a:lnTo>
                  <a:pt x="85395" y="297981"/>
                </a:lnTo>
                <a:lnTo>
                  <a:pt x="100994" y="297981"/>
                </a:lnTo>
                <a:cubicBezTo>
                  <a:pt x="102460" y="298915"/>
                  <a:pt x="103194" y="299781"/>
                  <a:pt x="103194" y="300581"/>
                </a:cubicBezTo>
                <a:cubicBezTo>
                  <a:pt x="103194" y="301381"/>
                  <a:pt x="102462" y="302248"/>
                  <a:pt x="101000" y="303181"/>
                </a:cubicBezTo>
                <a:lnTo>
                  <a:pt x="26992" y="303181"/>
                </a:lnTo>
                <a:cubicBezTo>
                  <a:pt x="26328" y="303181"/>
                  <a:pt x="25796" y="302948"/>
                  <a:pt x="25397" y="302481"/>
                </a:cubicBezTo>
                <a:cubicBezTo>
                  <a:pt x="24998" y="302014"/>
                  <a:pt x="24798" y="301381"/>
                  <a:pt x="24798" y="300581"/>
                </a:cubicBezTo>
                <a:cubicBezTo>
                  <a:pt x="24798" y="299781"/>
                  <a:pt x="24998" y="299148"/>
                  <a:pt x="25398" y="298681"/>
                </a:cubicBezTo>
                <a:cubicBezTo>
                  <a:pt x="25798" y="298215"/>
                  <a:pt x="26332" y="297981"/>
                  <a:pt x="26998" y="297981"/>
                </a:cubicBezTo>
                <a:lnTo>
                  <a:pt x="44397" y="297981"/>
                </a:lnTo>
                <a:lnTo>
                  <a:pt x="44397" y="7599"/>
                </a:lnTo>
                <a:lnTo>
                  <a:pt x="40176" y="7599"/>
                </a:lnTo>
                <a:cubicBezTo>
                  <a:pt x="37228" y="7599"/>
                  <a:pt x="34682" y="8531"/>
                  <a:pt x="32539" y="10396"/>
                </a:cubicBezTo>
                <a:cubicBezTo>
                  <a:pt x="29322" y="13189"/>
                  <a:pt x="26172" y="19379"/>
                  <a:pt x="23089" y="28963"/>
                </a:cubicBezTo>
                <a:cubicBezTo>
                  <a:pt x="18131" y="44271"/>
                  <a:pt x="13910" y="62607"/>
                  <a:pt x="10426" y="83971"/>
                </a:cubicBezTo>
                <a:cubicBezTo>
                  <a:pt x="6942" y="105335"/>
                  <a:pt x="5200" y="118880"/>
                  <a:pt x="5200" y="124604"/>
                </a:cubicBezTo>
                <a:lnTo>
                  <a:pt x="5200" y="129198"/>
                </a:lnTo>
                <a:cubicBezTo>
                  <a:pt x="5200" y="130262"/>
                  <a:pt x="4943" y="131094"/>
                  <a:pt x="4429" y="131693"/>
                </a:cubicBezTo>
                <a:cubicBezTo>
                  <a:pt x="3916" y="132292"/>
                  <a:pt x="3338" y="132591"/>
                  <a:pt x="2697" y="132591"/>
                </a:cubicBezTo>
                <a:cubicBezTo>
                  <a:pt x="1926" y="132591"/>
                  <a:pt x="1348" y="132325"/>
                  <a:pt x="962" y="131792"/>
                </a:cubicBezTo>
                <a:cubicBezTo>
                  <a:pt x="321" y="130992"/>
                  <a:pt x="0" y="130125"/>
                  <a:pt x="0" y="129192"/>
                </a:cubicBezTo>
                <a:close/>
                <a:moveTo>
                  <a:pt x="2106225" y="2399"/>
                </a:moveTo>
                <a:lnTo>
                  <a:pt x="2150222" y="2399"/>
                </a:lnTo>
                <a:lnTo>
                  <a:pt x="2150222" y="104993"/>
                </a:lnTo>
                <a:cubicBezTo>
                  <a:pt x="2155688" y="97660"/>
                  <a:pt x="2160555" y="92694"/>
                  <a:pt x="2164821" y="90094"/>
                </a:cubicBezTo>
                <a:cubicBezTo>
                  <a:pt x="2169088" y="87494"/>
                  <a:pt x="2174087" y="86194"/>
                  <a:pt x="2179820" y="86194"/>
                </a:cubicBezTo>
                <a:cubicBezTo>
                  <a:pt x="2188753" y="86194"/>
                  <a:pt x="2195086" y="88527"/>
                  <a:pt x="2198819" y="93194"/>
                </a:cubicBezTo>
                <a:cubicBezTo>
                  <a:pt x="2204152" y="99460"/>
                  <a:pt x="2206819" y="109260"/>
                  <a:pt x="2206819" y="122592"/>
                </a:cubicBezTo>
                <a:lnTo>
                  <a:pt x="2206819" y="297981"/>
                </a:lnTo>
                <a:lnTo>
                  <a:pt x="2214174" y="297981"/>
                </a:lnTo>
                <a:cubicBezTo>
                  <a:pt x="2215537" y="298915"/>
                  <a:pt x="2216218" y="299781"/>
                  <a:pt x="2216218" y="300581"/>
                </a:cubicBezTo>
                <a:cubicBezTo>
                  <a:pt x="2216218" y="301381"/>
                  <a:pt x="2215551" y="302248"/>
                  <a:pt x="2214218" y="303181"/>
                </a:cubicBezTo>
                <a:lnTo>
                  <a:pt x="2166421" y="303181"/>
                </a:lnTo>
                <a:cubicBezTo>
                  <a:pt x="2165488" y="302381"/>
                  <a:pt x="2165021" y="301514"/>
                  <a:pt x="2165021" y="300581"/>
                </a:cubicBezTo>
                <a:cubicBezTo>
                  <a:pt x="2165021" y="299648"/>
                  <a:pt x="2165488" y="298781"/>
                  <a:pt x="2166421" y="297981"/>
                </a:cubicBezTo>
                <a:lnTo>
                  <a:pt x="2171021" y="297981"/>
                </a:lnTo>
                <a:lnTo>
                  <a:pt x="2171021" y="111993"/>
                </a:lnTo>
                <a:cubicBezTo>
                  <a:pt x="2171021" y="107193"/>
                  <a:pt x="2170415" y="103860"/>
                  <a:pt x="2169202" y="101993"/>
                </a:cubicBezTo>
                <a:cubicBezTo>
                  <a:pt x="2168125" y="100660"/>
                  <a:pt x="2166645" y="99993"/>
                  <a:pt x="2164762" y="99993"/>
                </a:cubicBezTo>
                <a:cubicBezTo>
                  <a:pt x="2161664" y="99993"/>
                  <a:pt x="2158769" y="101860"/>
                  <a:pt x="2156078" y="105593"/>
                </a:cubicBezTo>
                <a:cubicBezTo>
                  <a:pt x="2152174" y="111193"/>
                  <a:pt x="2150222" y="118726"/>
                  <a:pt x="2150222" y="128192"/>
                </a:cubicBezTo>
                <a:lnTo>
                  <a:pt x="2150222" y="297981"/>
                </a:lnTo>
                <a:lnTo>
                  <a:pt x="2155622" y="297981"/>
                </a:lnTo>
                <a:cubicBezTo>
                  <a:pt x="2156955" y="298915"/>
                  <a:pt x="2157622" y="299781"/>
                  <a:pt x="2157622" y="300581"/>
                </a:cubicBezTo>
                <a:cubicBezTo>
                  <a:pt x="2157622" y="301381"/>
                  <a:pt x="2156955" y="302248"/>
                  <a:pt x="2155622" y="303181"/>
                </a:cubicBezTo>
                <a:lnTo>
                  <a:pt x="2106225" y="303181"/>
                </a:lnTo>
                <a:lnTo>
                  <a:pt x="2105225" y="302581"/>
                </a:lnTo>
                <a:lnTo>
                  <a:pt x="2104625" y="300581"/>
                </a:lnTo>
                <a:cubicBezTo>
                  <a:pt x="2104625" y="299648"/>
                  <a:pt x="2105158" y="298781"/>
                  <a:pt x="2106225" y="297981"/>
                </a:cubicBezTo>
                <a:lnTo>
                  <a:pt x="2115224" y="297981"/>
                </a:lnTo>
                <a:lnTo>
                  <a:pt x="2115224" y="7599"/>
                </a:lnTo>
                <a:lnTo>
                  <a:pt x="2106225" y="7599"/>
                </a:lnTo>
                <a:cubicBezTo>
                  <a:pt x="2104891" y="6768"/>
                  <a:pt x="2104225" y="5936"/>
                  <a:pt x="2104225" y="5102"/>
                </a:cubicBezTo>
                <a:cubicBezTo>
                  <a:pt x="2104225" y="4132"/>
                  <a:pt x="2104891" y="3231"/>
                  <a:pt x="2106225" y="2399"/>
                </a:cubicBezTo>
                <a:close/>
                <a:moveTo>
                  <a:pt x="3782625" y="2399"/>
                </a:moveTo>
                <a:lnTo>
                  <a:pt x="3826622" y="2399"/>
                </a:lnTo>
                <a:lnTo>
                  <a:pt x="3826622" y="104993"/>
                </a:lnTo>
                <a:cubicBezTo>
                  <a:pt x="3832088" y="97660"/>
                  <a:pt x="3836955" y="92694"/>
                  <a:pt x="3841221" y="90094"/>
                </a:cubicBezTo>
                <a:cubicBezTo>
                  <a:pt x="3845487" y="87494"/>
                  <a:pt x="3850487" y="86194"/>
                  <a:pt x="3856220" y="86194"/>
                </a:cubicBezTo>
                <a:cubicBezTo>
                  <a:pt x="3865153" y="86194"/>
                  <a:pt x="3871486" y="88527"/>
                  <a:pt x="3875219" y="93194"/>
                </a:cubicBezTo>
                <a:cubicBezTo>
                  <a:pt x="3880552" y="99460"/>
                  <a:pt x="3883219" y="109260"/>
                  <a:pt x="3883219" y="122592"/>
                </a:cubicBezTo>
                <a:lnTo>
                  <a:pt x="3883219" y="297981"/>
                </a:lnTo>
                <a:lnTo>
                  <a:pt x="3890574" y="297981"/>
                </a:lnTo>
                <a:cubicBezTo>
                  <a:pt x="3891937" y="298915"/>
                  <a:pt x="3892618" y="299781"/>
                  <a:pt x="3892618" y="300581"/>
                </a:cubicBezTo>
                <a:cubicBezTo>
                  <a:pt x="3892618" y="301381"/>
                  <a:pt x="3891951" y="302248"/>
                  <a:pt x="3890618" y="303181"/>
                </a:cubicBezTo>
                <a:lnTo>
                  <a:pt x="3842821" y="303181"/>
                </a:lnTo>
                <a:cubicBezTo>
                  <a:pt x="3841888" y="302381"/>
                  <a:pt x="3841421" y="301514"/>
                  <a:pt x="3841421" y="300581"/>
                </a:cubicBezTo>
                <a:cubicBezTo>
                  <a:pt x="3841421" y="299648"/>
                  <a:pt x="3841888" y="298781"/>
                  <a:pt x="3842821" y="297981"/>
                </a:cubicBezTo>
                <a:lnTo>
                  <a:pt x="3847421" y="297981"/>
                </a:lnTo>
                <a:lnTo>
                  <a:pt x="3847421" y="111993"/>
                </a:lnTo>
                <a:cubicBezTo>
                  <a:pt x="3847421" y="107193"/>
                  <a:pt x="3846815" y="103860"/>
                  <a:pt x="3845602" y="101993"/>
                </a:cubicBezTo>
                <a:cubicBezTo>
                  <a:pt x="3844525" y="100660"/>
                  <a:pt x="3843045" y="99993"/>
                  <a:pt x="3841162" y="99993"/>
                </a:cubicBezTo>
                <a:cubicBezTo>
                  <a:pt x="3838064" y="99993"/>
                  <a:pt x="3835169" y="101860"/>
                  <a:pt x="3832478" y="105593"/>
                </a:cubicBezTo>
                <a:cubicBezTo>
                  <a:pt x="3828574" y="111193"/>
                  <a:pt x="3826622" y="118726"/>
                  <a:pt x="3826622" y="128192"/>
                </a:cubicBezTo>
                <a:lnTo>
                  <a:pt x="3826622" y="297981"/>
                </a:lnTo>
                <a:lnTo>
                  <a:pt x="3832022" y="297981"/>
                </a:lnTo>
                <a:cubicBezTo>
                  <a:pt x="3833355" y="298915"/>
                  <a:pt x="3834021" y="299781"/>
                  <a:pt x="3834021" y="300581"/>
                </a:cubicBezTo>
                <a:cubicBezTo>
                  <a:pt x="3834021" y="301381"/>
                  <a:pt x="3833355" y="302248"/>
                  <a:pt x="3832022" y="303181"/>
                </a:cubicBezTo>
                <a:lnTo>
                  <a:pt x="3782625" y="303181"/>
                </a:lnTo>
                <a:lnTo>
                  <a:pt x="3781625" y="302581"/>
                </a:lnTo>
                <a:lnTo>
                  <a:pt x="3781025" y="300581"/>
                </a:lnTo>
                <a:cubicBezTo>
                  <a:pt x="3781025" y="299648"/>
                  <a:pt x="3781558" y="298781"/>
                  <a:pt x="3782625" y="297981"/>
                </a:cubicBezTo>
                <a:lnTo>
                  <a:pt x="3791624" y="297981"/>
                </a:lnTo>
                <a:lnTo>
                  <a:pt x="3791624" y="7599"/>
                </a:lnTo>
                <a:lnTo>
                  <a:pt x="3782625" y="7599"/>
                </a:lnTo>
                <a:cubicBezTo>
                  <a:pt x="3781291" y="6768"/>
                  <a:pt x="3780625" y="5936"/>
                  <a:pt x="3780625" y="5102"/>
                </a:cubicBezTo>
                <a:cubicBezTo>
                  <a:pt x="3780625" y="4132"/>
                  <a:pt x="3781291" y="3231"/>
                  <a:pt x="3782625" y="2399"/>
                </a:cubicBezTo>
                <a:close/>
                <a:moveTo>
                  <a:pt x="3449250" y="2399"/>
                </a:moveTo>
                <a:lnTo>
                  <a:pt x="3493247" y="2399"/>
                </a:lnTo>
                <a:lnTo>
                  <a:pt x="3493247" y="104993"/>
                </a:lnTo>
                <a:cubicBezTo>
                  <a:pt x="3498713" y="97660"/>
                  <a:pt x="3503580" y="92694"/>
                  <a:pt x="3507846" y="90094"/>
                </a:cubicBezTo>
                <a:cubicBezTo>
                  <a:pt x="3512113" y="87494"/>
                  <a:pt x="3517112" y="86194"/>
                  <a:pt x="3522845" y="86194"/>
                </a:cubicBezTo>
                <a:cubicBezTo>
                  <a:pt x="3531778" y="86194"/>
                  <a:pt x="3538111" y="88527"/>
                  <a:pt x="3541844" y="93194"/>
                </a:cubicBezTo>
                <a:cubicBezTo>
                  <a:pt x="3547177" y="99460"/>
                  <a:pt x="3549844" y="109260"/>
                  <a:pt x="3549844" y="122592"/>
                </a:cubicBezTo>
                <a:lnTo>
                  <a:pt x="3549844" y="297981"/>
                </a:lnTo>
                <a:lnTo>
                  <a:pt x="3557199" y="297981"/>
                </a:lnTo>
                <a:cubicBezTo>
                  <a:pt x="3558562" y="298915"/>
                  <a:pt x="3559243" y="299781"/>
                  <a:pt x="3559243" y="300581"/>
                </a:cubicBezTo>
                <a:cubicBezTo>
                  <a:pt x="3559243" y="301381"/>
                  <a:pt x="3558576" y="302248"/>
                  <a:pt x="3557243" y="303181"/>
                </a:cubicBezTo>
                <a:lnTo>
                  <a:pt x="3509446" y="303181"/>
                </a:lnTo>
                <a:cubicBezTo>
                  <a:pt x="3508513" y="302381"/>
                  <a:pt x="3508046" y="301514"/>
                  <a:pt x="3508046" y="300581"/>
                </a:cubicBezTo>
                <a:cubicBezTo>
                  <a:pt x="3508046" y="299648"/>
                  <a:pt x="3508513" y="298781"/>
                  <a:pt x="3509446" y="297981"/>
                </a:cubicBezTo>
                <a:lnTo>
                  <a:pt x="3514046" y="297981"/>
                </a:lnTo>
                <a:lnTo>
                  <a:pt x="3514046" y="111993"/>
                </a:lnTo>
                <a:cubicBezTo>
                  <a:pt x="3514046" y="107193"/>
                  <a:pt x="3513440" y="103860"/>
                  <a:pt x="3512227" y="101993"/>
                </a:cubicBezTo>
                <a:cubicBezTo>
                  <a:pt x="3511150" y="100660"/>
                  <a:pt x="3509670" y="99993"/>
                  <a:pt x="3507787" y="99993"/>
                </a:cubicBezTo>
                <a:cubicBezTo>
                  <a:pt x="3504689" y="99993"/>
                  <a:pt x="3501795" y="101860"/>
                  <a:pt x="3499103" y="105593"/>
                </a:cubicBezTo>
                <a:cubicBezTo>
                  <a:pt x="3495199" y="111193"/>
                  <a:pt x="3493247" y="118726"/>
                  <a:pt x="3493247" y="128192"/>
                </a:cubicBezTo>
                <a:lnTo>
                  <a:pt x="3493247" y="297981"/>
                </a:lnTo>
                <a:lnTo>
                  <a:pt x="3498647" y="297981"/>
                </a:lnTo>
                <a:cubicBezTo>
                  <a:pt x="3499980" y="298915"/>
                  <a:pt x="3500647" y="299781"/>
                  <a:pt x="3500647" y="300581"/>
                </a:cubicBezTo>
                <a:cubicBezTo>
                  <a:pt x="3500647" y="301381"/>
                  <a:pt x="3499980" y="302248"/>
                  <a:pt x="3498647" y="303181"/>
                </a:cubicBezTo>
                <a:lnTo>
                  <a:pt x="3449250" y="303181"/>
                </a:lnTo>
                <a:lnTo>
                  <a:pt x="3448250" y="302581"/>
                </a:lnTo>
                <a:lnTo>
                  <a:pt x="3447650" y="300581"/>
                </a:lnTo>
                <a:cubicBezTo>
                  <a:pt x="3447650" y="299648"/>
                  <a:pt x="3448183" y="298781"/>
                  <a:pt x="3449250" y="297981"/>
                </a:cubicBezTo>
                <a:lnTo>
                  <a:pt x="3458249" y="297981"/>
                </a:lnTo>
                <a:lnTo>
                  <a:pt x="3458249" y="7599"/>
                </a:lnTo>
                <a:lnTo>
                  <a:pt x="3449250" y="7599"/>
                </a:lnTo>
                <a:cubicBezTo>
                  <a:pt x="3447916" y="6768"/>
                  <a:pt x="3447250" y="5936"/>
                  <a:pt x="3447250" y="5102"/>
                </a:cubicBezTo>
                <a:cubicBezTo>
                  <a:pt x="3447250" y="4132"/>
                  <a:pt x="3447916" y="3231"/>
                  <a:pt x="3449250" y="2399"/>
                </a:cubicBezTo>
                <a:close/>
                <a:moveTo>
                  <a:pt x="5611207" y="2399"/>
                </a:moveTo>
                <a:lnTo>
                  <a:pt x="5658193" y="2399"/>
                </a:lnTo>
                <a:lnTo>
                  <a:pt x="5658193" y="297981"/>
                </a:lnTo>
                <a:lnTo>
                  <a:pt x="5664600" y="297981"/>
                </a:lnTo>
                <a:lnTo>
                  <a:pt x="5664600" y="303181"/>
                </a:lnTo>
                <a:lnTo>
                  <a:pt x="5622396" y="303181"/>
                </a:lnTo>
                <a:lnTo>
                  <a:pt x="5622396" y="287182"/>
                </a:lnTo>
                <a:cubicBezTo>
                  <a:pt x="5619871" y="293315"/>
                  <a:pt x="5616816" y="297915"/>
                  <a:pt x="5613229" y="300981"/>
                </a:cubicBezTo>
                <a:cubicBezTo>
                  <a:pt x="5609643" y="304048"/>
                  <a:pt x="5605525" y="305581"/>
                  <a:pt x="5600875" y="305581"/>
                </a:cubicBezTo>
                <a:cubicBezTo>
                  <a:pt x="5590247" y="305581"/>
                  <a:pt x="5581877" y="297648"/>
                  <a:pt x="5575766" y="281782"/>
                </a:cubicBezTo>
                <a:cubicBezTo>
                  <a:pt x="5569655" y="265917"/>
                  <a:pt x="5566599" y="240918"/>
                  <a:pt x="5566599" y="206787"/>
                </a:cubicBezTo>
                <a:cubicBezTo>
                  <a:pt x="5566599" y="153190"/>
                  <a:pt x="5571249" y="118059"/>
                  <a:pt x="5580549" y="101393"/>
                </a:cubicBezTo>
                <a:cubicBezTo>
                  <a:pt x="5586261" y="91261"/>
                  <a:pt x="5593700" y="86194"/>
                  <a:pt x="5602866" y="86194"/>
                </a:cubicBezTo>
                <a:cubicBezTo>
                  <a:pt x="5606453" y="86194"/>
                  <a:pt x="5609875" y="87294"/>
                  <a:pt x="5613129" y="89494"/>
                </a:cubicBezTo>
                <a:cubicBezTo>
                  <a:pt x="5616385" y="91694"/>
                  <a:pt x="5619473" y="94994"/>
                  <a:pt x="5622396" y="99393"/>
                </a:cubicBezTo>
                <a:lnTo>
                  <a:pt x="5622396" y="7599"/>
                </a:lnTo>
                <a:lnTo>
                  <a:pt x="5611197" y="7599"/>
                </a:lnTo>
                <a:cubicBezTo>
                  <a:pt x="5609863" y="6768"/>
                  <a:pt x="5609197" y="5867"/>
                  <a:pt x="5609197" y="4896"/>
                </a:cubicBezTo>
                <a:cubicBezTo>
                  <a:pt x="5609197" y="4063"/>
                  <a:pt x="5609867" y="3231"/>
                  <a:pt x="5611207" y="2399"/>
                </a:cubicBezTo>
                <a:close/>
                <a:moveTo>
                  <a:pt x="5174249" y="2399"/>
                </a:moveTo>
                <a:lnTo>
                  <a:pt x="5218271" y="2399"/>
                </a:lnTo>
                <a:lnTo>
                  <a:pt x="5218271" y="297981"/>
                </a:lnTo>
                <a:lnTo>
                  <a:pt x="5226071" y="297981"/>
                </a:lnTo>
                <a:cubicBezTo>
                  <a:pt x="5226738" y="297981"/>
                  <a:pt x="5227305" y="298215"/>
                  <a:pt x="5227771" y="298681"/>
                </a:cubicBezTo>
                <a:cubicBezTo>
                  <a:pt x="5228238" y="299148"/>
                  <a:pt x="5228471" y="299781"/>
                  <a:pt x="5228471" y="300581"/>
                </a:cubicBezTo>
                <a:cubicBezTo>
                  <a:pt x="5228471" y="301381"/>
                  <a:pt x="5228239" y="302014"/>
                  <a:pt x="5227775" y="302481"/>
                </a:cubicBezTo>
                <a:cubicBezTo>
                  <a:pt x="5227310" y="302948"/>
                  <a:pt x="5226745" y="303181"/>
                  <a:pt x="5226081" y="303181"/>
                </a:cubicBezTo>
                <a:lnTo>
                  <a:pt x="5174065" y="303181"/>
                </a:lnTo>
                <a:cubicBezTo>
                  <a:pt x="5173401" y="303181"/>
                  <a:pt x="5172836" y="302948"/>
                  <a:pt x="5172371" y="302481"/>
                </a:cubicBezTo>
                <a:cubicBezTo>
                  <a:pt x="5171907" y="302014"/>
                  <a:pt x="5171675" y="301381"/>
                  <a:pt x="5171675" y="300581"/>
                </a:cubicBezTo>
                <a:cubicBezTo>
                  <a:pt x="5171675" y="299781"/>
                  <a:pt x="5171908" y="299148"/>
                  <a:pt x="5172375" y="298681"/>
                </a:cubicBezTo>
                <a:cubicBezTo>
                  <a:pt x="5172841" y="298215"/>
                  <a:pt x="5173408" y="297981"/>
                  <a:pt x="5174075" y="297981"/>
                </a:cubicBezTo>
                <a:lnTo>
                  <a:pt x="5182474" y="297981"/>
                </a:lnTo>
                <a:lnTo>
                  <a:pt x="5182474" y="7599"/>
                </a:lnTo>
                <a:lnTo>
                  <a:pt x="5174225" y="7599"/>
                </a:lnTo>
                <a:cubicBezTo>
                  <a:pt x="5173439" y="7599"/>
                  <a:pt x="5172785" y="7356"/>
                  <a:pt x="5172261" y="6871"/>
                </a:cubicBezTo>
                <a:cubicBezTo>
                  <a:pt x="5171737" y="6386"/>
                  <a:pt x="5171475" y="5796"/>
                  <a:pt x="5171475" y="5102"/>
                </a:cubicBezTo>
                <a:cubicBezTo>
                  <a:pt x="5171475" y="4271"/>
                  <a:pt x="5171739" y="3647"/>
                  <a:pt x="5172269" y="3231"/>
                </a:cubicBezTo>
                <a:cubicBezTo>
                  <a:pt x="5172797" y="2676"/>
                  <a:pt x="5173458" y="2399"/>
                  <a:pt x="5174249" y="2399"/>
                </a:cubicBezTo>
                <a:close/>
                <a:moveTo>
                  <a:pt x="4697999" y="2399"/>
                </a:moveTo>
                <a:lnTo>
                  <a:pt x="4742022" y="2399"/>
                </a:lnTo>
                <a:lnTo>
                  <a:pt x="4742022" y="297981"/>
                </a:lnTo>
                <a:lnTo>
                  <a:pt x="4749821" y="297981"/>
                </a:lnTo>
                <a:cubicBezTo>
                  <a:pt x="4750488" y="297981"/>
                  <a:pt x="4751055" y="298215"/>
                  <a:pt x="4751521" y="298681"/>
                </a:cubicBezTo>
                <a:cubicBezTo>
                  <a:pt x="4751988" y="299148"/>
                  <a:pt x="4752221" y="299781"/>
                  <a:pt x="4752221" y="300581"/>
                </a:cubicBezTo>
                <a:cubicBezTo>
                  <a:pt x="4752221" y="301381"/>
                  <a:pt x="4751989" y="302014"/>
                  <a:pt x="4751525" y="302481"/>
                </a:cubicBezTo>
                <a:cubicBezTo>
                  <a:pt x="4751060" y="302948"/>
                  <a:pt x="4750495" y="303181"/>
                  <a:pt x="4749831" y="303181"/>
                </a:cubicBezTo>
                <a:lnTo>
                  <a:pt x="4697815" y="303181"/>
                </a:lnTo>
                <a:cubicBezTo>
                  <a:pt x="4697151" y="303181"/>
                  <a:pt x="4696586" y="302948"/>
                  <a:pt x="4696121" y="302481"/>
                </a:cubicBezTo>
                <a:cubicBezTo>
                  <a:pt x="4695657" y="302014"/>
                  <a:pt x="4695425" y="301381"/>
                  <a:pt x="4695425" y="300581"/>
                </a:cubicBezTo>
                <a:cubicBezTo>
                  <a:pt x="4695425" y="299781"/>
                  <a:pt x="4695658" y="299148"/>
                  <a:pt x="4696125" y="298681"/>
                </a:cubicBezTo>
                <a:cubicBezTo>
                  <a:pt x="4696591" y="298215"/>
                  <a:pt x="4697158" y="297981"/>
                  <a:pt x="4697825" y="297981"/>
                </a:cubicBezTo>
                <a:lnTo>
                  <a:pt x="4706224" y="297981"/>
                </a:lnTo>
                <a:lnTo>
                  <a:pt x="4706224" y="7599"/>
                </a:lnTo>
                <a:lnTo>
                  <a:pt x="4697975" y="7599"/>
                </a:lnTo>
                <a:cubicBezTo>
                  <a:pt x="4697189" y="7599"/>
                  <a:pt x="4696535" y="7356"/>
                  <a:pt x="4696011" y="6871"/>
                </a:cubicBezTo>
                <a:cubicBezTo>
                  <a:pt x="4695487" y="6386"/>
                  <a:pt x="4695225" y="5796"/>
                  <a:pt x="4695225" y="5102"/>
                </a:cubicBezTo>
                <a:cubicBezTo>
                  <a:pt x="4695225" y="4271"/>
                  <a:pt x="4695489" y="3647"/>
                  <a:pt x="4696019" y="3231"/>
                </a:cubicBezTo>
                <a:cubicBezTo>
                  <a:pt x="4696547" y="2676"/>
                  <a:pt x="4697208" y="2399"/>
                  <a:pt x="4697999" y="2399"/>
                </a:cubicBezTo>
                <a:close/>
                <a:moveTo>
                  <a:pt x="2550723" y="0"/>
                </a:moveTo>
                <a:cubicBezTo>
                  <a:pt x="2556723" y="0"/>
                  <a:pt x="2561789" y="2033"/>
                  <a:pt x="2565922" y="6099"/>
                </a:cubicBezTo>
                <a:cubicBezTo>
                  <a:pt x="2570055" y="10166"/>
                  <a:pt x="2572122" y="15132"/>
                  <a:pt x="2572122" y="20998"/>
                </a:cubicBezTo>
                <a:cubicBezTo>
                  <a:pt x="2572122" y="26865"/>
                  <a:pt x="2570055" y="31864"/>
                  <a:pt x="2565922" y="35997"/>
                </a:cubicBezTo>
                <a:cubicBezTo>
                  <a:pt x="2561789" y="40130"/>
                  <a:pt x="2556789" y="42197"/>
                  <a:pt x="2550923" y="42197"/>
                </a:cubicBezTo>
                <a:cubicBezTo>
                  <a:pt x="2545190" y="42197"/>
                  <a:pt x="2540257" y="40130"/>
                  <a:pt x="2536124" y="35997"/>
                </a:cubicBezTo>
                <a:cubicBezTo>
                  <a:pt x="2531991" y="31864"/>
                  <a:pt x="2529925" y="26865"/>
                  <a:pt x="2529925" y="20998"/>
                </a:cubicBezTo>
                <a:cubicBezTo>
                  <a:pt x="2529925" y="15265"/>
                  <a:pt x="2531991" y="10332"/>
                  <a:pt x="2536124" y="6199"/>
                </a:cubicBezTo>
                <a:cubicBezTo>
                  <a:pt x="2540257" y="2066"/>
                  <a:pt x="2545124" y="0"/>
                  <a:pt x="2550723" y="0"/>
                </a:cubicBezTo>
                <a:close/>
                <a:moveTo>
                  <a:pt x="3103173" y="0"/>
                </a:moveTo>
                <a:cubicBezTo>
                  <a:pt x="3109173" y="0"/>
                  <a:pt x="3114239" y="2033"/>
                  <a:pt x="3118372" y="6099"/>
                </a:cubicBezTo>
                <a:cubicBezTo>
                  <a:pt x="3122505" y="10166"/>
                  <a:pt x="3124572" y="15132"/>
                  <a:pt x="3124572" y="20998"/>
                </a:cubicBezTo>
                <a:cubicBezTo>
                  <a:pt x="3124572" y="26865"/>
                  <a:pt x="3122505" y="31864"/>
                  <a:pt x="3118372" y="35997"/>
                </a:cubicBezTo>
                <a:cubicBezTo>
                  <a:pt x="3114239" y="40130"/>
                  <a:pt x="3109239" y="42197"/>
                  <a:pt x="3103373" y="42197"/>
                </a:cubicBezTo>
                <a:cubicBezTo>
                  <a:pt x="3097640" y="42197"/>
                  <a:pt x="3092707" y="40130"/>
                  <a:pt x="3088574" y="35997"/>
                </a:cubicBezTo>
                <a:cubicBezTo>
                  <a:pt x="3084441" y="31864"/>
                  <a:pt x="3082375" y="26865"/>
                  <a:pt x="3082375" y="20998"/>
                </a:cubicBezTo>
                <a:cubicBezTo>
                  <a:pt x="3082375" y="15265"/>
                  <a:pt x="3084441" y="10332"/>
                  <a:pt x="3088574" y="6199"/>
                </a:cubicBezTo>
                <a:cubicBezTo>
                  <a:pt x="3092707" y="2066"/>
                  <a:pt x="3097574" y="0"/>
                  <a:pt x="3103173" y="0"/>
                </a:cubicBezTo>
                <a:close/>
                <a:moveTo>
                  <a:pt x="4455072" y="0"/>
                </a:moveTo>
                <a:cubicBezTo>
                  <a:pt x="4461605" y="0"/>
                  <a:pt x="4467405" y="2699"/>
                  <a:pt x="4472471" y="8099"/>
                </a:cubicBezTo>
                <a:cubicBezTo>
                  <a:pt x="4477537" y="13499"/>
                  <a:pt x="4480071" y="20132"/>
                  <a:pt x="4480071" y="27998"/>
                </a:cubicBezTo>
                <a:cubicBezTo>
                  <a:pt x="4480071" y="34397"/>
                  <a:pt x="4478471" y="39530"/>
                  <a:pt x="4475271" y="43397"/>
                </a:cubicBezTo>
                <a:cubicBezTo>
                  <a:pt x="4472071" y="47263"/>
                  <a:pt x="4468538" y="49197"/>
                  <a:pt x="4464671" y="49197"/>
                </a:cubicBezTo>
                <a:cubicBezTo>
                  <a:pt x="4460805" y="49197"/>
                  <a:pt x="4457505" y="47730"/>
                  <a:pt x="4454772" y="44797"/>
                </a:cubicBezTo>
                <a:cubicBezTo>
                  <a:pt x="4452039" y="41864"/>
                  <a:pt x="4450673" y="37797"/>
                  <a:pt x="4450673" y="32598"/>
                </a:cubicBezTo>
                <a:cubicBezTo>
                  <a:pt x="4450673" y="26598"/>
                  <a:pt x="4452139" y="22032"/>
                  <a:pt x="4455072" y="18898"/>
                </a:cubicBezTo>
                <a:cubicBezTo>
                  <a:pt x="4458005" y="15765"/>
                  <a:pt x="4462405" y="14132"/>
                  <a:pt x="4468271" y="13999"/>
                </a:cubicBezTo>
                <a:cubicBezTo>
                  <a:pt x="4466938" y="11332"/>
                  <a:pt x="4465205" y="9332"/>
                  <a:pt x="4463071" y="7999"/>
                </a:cubicBezTo>
                <a:cubicBezTo>
                  <a:pt x="4460938" y="6666"/>
                  <a:pt x="4458472" y="5999"/>
                  <a:pt x="4455672" y="5999"/>
                </a:cubicBezTo>
                <a:cubicBezTo>
                  <a:pt x="4451405" y="5999"/>
                  <a:pt x="4447539" y="8032"/>
                  <a:pt x="4444073" y="12099"/>
                </a:cubicBezTo>
                <a:cubicBezTo>
                  <a:pt x="4440607" y="16165"/>
                  <a:pt x="4438873" y="21598"/>
                  <a:pt x="4438873" y="28398"/>
                </a:cubicBezTo>
                <a:cubicBezTo>
                  <a:pt x="4438873" y="36531"/>
                  <a:pt x="4441539" y="47097"/>
                  <a:pt x="4446873" y="60096"/>
                </a:cubicBezTo>
                <a:cubicBezTo>
                  <a:pt x="4452205" y="73095"/>
                  <a:pt x="4455005" y="82594"/>
                  <a:pt x="4455272" y="88594"/>
                </a:cubicBezTo>
                <a:lnTo>
                  <a:pt x="4478671" y="88594"/>
                </a:lnTo>
                <a:cubicBezTo>
                  <a:pt x="4480003" y="89527"/>
                  <a:pt x="4480671" y="90327"/>
                  <a:pt x="4480671" y="90994"/>
                </a:cubicBezTo>
                <a:cubicBezTo>
                  <a:pt x="4480671" y="91927"/>
                  <a:pt x="4480003" y="92861"/>
                  <a:pt x="4478671" y="93794"/>
                </a:cubicBezTo>
                <a:lnTo>
                  <a:pt x="4455272" y="93794"/>
                </a:lnTo>
                <a:lnTo>
                  <a:pt x="4455272" y="297981"/>
                </a:lnTo>
                <a:lnTo>
                  <a:pt x="4479071" y="298381"/>
                </a:lnTo>
                <a:lnTo>
                  <a:pt x="4479471" y="300581"/>
                </a:lnTo>
                <a:cubicBezTo>
                  <a:pt x="4479471" y="301514"/>
                  <a:pt x="4479203" y="302381"/>
                  <a:pt x="4478671" y="303181"/>
                </a:cubicBezTo>
                <a:lnTo>
                  <a:pt x="4409875" y="303181"/>
                </a:lnTo>
                <a:lnTo>
                  <a:pt x="4408875" y="302581"/>
                </a:lnTo>
                <a:lnTo>
                  <a:pt x="4408275" y="300581"/>
                </a:lnTo>
                <a:cubicBezTo>
                  <a:pt x="4408275" y="299648"/>
                  <a:pt x="4408808" y="298781"/>
                  <a:pt x="4409875" y="297981"/>
                </a:cubicBezTo>
                <a:lnTo>
                  <a:pt x="4419874" y="297981"/>
                </a:lnTo>
                <a:lnTo>
                  <a:pt x="4419874" y="93794"/>
                </a:lnTo>
                <a:lnTo>
                  <a:pt x="4409875" y="93794"/>
                </a:lnTo>
                <a:cubicBezTo>
                  <a:pt x="4408541" y="92994"/>
                  <a:pt x="4407875" y="92261"/>
                  <a:pt x="4407875" y="91594"/>
                </a:cubicBezTo>
                <a:cubicBezTo>
                  <a:pt x="4407875" y="90661"/>
                  <a:pt x="4408541" y="89661"/>
                  <a:pt x="4409875" y="88594"/>
                </a:cubicBezTo>
                <a:lnTo>
                  <a:pt x="4419874" y="88594"/>
                </a:lnTo>
                <a:lnTo>
                  <a:pt x="4419874" y="56596"/>
                </a:lnTo>
                <a:cubicBezTo>
                  <a:pt x="4419874" y="37264"/>
                  <a:pt x="4423507" y="22998"/>
                  <a:pt x="4430773" y="13799"/>
                </a:cubicBezTo>
                <a:cubicBezTo>
                  <a:pt x="4438039" y="4599"/>
                  <a:pt x="4446139" y="0"/>
                  <a:pt x="4455072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71463" y="1486525"/>
            <a:ext cx="964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so long as you will cross well I also can think happily So long as you are good  I can good</a:t>
            </a:r>
          </a:p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Please remember  certainly must cross is happier than me certainly wants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5660" y="4653136"/>
            <a:ext cx="2072081" cy="1440160"/>
            <a:chOff x="855660" y="4653136"/>
            <a:chExt cx="2072081" cy="1440160"/>
          </a:xfrm>
        </p:grpSpPr>
        <p:sp>
          <p:nvSpPr>
            <p:cNvPr id="10" name="矩形 9"/>
            <p:cNvSpPr/>
            <p:nvPr/>
          </p:nvSpPr>
          <p:spPr>
            <a:xfrm>
              <a:off x="855660" y="5322316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83588" y="4653136"/>
              <a:ext cx="201622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elix Titling" panose="04060505060202020A04" pitchFamily="82" charset="0"/>
                  <a:ea typeface="宋体" panose="02010600030101010101" pitchFamily="2" charset="-122"/>
                </a:rPr>
                <a:t>I KNEW</a:t>
              </a:r>
              <a:endPara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58526" y="4653136"/>
            <a:ext cx="2072081" cy="1440160"/>
            <a:chOff x="855660" y="4653136"/>
            <a:chExt cx="2072081" cy="1440160"/>
          </a:xfrm>
        </p:grpSpPr>
        <p:sp>
          <p:nvSpPr>
            <p:cNvPr id="16" name="矩形 15"/>
            <p:cNvSpPr/>
            <p:nvPr/>
          </p:nvSpPr>
          <p:spPr>
            <a:xfrm>
              <a:off x="855660" y="5322316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3588" y="4653136"/>
              <a:ext cx="201622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elix Titling" panose="04060505060202020A04" pitchFamily="82" charset="0"/>
                  <a:ea typeface="宋体" panose="02010600030101010101" pitchFamily="2" charset="-122"/>
                </a:rPr>
                <a:t>I KNEW</a:t>
              </a:r>
              <a:endPara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61392" y="4653136"/>
            <a:ext cx="2072081" cy="1440160"/>
            <a:chOff x="855660" y="4653136"/>
            <a:chExt cx="2072081" cy="1440160"/>
          </a:xfrm>
        </p:grpSpPr>
        <p:sp>
          <p:nvSpPr>
            <p:cNvPr id="19" name="矩形 18"/>
            <p:cNvSpPr/>
            <p:nvPr/>
          </p:nvSpPr>
          <p:spPr>
            <a:xfrm>
              <a:off x="855660" y="5322316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3588" y="4653136"/>
              <a:ext cx="201622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elix Titling" panose="04060505060202020A04" pitchFamily="82" charset="0"/>
                  <a:ea typeface="宋体" panose="02010600030101010101" pitchFamily="2" charset="-122"/>
                </a:rPr>
                <a:t>I KNEW</a:t>
              </a:r>
              <a:endPara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64258" y="4653136"/>
            <a:ext cx="2072081" cy="1440160"/>
            <a:chOff x="855660" y="4653136"/>
            <a:chExt cx="2072081" cy="1440160"/>
          </a:xfrm>
        </p:grpSpPr>
        <p:sp>
          <p:nvSpPr>
            <p:cNvPr id="22" name="矩形 21"/>
            <p:cNvSpPr/>
            <p:nvPr/>
          </p:nvSpPr>
          <p:spPr>
            <a:xfrm>
              <a:off x="855660" y="5322316"/>
              <a:ext cx="2072081" cy="770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also does not trust me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otherwise you cannot listen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to others talking nonsense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3588" y="4653136"/>
              <a:ext cx="201622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3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elix Titling" panose="04060505060202020A04" pitchFamily="82" charset="0"/>
                  <a:ea typeface="宋体" panose="02010600030101010101" pitchFamily="2" charset="-122"/>
                </a:rPr>
                <a:t>I KNEW</a:t>
              </a:r>
              <a:endParaRPr lang="zh-CN" altLang="en-US" sz="32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Felix Titling" panose="04060505060202020A04" pitchFamily="82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77327" y="2459843"/>
            <a:ext cx="11237344" cy="1885831"/>
            <a:chOff x="477327" y="2459843"/>
            <a:chExt cx="11237344" cy="1885831"/>
          </a:xfrm>
        </p:grpSpPr>
        <p:graphicFrame>
          <p:nvGraphicFramePr>
            <p:cNvPr id="28" name="图表 27"/>
            <p:cNvGraphicFramePr/>
            <p:nvPr/>
          </p:nvGraphicFramePr>
          <p:xfrm>
            <a:off x="477327" y="2459843"/>
            <a:ext cx="2828746" cy="1885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9" name="图表 28"/>
            <p:cNvGraphicFramePr/>
            <p:nvPr/>
          </p:nvGraphicFramePr>
          <p:xfrm>
            <a:off x="3280193" y="2459843"/>
            <a:ext cx="2828746" cy="1885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0" name="图表 29"/>
            <p:cNvGraphicFramePr/>
            <p:nvPr/>
          </p:nvGraphicFramePr>
          <p:xfrm>
            <a:off x="6083059" y="2459843"/>
            <a:ext cx="2828746" cy="1885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1" name="图表 30"/>
            <p:cNvGraphicFramePr/>
            <p:nvPr/>
          </p:nvGraphicFramePr>
          <p:xfrm>
            <a:off x="8885925" y="2459843"/>
            <a:ext cx="2828746" cy="18858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矩形 31"/>
            <p:cNvSpPr/>
            <p:nvPr/>
          </p:nvSpPr>
          <p:spPr>
            <a:xfrm>
              <a:off x="1558917" y="3110371"/>
              <a:ext cx="6655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nard MT Condensed" panose="02050806060905020404" pitchFamily="18" charset="0"/>
                  <a:ea typeface="宋体" panose="02010600030101010101" pitchFamily="2" charset="-122"/>
                </a:rPr>
                <a:t>80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401858" y="3110371"/>
              <a:ext cx="585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nard MT Condensed" panose="02050806060905020404" pitchFamily="18" charset="0"/>
                </a:rPr>
                <a:t>60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04724" y="3110371"/>
              <a:ext cx="585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nard MT Condensed" panose="02050806060905020404" pitchFamily="18" charset="0"/>
                </a:rPr>
                <a:t>70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007590" y="3110371"/>
              <a:ext cx="585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ernard MT Condensed" panose="02050806060905020404" pitchFamily="18" charset="0"/>
                </a:rPr>
                <a:t>90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nard MT Condensed" panose="020508060609050204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宽屏</PresentationFormat>
  <Paragraphs>149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Aharoni</vt:lpstr>
      <vt:lpstr>Arial</vt:lpstr>
      <vt:lpstr>Arial Black</vt:lpstr>
      <vt:lpstr>Berlin Sans FB</vt:lpstr>
      <vt:lpstr>Bernard MT Condensed</vt:lpstr>
      <vt:lpstr>Bodoni MT</vt:lpstr>
      <vt:lpstr>Britannic Bold</vt:lpstr>
      <vt:lpstr>Browallia New</vt:lpstr>
      <vt:lpstr>Calibri</vt:lpstr>
      <vt:lpstr>Calibri Light</vt:lpstr>
      <vt:lpstr>Felix Titling</vt:lpstr>
      <vt:lpstr>Franklin Gothic Demi Cond</vt:lpstr>
      <vt:lpstr>Gloucester MT Extra Condensed</vt:lpstr>
      <vt:lpstr>Segoe UI Semilight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175</cp:revision>
  <dcterms:created xsi:type="dcterms:W3CDTF">2016-07-13T13:08:00Z</dcterms:created>
  <dcterms:modified xsi:type="dcterms:W3CDTF">2021-01-05T05:07:02Z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