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57" r:id="rId41"/>
    <p:sldId id="298" r:id="rId42"/>
  </p:sldIdLst>
  <p:sldSz cx="12192000" cy="6858000"/>
  <p:notesSz cx="6858000" cy="9144000"/>
  <p:custDataLst>
    <p:tags r:id="rId4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0C1"/>
    <a:srgbClr val="D7D8D8"/>
    <a:srgbClr val="E0E2E3"/>
    <a:srgbClr val="C8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84"/>
      </p:cViewPr>
      <p:guideLst>
        <p:guide orient="horz" pos="2183"/>
        <p:guide pos="3840"/>
      </p:guideLst>
    </p:cSldViewPr>
  </p:slideViewPr>
  <p:notesTextViewPr>
    <p:cViewPr>
      <p:scale>
        <a:sx n="1" d="1"/>
        <a:sy n="1" d="1"/>
      </p:scale>
      <p:origin x="0" y="0"/>
    </p:cViewPr>
  </p:notesTextViewPr>
  <p:sorterViewPr>
    <p:cViewPr>
      <p:scale>
        <a:sx n="31" d="100"/>
        <a:sy n="3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AC0E8-234F-4A57-B233-C1F7C4AE6A4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C47BD-014D-4C3A-8176-40BBD0F60D6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srcRect/>
          <a:stretch>
            <a:fillRect/>
          </a:stretch>
        </p:blipFill>
        <p:spPr bwMode="auto">
          <a:xfrm>
            <a:off x="5224463" y="0"/>
            <a:ext cx="6967537"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CA88350-C780-4FB1-AE97-F510730C86BC}"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D6D1A840-EF38-4BB4-8D8E-D779542843C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0D36F01-2D12-47B2-A096-CB16133529CD}"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9B717777-A018-4341-B712-B71471F8FD10}"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FA61778-C808-4738-8A0A-931072DC1CA8}"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2A11EFC9-3A4A-4A18-A03C-60E2E45CBB1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61AFB21-DBA3-481D-8F7B-09C9B17B6691}"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00FF262C-3761-4C24-872D-544326259E3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CB64265-347A-4A89-84B8-A5D80D7834B9}"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22241782-DA87-4978-9051-98B99502C9D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2AFB4C0-FA24-4F4D-A17C-63F7D7E08FB5}"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5A6C8A3E-0184-4FB7-A8D4-E3A320247705}"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FF735C5-43AD-4464-852C-402DC6313CA8}" type="datetimeFigureOut">
              <a:rPr lang="zh-CN" altLang="en-US"/>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243A6D05-960A-4253-9142-2CB4B89AFF8C}"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393B5FD-2CFD-4C17-8CA1-8896FC99F542}" type="datetimeFigureOut">
              <a:rPr lang="zh-CN" altLang="en-US"/>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46C4FB72-450F-457D-B1A2-F5E1D863448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AE0B2FB6-452A-4425-8BD9-2ACAB7243718}" type="datetimeFigureOut">
              <a:rPr lang="zh-CN" altLang="en-US"/>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FEE5DD97-D3D6-4805-872F-3FD53EF08E8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99501A5-C41B-4B5F-819C-1B487BE05E4C}"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C5A97971-8DE0-44B2-A0D5-2DC1F1B69BF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D96DB21-153E-4DEE-9473-F53FC02AA951}"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870F98E7-03C2-4218-8ED6-D5E805875C3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p:cNvPicPr>
          <p:nvPr userDrawn="1"/>
        </p:nvPicPr>
        <p:blipFill>
          <a:blip r:embed="rId14"/>
          <a:srcRect/>
          <a:stretch>
            <a:fillRect/>
          </a:stretch>
        </p:blipFill>
        <p:spPr bwMode="auto">
          <a:xfrm>
            <a:off x="1588" y="0"/>
            <a:ext cx="12188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5.png"/><Relationship Id="rId4" Type="http://schemas.openxmlformats.org/officeDocument/2006/relationships/oleObject" Target="../embeddings/oleObject4.bin"/><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430213" y="3419475"/>
            <a:ext cx="5227637" cy="1447800"/>
          </a:xfrm>
          <a:prstGeom prst="rect">
            <a:avLst/>
          </a:prstGeom>
          <a:noFill/>
          <a:ln w="9525">
            <a:noFill/>
            <a:miter lim="800000"/>
          </a:ln>
        </p:spPr>
        <p:txBody>
          <a:bodyPr>
            <a:spAutoFit/>
          </a:bodyPr>
          <a:lstStyle/>
          <a:p>
            <a:pPr algn="ctr" eaLnBrk="1" hangingPunct="1"/>
            <a:r>
              <a:rPr lang="en-US" altLang="zh-CN" sz="4400" dirty="0">
                <a:solidFill>
                  <a:srgbClr val="1570C1"/>
                </a:solidFill>
                <a:latin typeface="DIN" pitchFamily="50" charset="0"/>
              </a:rPr>
              <a:t>MORE THAN </a:t>
            </a:r>
          </a:p>
          <a:p>
            <a:pPr algn="ctr" eaLnBrk="1" hangingPunct="1"/>
            <a:r>
              <a:rPr lang="en-US" altLang="zh-CN" sz="4400" dirty="0">
                <a:solidFill>
                  <a:srgbClr val="1570C1"/>
                </a:solidFill>
                <a:latin typeface="DIN" pitchFamily="50" charset="0"/>
              </a:rPr>
              <a:t>TEMPLATE</a:t>
            </a:r>
            <a:endParaRPr lang="zh-CN" altLang="en-US" sz="4400" dirty="0">
              <a:solidFill>
                <a:srgbClr val="1570C1"/>
              </a:solidFill>
              <a:latin typeface="DIN" pitchFamily="50" charset="0"/>
            </a:endParaRPr>
          </a:p>
        </p:txBody>
      </p:sp>
      <p:sp>
        <p:nvSpPr>
          <p:cNvPr id="6" name="文本框 5"/>
          <p:cNvSpPr txBox="1">
            <a:spLocks noChangeArrowheads="1"/>
          </p:cNvSpPr>
          <p:nvPr/>
        </p:nvSpPr>
        <p:spPr bwMode="auto">
          <a:xfrm>
            <a:off x="687388" y="1973263"/>
            <a:ext cx="4713287" cy="1445260"/>
          </a:xfrm>
          <a:prstGeom prst="rect">
            <a:avLst/>
          </a:prstGeom>
          <a:noFill/>
          <a:ln w="9525">
            <a:noFill/>
            <a:miter lim="800000"/>
          </a:ln>
        </p:spPr>
        <p:txBody>
          <a:bodyPr>
            <a:spAutoFit/>
          </a:bodyPr>
          <a:lstStyle/>
          <a:p>
            <a:pPr algn="ctr" eaLnBrk="1" hangingPunct="1"/>
            <a:r>
              <a:rPr lang="en-US" altLang="zh-CN" sz="8800" dirty="0">
                <a:solidFill>
                  <a:srgbClr val="1570C1"/>
                </a:solidFill>
                <a:latin typeface="DIN" pitchFamily="50" charset="0"/>
              </a:rPr>
              <a:t>2020</a:t>
            </a:r>
            <a:endParaRPr lang="zh-CN" altLang="en-US" sz="8800" dirty="0">
              <a:solidFill>
                <a:srgbClr val="1570C1"/>
              </a:solidFill>
              <a:latin typeface="DI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560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5605" name="Shape 539"/>
          <p:cNvSpPr/>
          <p:nvPr/>
        </p:nvSpPr>
        <p:spPr bwMode="auto">
          <a:xfrm>
            <a:off x="1476375" y="1936750"/>
            <a:ext cx="2527300" cy="1274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1570C1"/>
          </a:solidFill>
          <a:ln w="12700">
            <a:noFill/>
            <a:miter lim="400000"/>
          </a:ln>
        </p:spPr>
        <p:txBody>
          <a:bodyPr lIns="0" tIns="0" rIns="0" bIns="0" anchor="ctr"/>
          <a:lstStyle/>
          <a:p>
            <a:endParaRPr lang="zh-CN" altLang="en-US"/>
          </a:p>
        </p:txBody>
      </p:sp>
      <p:sp>
        <p:nvSpPr>
          <p:cNvPr id="58" name="Shape 540"/>
          <p:cNvSpPr/>
          <p:nvPr/>
        </p:nvSpPr>
        <p:spPr>
          <a:xfrm>
            <a:off x="1676400" y="3460750"/>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59" name="Shape 541"/>
          <p:cNvSpPr/>
          <p:nvPr/>
        </p:nvSpPr>
        <p:spPr>
          <a:xfrm>
            <a:off x="1676400" y="3937000"/>
            <a:ext cx="19621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0" name="Shape 542"/>
          <p:cNvSpPr/>
          <p:nvPr/>
        </p:nvSpPr>
        <p:spPr>
          <a:xfrm>
            <a:off x="2441575" y="2336800"/>
            <a:ext cx="563563" cy="469900"/>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25609" name="Shape 544"/>
          <p:cNvSpPr/>
          <p:nvPr/>
        </p:nvSpPr>
        <p:spPr bwMode="auto">
          <a:xfrm>
            <a:off x="3702050" y="1935163"/>
            <a:ext cx="2528888"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F0"/>
          </a:solidFill>
          <a:ln w="12700">
            <a:noFill/>
            <a:miter lim="400000"/>
          </a:ln>
        </p:spPr>
        <p:txBody>
          <a:bodyPr lIns="0" tIns="0" rIns="0" bIns="0" anchor="ctr"/>
          <a:lstStyle/>
          <a:p>
            <a:endParaRPr lang="zh-CN" altLang="en-US"/>
          </a:p>
        </p:txBody>
      </p:sp>
      <p:sp>
        <p:nvSpPr>
          <p:cNvPr id="62" name="Shape 545"/>
          <p:cNvSpPr/>
          <p:nvPr/>
        </p:nvSpPr>
        <p:spPr>
          <a:xfrm>
            <a:off x="3924300" y="3460750"/>
            <a:ext cx="18605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3" name="Shape 546"/>
          <p:cNvSpPr/>
          <p:nvPr/>
        </p:nvSpPr>
        <p:spPr>
          <a:xfrm>
            <a:off x="3924300" y="3937000"/>
            <a:ext cx="18605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4" name="Shape 547"/>
          <p:cNvSpPr/>
          <p:nvPr/>
        </p:nvSpPr>
        <p:spPr>
          <a:xfrm>
            <a:off x="4695825" y="2332038"/>
            <a:ext cx="585788" cy="4873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25613" name="Shape 549"/>
          <p:cNvSpPr/>
          <p:nvPr/>
        </p:nvSpPr>
        <p:spPr bwMode="auto">
          <a:xfrm>
            <a:off x="5932488" y="1935163"/>
            <a:ext cx="2527300"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1570C1"/>
          </a:solidFill>
          <a:ln w="12700">
            <a:noFill/>
            <a:miter lim="400000"/>
          </a:ln>
        </p:spPr>
        <p:txBody>
          <a:bodyPr lIns="0" tIns="0" rIns="0" bIns="0" anchor="ctr"/>
          <a:lstStyle/>
          <a:p>
            <a:endParaRPr lang="zh-CN" altLang="en-US"/>
          </a:p>
        </p:txBody>
      </p:sp>
      <p:sp>
        <p:nvSpPr>
          <p:cNvPr id="66" name="Shape 550"/>
          <p:cNvSpPr/>
          <p:nvPr/>
        </p:nvSpPr>
        <p:spPr>
          <a:xfrm>
            <a:off x="6083300" y="3460750"/>
            <a:ext cx="19177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7" name="Shape 551"/>
          <p:cNvSpPr/>
          <p:nvPr/>
        </p:nvSpPr>
        <p:spPr>
          <a:xfrm>
            <a:off x="6083300" y="3937000"/>
            <a:ext cx="18669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8" name="Shape 553"/>
          <p:cNvSpPr/>
          <p:nvPr/>
        </p:nvSpPr>
        <p:spPr>
          <a:xfrm>
            <a:off x="6973888" y="2319338"/>
            <a:ext cx="584200" cy="48895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25617" name="Shape 555"/>
          <p:cNvSpPr/>
          <p:nvPr/>
        </p:nvSpPr>
        <p:spPr bwMode="auto">
          <a:xfrm>
            <a:off x="8161338" y="1935163"/>
            <a:ext cx="2528887"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F0"/>
          </a:solidFill>
          <a:ln w="12700">
            <a:noFill/>
            <a:miter lim="400000"/>
          </a:ln>
        </p:spPr>
        <p:txBody>
          <a:bodyPr lIns="0" tIns="0" rIns="0" bIns="0" anchor="ctr"/>
          <a:lstStyle/>
          <a:p>
            <a:endParaRPr lang="zh-CN" altLang="en-US"/>
          </a:p>
        </p:txBody>
      </p:sp>
      <p:sp>
        <p:nvSpPr>
          <p:cNvPr id="70" name="Shape 556"/>
          <p:cNvSpPr/>
          <p:nvPr/>
        </p:nvSpPr>
        <p:spPr>
          <a:xfrm>
            <a:off x="8350250" y="3460750"/>
            <a:ext cx="18161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71" name="Shape 557"/>
          <p:cNvSpPr/>
          <p:nvPr/>
        </p:nvSpPr>
        <p:spPr>
          <a:xfrm>
            <a:off x="8350250" y="3937000"/>
            <a:ext cx="18161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72" name="Shape 559"/>
          <p:cNvSpPr/>
          <p:nvPr/>
        </p:nvSpPr>
        <p:spPr>
          <a:xfrm>
            <a:off x="9190038" y="2319338"/>
            <a:ext cx="573087" cy="479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662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662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5" name="Rectangle 24"/>
          <p:cNvSpPr/>
          <p:nvPr/>
        </p:nvSpPr>
        <p:spPr>
          <a:xfrm>
            <a:off x="0" y="1593850"/>
            <a:ext cx="12192000" cy="290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30" name="Picture 21"/>
          <p:cNvPicPr>
            <a:picLocks noChangeAspect="1"/>
          </p:cNvPicPr>
          <p:nvPr/>
        </p:nvPicPr>
        <p:blipFill>
          <a:blip r:embed="rId2" cstate="email"/>
          <a:srcRect/>
          <a:stretch>
            <a:fillRect/>
          </a:stretch>
        </p:blipFill>
        <p:spPr bwMode="auto">
          <a:xfrm>
            <a:off x="4495800" y="2011363"/>
            <a:ext cx="6970713" cy="4008437"/>
          </a:xfrm>
          <a:prstGeom prst="rect">
            <a:avLst/>
          </a:prstGeom>
          <a:noFill/>
          <a:ln w="9525">
            <a:noFill/>
            <a:miter lim="800000"/>
            <a:headEnd/>
            <a:tailEnd/>
          </a:ln>
        </p:spPr>
      </p:pic>
      <p:sp>
        <p:nvSpPr>
          <p:cNvPr id="27" name="矩形 26"/>
          <p:cNvSpPr/>
          <p:nvPr/>
        </p:nvSpPr>
        <p:spPr>
          <a:xfrm>
            <a:off x="5409287" y="2286200"/>
            <a:ext cx="5129417" cy="3243938"/>
          </a:xfrm>
          <a:prstGeom prst="rect">
            <a:avLst/>
          </a:prstGeom>
          <a:blipFill>
            <a:blip r:embed="rId3" cstate="email"/>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26635" name="TextBox 25"/>
          <p:cNvSpPr txBox="1">
            <a:spLocks noChangeArrowheads="1"/>
          </p:cNvSpPr>
          <p:nvPr/>
        </p:nvSpPr>
        <p:spPr bwMode="auto">
          <a:xfrm>
            <a:off x="838200" y="4572000"/>
            <a:ext cx="1843088" cy="338138"/>
          </a:xfrm>
          <a:prstGeom prst="rect">
            <a:avLst/>
          </a:prstGeom>
          <a:noFill/>
          <a:ln w="9525">
            <a:noFill/>
            <a:miter lim="800000"/>
          </a:ln>
        </p:spPr>
        <p:txBody>
          <a:bodyPr wrap="none">
            <a:spAutoFit/>
          </a:bodyPr>
          <a:lstStyle/>
          <a:p>
            <a:pPr eaLnBrk="1" hangingPunct="1"/>
            <a:r>
              <a:rPr lang="zh-CN" altLang="en-US" sz="1600" b="1">
                <a:solidFill>
                  <a:srgbClr val="1570C1"/>
                </a:solidFill>
                <a:latin typeface="微软雅黑" panose="020B0503020204020204" pitchFamily="34" charset="-122"/>
                <a:ea typeface="微软雅黑" panose="020B0503020204020204" pitchFamily="34" charset="-122"/>
              </a:rPr>
              <a:t>这里输入标题文字</a:t>
            </a:r>
          </a:p>
        </p:txBody>
      </p:sp>
      <p:sp>
        <p:nvSpPr>
          <p:cNvPr id="30" name="Rectangle 26"/>
          <p:cNvSpPr/>
          <p:nvPr/>
        </p:nvSpPr>
        <p:spPr>
          <a:xfrm>
            <a:off x="838200" y="4833938"/>
            <a:ext cx="3448050" cy="1200150"/>
          </a:xfrm>
          <a:prstGeom prst="rect">
            <a:avLst/>
          </a:prstGeom>
        </p:spPr>
        <p:txBody>
          <a:bodyPr>
            <a:spAutoFit/>
          </a:bodyPr>
          <a:lstStyle/>
          <a:p>
            <a:pPr algn="just" eaLnBrk="1" fontAlgn="auto" hangingPunct="1">
              <a:lnSpc>
                <a:spcPct val="150000"/>
              </a:lnSpc>
              <a:spcBef>
                <a:spcPts val="0"/>
              </a:spcBef>
              <a:spcAft>
                <a:spcPts val="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这里输入标题文字这里输入标题文字</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题</a:t>
            </a:r>
            <a:endParaRPr lang="zh-CN" altLang="zh-CN" sz="1600" b="1"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27"/>
          <p:cNvSpPr txBox="1"/>
          <p:nvPr/>
        </p:nvSpPr>
        <p:spPr>
          <a:xfrm>
            <a:off x="1416050" y="2571750"/>
            <a:ext cx="2646363" cy="512763"/>
          </a:xfrm>
          <a:prstGeom prst="rect">
            <a:avLst/>
          </a:prstGeom>
          <a:noFill/>
        </p:spPr>
        <p:txBody>
          <a:bodyPr wrap="none">
            <a:spAutoFit/>
          </a:bodyPr>
          <a:lstStyle/>
          <a:p>
            <a:pPr algn="just" eaLnBrk="1" fontAlgn="auto" hangingPunct="1">
              <a:lnSpc>
                <a:spcPct val="125000"/>
              </a:lnSpc>
              <a:spcBef>
                <a:spcPts val="1200"/>
              </a:spcBef>
              <a:spcAft>
                <a:spcPts val="0"/>
              </a:spcAft>
              <a:defRPr/>
            </a:pPr>
            <a:r>
              <a:rPr lang="zh-CN" altLang="en-US" sz="2400" b="1" kern="100" dirty="0">
                <a:solidFill>
                  <a:schemeClr val="bg1"/>
                </a:solidFill>
                <a:latin typeface="微软雅黑" panose="020B0503020204020204" pitchFamily="34" charset="-122"/>
                <a:ea typeface="微软雅黑" panose="020B0503020204020204" pitchFamily="34" charset="-122"/>
              </a:rPr>
              <a:t>这里输入标题文字</a:t>
            </a:r>
            <a:endParaRPr lang="zh-CN" altLang="zh-CN" sz="2400" b="1" kern="100" dirty="0">
              <a:solidFill>
                <a:schemeClr val="bg1"/>
              </a:solidFill>
              <a:latin typeface="微软雅黑" panose="020B0503020204020204" pitchFamily="34" charset="-122"/>
              <a:ea typeface="微软雅黑" panose="020B0503020204020204" pitchFamily="34" charset="-122"/>
            </a:endParaRPr>
          </a:p>
        </p:txBody>
      </p:sp>
      <p:sp>
        <p:nvSpPr>
          <p:cNvPr id="26638" name="Freeform 52"/>
          <p:cNvSpPr>
            <a:spLocks noEditPoints="1"/>
          </p:cNvSpPr>
          <p:nvPr/>
        </p:nvSpPr>
        <p:spPr bwMode="auto">
          <a:xfrm>
            <a:off x="3379788" y="3214688"/>
            <a:ext cx="503237"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w="9525">
            <a:noFill/>
            <a:round/>
          </a:ln>
        </p:spPr>
        <p:txBody>
          <a:bodyPr/>
          <a:lstStyle/>
          <a:p>
            <a:endParaRPr lang="zh-CN" altLang="en-US"/>
          </a:p>
        </p:txBody>
      </p:sp>
      <p:sp>
        <p:nvSpPr>
          <p:cNvPr id="26639" name="Freeform 44"/>
          <p:cNvSpPr>
            <a:spLocks noEditPoints="1"/>
          </p:cNvSpPr>
          <p:nvPr/>
        </p:nvSpPr>
        <p:spPr bwMode="auto">
          <a:xfrm>
            <a:off x="1266825" y="3209925"/>
            <a:ext cx="509588" cy="511175"/>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6"/>
              <a:gd name="T50" fmla="*/ 146 w 146"/>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w="9525">
            <a:noFill/>
            <a:round/>
          </a:ln>
        </p:spPr>
        <p:txBody>
          <a:bodyPr/>
          <a:lstStyle/>
          <a:p>
            <a:endParaRPr lang="zh-CN" altLang="en-US"/>
          </a:p>
        </p:txBody>
      </p:sp>
      <p:sp>
        <p:nvSpPr>
          <p:cNvPr id="26640" name="Freeform 45"/>
          <p:cNvSpPr>
            <a:spLocks noEditPoints="1"/>
          </p:cNvSpPr>
          <p:nvPr/>
        </p:nvSpPr>
        <p:spPr bwMode="auto">
          <a:xfrm>
            <a:off x="2327275" y="3214688"/>
            <a:ext cx="501650"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44"/>
              <a:gd name="T62" fmla="*/ 144 w 144"/>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w="9525">
            <a:noFill/>
            <a:round/>
          </a:ln>
        </p:spPr>
        <p:txBody>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05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5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19"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0" name="Chart 565"/>
          <p:cNvGraphicFramePr/>
          <p:nvPr/>
        </p:nvGraphicFramePr>
        <p:xfrm>
          <a:off x="1460500" y="1746250"/>
          <a:ext cx="2000250" cy="2000250"/>
        </p:xfrm>
        <a:graphic>
          <a:graphicData uri="http://schemas.openxmlformats.org/presentationml/2006/ole">
            <mc:AlternateContent xmlns:mc="http://schemas.openxmlformats.org/markup-compatibility/2006">
              <mc:Choice xmlns:v="urn:schemas-microsoft-com:vml" Requires="v">
                <p:oleObj name="图表" r:id="rId2" imgW="2005330" imgH="2005330" progId="Excel.Chart.8">
                  <p:embed/>
                </p:oleObj>
              </mc:Choice>
              <mc:Fallback>
                <p:oleObj name="图表" r:id="rId2" imgW="2005330" imgH="2005330" progId="Excel.Chart.8">
                  <p:embed/>
                  <p:pic>
                    <p:nvPicPr>
                      <p:cNvPr id="0" name="Chart 5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Shape 566"/>
          <p:cNvSpPr/>
          <p:nvPr/>
        </p:nvSpPr>
        <p:spPr>
          <a:xfrm>
            <a:off x="1778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30</a:t>
            </a:r>
            <a:r>
              <a:rPr sz="2400" spc="48" dirty="0">
                <a:solidFill>
                  <a:schemeClr val="bg1"/>
                </a:solidFill>
                <a:latin typeface="+mn-lt"/>
                <a:ea typeface="Oswald Light"/>
                <a:cs typeface="Oswald Light"/>
                <a:sym typeface="Oswald Light"/>
              </a:rPr>
              <a:t>%</a:t>
            </a:r>
          </a:p>
        </p:txBody>
      </p:sp>
      <p:sp>
        <p:nvSpPr>
          <p:cNvPr id="22" name="Shape 567"/>
          <p:cNvSpPr/>
          <p:nvPr/>
        </p:nvSpPr>
        <p:spPr>
          <a:xfrm>
            <a:off x="17208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BB22F"/>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1570C1"/>
                </a:solidFill>
                <a:latin typeface="+mn-lt"/>
              </a:rPr>
              <a:t>$1,900,000</a:t>
            </a:r>
          </a:p>
        </p:txBody>
      </p:sp>
      <p:sp>
        <p:nvSpPr>
          <p:cNvPr id="23" name="Shape 568"/>
          <p:cNvSpPr/>
          <p:nvPr/>
        </p:nvSpPr>
        <p:spPr>
          <a:xfrm>
            <a:off x="1939925" y="4508500"/>
            <a:ext cx="814388"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24"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35"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Slidehack.ltd</a:t>
            </a:r>
            <a:endParaRPr sz="1600" spc="32" dirty="0">
              <a:solidFill>
                <a:schemeClr val="bg1">
                  <a:lumMod val="50000"/>
                </a:schemeClr>
              </a:solidFill>
              <a:latin typeface="+mn-lt"/>
            </a:endParaRPr>
          </a:p>
        </p:txBody>
      </p:sp>
      <p:sp>
        <p:nvSpPr>
          <p:cNvPr id="36"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1" name="Chart 573"/>
          <p:cNvGraphicFramePr/>
          <p:nvPr/>
        </p:nvGraphicFramePr>
        <p:xfrm>
          <a:off x="3890963" y="1746250"/>
          <a:ext cx="2000250" cy="2000250"/>
        </p:xfrm>
        <a:graphic>
          <a:graphicData uri="http://schemas.openxmlformats.org/presentationml/2006/ole">
            <mc:AlternateContent xmlns:mc="http://schemas.openxmlformats.org/markup-compatibility/2006">
              <mc:Choice xmlns:v="urn:schemas-microsoft-com:vml" Requires="v">
                <p:oleObj name="图表" r:id="rId4" imgW="2005330" imgH="2005330" progId="Excel.Chart.8">
                  <p:embed/>
                </p:oleObj>
              </mc:Choice>
              <mc:Fallback>
                <p:oleObj name="图表" r:id="rId4" imgW="2005330" imgH="2005330" progId="Excel.Chart.8">
                  <p:embed/>
                  <p:pic>
                    <p:nvPicPr>
                      <p:cNvPr id="0" name="Chart 5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963"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Shape 574"/>
          <p:cNvSpPr/>
          <p:nvPr/>
        </p:nvSpPr>
        <p:spPr>
          <a:xfrm>
            <a:off x="42037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45</a:t>
            </a:r>
            <a:r>
              <a:rPr sz="2400" spc="48" dirty="0">
                <a:solidFill>
                  <a:schemeClr val="bg1"/>
                </a:solidFill>
                <a:latin typeface="+mn-lt"/>
                <a:ea typeface="Oswald Light"/>
                <a:cs typeface="Oswald Light"/>
                <a:sym typeface="Oswald Light"/>
              </a:rPr>
              <a:t>%</a:t>
            </a:r>
          </a:p>
        </p:txBody>
      </p:sp>
      <p:sp>
        <p:nvSpPr>
          <p:cNvPr id="39" name="Shape 575"/>
          <p:cNvSpPr/>
          <p:nvPr/>
        </p:nvSpPr>
        <p:spPr>
          <a:xfrm>
            <a:off x="41465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15F47"/>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1570C1"/>
                </a:solidFill>
                <a:latin typeface="+mn-lt"/>
              </a:rPr>
              <a:t>$2,884,000</a:t>
            </a:r>
          </a:p>
        </p:txBody>
      </p:sp>
      <p:sp>
        <p:nvSpPr>
          <p:cNvPr id="40" name="Shape 576"/>
          <p:cNvSpPr/>
          <p:nvPr/>
        </p:nvSpPr>
        <p:spPr>
          <a:xfrm>
            <a:off x="43703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41" name="Shape 577"/>
          <p:cNvSpPr/>
          <p:nvPr/>
        </p:nvSpPr>
        <p:spPr>
          <a:xfrm>
            <a:off x="4265613" y="3841750"/>
            <a:ext cx="1008062"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Connect.ltd</a:t>
            </a:r>
            <a:endParaRPr sz="1600" spc="32" dirty="0">
              <a:solidFill>
                <a:schemeClr val="bg1">
                  <a:lumMod val="50000"/>
                </a:schemeClr>
              </a:solidFill>
              <a:latin typeface="+mn-lt"/>
            </a:endParaRPr>
          </a:p>
        </p:txBody>
      </p:sp>
      <p:sp>
        <p:nvSpPr>
          <p:cNvPr id="42"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43" name="Shape 580"/>
          <p:cNvSpPr/>
          <p:nvPr/>
        </p:nvSpPr>
        <p:spPr>
          <a:xfrm>
            <a:off x="64277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2" name="Chart 581"/>
          <p:cNvGraphicFramePr/>
          <p:nvPr/>
        </p:nvGraphicFramePr>
        <p:xfrm>
          <a:off x="6248400" y="1746250"/>
          <a:ext cx="2000250" cy="2000250"/>
        </p:xfrm>
        <a:graphic>
          <a:graphicData uri="http://schemas.openxmlformats.org/presentationml/2006/ole">
            <mc:AlternateContent xmlns:mc="http://schemas.openxmlformats.org/markup-compatibility/2006">
              <mc:Choice xmlns:v="urn:schemas-microsoft-com:vml" Requires="v">
                <p:oleObj name="图表" r:id="rId6" imgW="2005330" imgH="2005330" progId="Excel.Chart.8">
                  <p:embed/>
                </p:oleObj>
              </mc:Choice>
              <mc:Fallback>
                <p:oleObj name="图表" r:id="rId6" imgW="2005330" imgH="2005330" progId="Excel.Chart.8">
                  <p:embed/>
                  <p:pic>
                    <p:nvPicPr>
                      <p:cNvPr id="0" name="Chart 5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Shape 582"/>
          <p:cNvSpPr/>
          <p:nvPr/>
        </p:nvSpPr>
        <p:spPr>
          <a:xfrm>
            <a:off x="6604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67</a:t>
            </a:r>
            <a:r>
              <a:rPr sz="2400" spc="48" dirty="0">
                <a:solidFill>
                  <a:schemeClr val="bg1"/>
                </a:solidFill>
                <a:latin typeface="+mn-lt"/>
                <a:ea typeface="Oswald Light"/>
                <a:cs typeface="Oswald Light"/>
                <a:sym typeface="Oswald Light"/>
              </a:rPr>
              <a:t>%</a:t>
            </a:r>
          </a:p>
        </p:txBody>
      </p:sp>
      <p:sp>
        <p:nvSpPr>
          <p:cNvPr id="46" name="Shape 583"/>
          <p:cNvSpPr/>
          <p:nvPr/>
        </p:nvSpPr>
        <p:spPr>
          <a:xfrm>
            <a:off x="655320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2BC2AC"/>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1570C1"/>
                </a:solidFill>
                <a:latin typeface="+mn-lt"/>
              </a:rPr>
              <a:t>$7,879,000</a:t>
            </a:r>
          </a:p>
        </p:txBody>
      </p:sp>
      <p:sp>
        <p:nvSpPr>
          <p:cNvPr id="47" name="Shape 584"/>
          <p:cNvSpPr/>
          <p:nvPr/>
        </p:nvSpPr>
        <p:spPr>
          <a:xfrm>
            <a:off x="677703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48"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Piechart.ltd</a:t>
            </a:r>
            <a:endParaRPr sz="1600" spc="32" dirty="0">
              <a:solidFill>
                <a:schemeClr val="bg1">
                  <a:lumMod val="50000"/>
                </a:schemeClr>
              </a:solidFill>
              <a:latin typeface="+mn-lt"/>
            </a:endParaRPr>
          </a:p>
        </p:txBody>
      </p:sp>
      <p:sp>
        <p:nvSpPr>
          <p:cNvPr id="49"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50" name="Shape 588"/>
          <p:cNvSpPr/>
          <p:nvPr/>
        </p:nvSpPr>
        <p:spPr>
          <a:xfrm>
            <a:off x="89233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3" name="Chart 589"/>
          <p:cNvGraphicFramePr/>
          <p:nvPr/>
        </p:nvGraphicFramePr>
        <p:xfrm>
          <a:off x="8743950" y="1746250"/>
          <a:ext cx="2000250" cy="2000250"/>
        </p:xfrm>
        <a:graphic>
          <a:graphicData uri="http://schemas.openxmlformats.org/presentationml/2006/ole">
            <mc:AlternateContent xmlns:mc="http://schemas.openxmlformats.org/markup-compatibility/2006">
              <mc:Choice xmlns:v="urn:schemas-microsoft-com:vml" Requires="v">
                <p:oleObj name="图表" r:id="rId8" imgW="2005330" imgH="2005330" progId="Excel.Chart.8">
                  <p:embed/>
                </p:oleObj>
              </mc:Choice>
              <mc:Fallback>
                <p:oleObj name="图表" r:id="rId8" imgW="2005330" imgH="2005330" progId="Excel.Chart.8">
                  <p:embed/>
                  <p:pic>
                    <p:nvPicPr>
                      <p:cNvPr id="0" name="Chart 58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3950"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Shape 590"/>
          <p:cNvSpPr/>
          <p:nvPr/>
        </p:nvSpPr>
        <p:spPr>
          <a:xfrm>
            <a:off x="906145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80</a:t>
            </a:r>
            <a:r>
              <a:rPr sz="2400" spc="48" dirty="0">
                <a:solidFill>
                  <a:schemeClr val="bg1"/>
                </a:solidFill>
                <a:latin typeface="+mn-lt"/>
                <a:ea typeface="Oswald Light"/>
                <a:cs typeface="Oswald Light"/>
                <a:sym typeface="Oswald Light"/>
              </a:rPr>
              <a:t>%</a:t>
            </a:r>
          </a:p>
        </p:txBody>
      </p:sp>
      <p:sp>
        <p:nvSpPr>
          <p:cNvPr id="53" name="Shape 591"/>
          <p:cNvSpPr/>
          <p:nvPr/>
        </p:nvSpPr>
        <p:spPr>
          <a:xfrm>
            <a:off x="89979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3AC7E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1570C1"/>
                </a:solidFill>
                <a:latin typeface="+mn-lt"/>
              </a:rPr>
              <a:t>$9,000,000</a:t>
            </a:r>
          </a:p>
        </p:txBody>
      </p:sp>
      <p:sp>
        <p:nvSpPr>
          <p:cNvPr id="54" name="Shape 592"/>
          <p:cNvSpPr/>
          <p:nvPr/>
        </p:nvSpPr>
        <p:spPr>
          <a:xfrm>
            <a:off x="92217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55"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TheAgency.ltd</a:t>
            </a:r>
            <a:endParaRPr sz="1600" spc="32" dirty="0">
              <a:solidFill>
                <a:schemeClr val="bg1">
                  <a:lumMod val="50000"/>
                </a:schemeClr>
              </a:solidFill>
              <a:latin typeface="+mn-lt"/>
            </a:endParaRPr>
          </a:p>
        </p:txBody>
      </p:sp>
      <p:sp>
        <p:nvSpPr>
          <p:cNvPr id="56"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765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765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57" name="Rounded Rectangle 20"/>
          <p:cNvSpPr/>
          <p:nvPr/>
        </p:nvSpPr>
        <p:spPr>
          <a:xfrm>
            <a:off x="3886200" y="1524000"/>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Rounded Rectangle 21"/>
          <p:cNvSpPr/>
          <p:nvPr/>
        </p:nvSpPr>
        <p:spPr>
          <a:xfrm>
            <a:off x="2935288" y="257016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Rounded Rectangle 23"/>
          <p:cNvSpPr/>
          <p:nvPr/>
        </p:nvSpPr>
        <p:spPr>
          <a:xfrm>
            <a:off x="2935288" y="389731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Rounded Rectangle 24"/>
          <p:cNvSpPr/>
          <p:nvPr/>
        </p:nvSpPr>
        <p:spPr>
          <a:xfrm>
            <a:off x="3886200" y="483076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7" name="Picture 26" descr="C:\Users\Dsgn\Desktop\iPhone_MockUp\iPhone_5C_Green.png"/>
          <p:cNvPicPr>
            <a:picLocks noChangeAspect="1" noChangeArrowheads="1"/>
          </p:cNvPicPr>
          <p:nvPr/>
        </p:nvPicPr>
        <p:blipFill>
          <a:blip r:embed="rId2" cstate="email"/>
          <a:srcRect/>
          <a:stretch>
            <a:fillRect/>
          </a:stretch>
        </p:blipFill>
        <p:spPr bwMode="auto">
          <a:xfrm>
            <a:off x="5210175" y="1809750"/>
            <a:ext cx="1762125" cy="3694113"/>
          </a:xfrm>
          <a:prstGeom prst="rect">
            <a:avLst/>
          </a:prstGeom>
          <a:noFill/>
          <a:ln w="9525">
            <a:noFill/>
            <a:miter lim="800000"/>
            <a:headEnd/>
            <a:tailEnd/>
          </a:ln>
        </p:spPr>
      </p:pic>
      <p:sp>
        <p:nvSpPr>
          <p:cNvPr id="62" name="矩形 61"/>
          <p:cNvSpPr/>
          <p:nvPr/>
        </p:nvSpPr>
        <p:spPr>
          <a:xfrm>
            <a:off x="5357230" y="2352688"/>
            <a:ext cx="1488958" cy="2630788"/>
          </a:xfrm>
          <a:prstGeom prst="rect">
            <a:avLst/>
          </a:prstGeom>
          <a:blipFill dpi="0" rotWithShape="1">
            <a:blip r:embed="rId3" cstate="email"/>
            <a:srcRect/>
            <a:stretch>
              <a:fillRect l="-134156" t="-5619" r="-60848" b="-3865"/>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64" name="Rounded Rectangle 33"/>
          <p:cNvSpPr/>
          <p:nvPr/>
        </p:nvSpPr>
        <p:spPr>
          <a:xfrm flipH="1">
            <a:off x="7315200" y="1524000"/>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Rounded Rectangle 34"/>
          <p:cNvSpPr/>
          <p:nvPr/>
        </p:nvSpPr>
        <p:spPr>
          <a:xfrm flipH="1">
            <a:off x="8323263" y="2570163"/>
            <a:ext cx="1049337"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Rounded Rectangle 35"/>
          <p:cNvSpPr/>
          <p:nvPr/>
        </p:nvSpPr>
        <p:spPr>
          <a:xfrm flipH="1">
            <a:off x="8323263" y="3897313"/>
            <a:ext cx="1049337"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Rounded Rectangle 40"/>
          <p:cNvSpPr/>
          <p:nvPr/>
        </p:nvSpPr>
        <p:spPr>
          <a:xfrm flipH="1">
            <a:off x="7315200" y="4830763"/>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45"/>
          <p:cNvGrpSpPr/>
          <p:nvPr/>
        </p:nvGrpSpPr>
        <p:grpSpPr>
          <a:xfrm>
            <a:off x="7648265" y="5176075"/>
            <a:ext cx="383279" cy="378060"/>
            <a:chOff x="6865938" y="5622925"/>
            <a:chExt cx="815975" cy="804863"/>
          </a:xfrm>
          <a:solidFill>
            <a:schemeClr val="bg1"/>
          </a:solidFill>
        </p:grpSpPr>
        <p:sp>
          <p:nvSpPr>
            <p:cNvPr id="69" name="Freeform 49"/>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0" name="Freeform 58"/>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6" name="Group 59"/>
          <p:cNvGrpSpPr/>
          <p:nvPr/>
        </p:nvGrpSpPr>
        <p:grpSpPr>
          <a:xfrm>
            <a:off x="4189861" y="5137401"/>
            <a:ext cx="383279" cy="378060"/>
            <a:chOff x="6865938" y="5622925"/>
            <a:chExt cx="815975" cy="804863"/>
          </a:xfrm>
          <a:solidFill>
            <a:schemeClr val="bg1"/>
          </a:solidFill>
        </p:grpSpPr>
        <p:sp>
          <p:nvSpPr>
            <p:cNvPr id="72" name="Freeform 60"/>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3" name="Freeform 61"/>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 name="Group 62"/>
          <p:cNvGrpSpPr/>
          <p:nvPr/>
        </p:nvGrpSpPr>
        <p:grpSpPr>
          <a:xfrm>
            <a:off x="3222838" y="4229814"/>
            <a:ext cx="414324" cy="326232"/>
            <a:chOff x="3578225" y="5840413"/>
            <a:chExt cx="881063" cy="693737"/>
          </a:xfrm>
          <a:solidFill>
            <a:schemeClr val="bg1"/>
          </a:solidFill>
        </p:grpSpPr>
        <p:sp>
          <p:nvSpPr>
            <p:cNvPr id="75" name="Freeform 63"/>
            <p:cNvSpPr/>
            <p:nvPr/>
          </p:nvSpPr>
          <p:spPr bwMode="auto">
            <a:xfrm>
              <a:off x="3638550" y="6215063"/>
              <a:ext cx="762000" cy="319087"/>
            </a:xfrm>
            <a:custGeom>
              <a:avLst/>
              <a:gdLst>
                <a:gd name="T0" fmla="*/ 17 w 203"/>
                <a:gd name="T1" fmla="*/ 68 h 85"/>
                <a:gd name="T2" fmla="*/ 38 w 203"/>
                <a:gd name="T3" fmla="*/ 85 h 85"/>
                <a:gd name="T4" fmla="*/ 165 w 203"/>
                <a:gd name="T5" fmla="*/ 85 h 85"/>
                <a:gd name="T6" fmla="*/ 186 w 203"/>
                <a:gd name="T7" fmla="*/ 68 h 85"/>
                <a:gd name="T8" fmla="*/ 203 w 203"/>
                <a:gd name="T9" fmla="*/ 0 h 85"/>
                <a:gd name="T10" fmla="*/ 0 w 203"/>
                <a:gd name="T11" fmla="*/ 0 h 85"/>
                <a:gd name="T12" fmla="*/ 17 w 203"/>
                <a:gd name="T13" fmla="*/ 68 h 85"/>
              </a:gdLst>
              <a:ahLst/>
              <a:cxnLst>
                <a:cxn ang="0">
                  <a:pos x="T0" y="T1"/>
                </a:cxn>
                <a:cxn ang="0">
                  <a:pos x="T2" y="T3"/>
                </a:cxn>
                <a:cxn ang="0">
                  <a:pos x="T4" y="T5"/>
                </a:cxn>
                <a:cxn ang="0">
                  <a:pos x="T6" y="T7"/>
                </a:cxn>
                <a:cxn ang="0">
                  <a:pos x="T8" y="T9"/>
                </a:cxn>
                <a:cxn ang="0">
                  <a:pos x="T10" y="T11"/>
                </a:cxn>
                <a:cxn ang="0">
                  <a:pos x="T12" y="T13"/>
                </a:cxn>
              </a:cxnLst>
              <a:rect l="0" t="0" r="r" b="b"/>
              <a:pathLst>
                <a:path w="203" h="85">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6" name="Freeform 64"/>
            <p:cNvSpPr/>
            <p:nvPr/>
          </p:nvSpPr>
          <p:spPr bwMode="auto">
            <a:xfrm>
              <a:off x="3578225" y="5840413"/>
              <a:ext cx="881063" cy="347662"/>
            </a:xfrm>
            <a:custGeom>
              <a:avLst/>
              <a:gdLst>
                <a:gd name="T0" fmla="*/ 224 w 235"/>
                <a:gd name="T1" fmla="*/ 58 h 93"/>
                <a:gd name="T2" fmla="*/ 208 w 235"/>
                <a:gd name="T3" fmla="*/ 58 h 93"/>
                <a:gd name="T4" fmla="*/ 168 w 235"/>
                <a:gd name="T5" fmla="*/ 26 h 93"/>
                <a:gd name="T6" fmla="*/ 169 w 235"/>
                <a:gd name="T7" fmla="*/ 21 h 93"/>
                <a:gd name="T8" fmla="*/ 147 w 235"/>
                <a:gd name="T9" fmla="*/ 0 h 93"/>
                <a:gd name="T10" fmla="*/ 126 w 235"/>
                <a:gd name="T11" fmla="*/ 21 h 93"/>
                <a:gd name="T12" fmla="*/ 147 w 235"/>
                <a:gd name="T13" fmla="*/ 42 h 93"/>
                <a:gd name="T14" fmla="*/ 157 w 235"/>
                <a:gd name="T15" fmla="*/ 40 h 93"/>
                <a:gd name="T16" fmla="*/ 179 w 235"/>
                <a:gd name="T17" fmla="*/ 58 h 93"/>
                <a:gd name="T18" fmla="*/ 56 w 235"/>
                <a:gd name="T19" fmla="*/ 58 h 93"/>
                <a:gd name="T20" fmla="*/ 78 w 235"/>
                <a:gd name="T21" fmla="*/ 40 h 93"/>
                <a:gd name="T22" fmla="*/ 88 w 235"/>
                <a:gd name="T23" fmla="*/ 42 h 93"/>
                <a:gd name="T24" fmla="*/ 109 w 235"/>
                <a:gd name="T25" fmla="*/ 21 h 93"/>
                <a:gd name="T26" fmla="*/ 88 w 235"/>
                <a:gd name="T27" fmla="*/ 0 h 93"/>
                <a:gd name="T28" fmla="*/ 67 w 235"/>
                <a:gd name="T29" fmla="*/ 21 h 93"/>
                <a:gd name="T30" fmla="*/ 67 w 235"/>
                <a:gd name="T31" fmla="*/ 26 h 93"/>
                <a:gd name="T32" fmla="*/ 28 w 235"/>
                <a:gd name="T33" fmla="*/ 58 h 93"/>
                <a:gd name="T34" fmla="*/ 11 w 235"/>
                <a:gd name="T35" fmla="*/ 58 h 93"/>
                <a:gd name="T36" fmla="*/ 0 w 235"/>
                <a:gd name="T37" fmla="*/ 68 h 93"/>
                <a:gd name="T38" fmla="*/ 0 w 235"/>
                <a:gd name="T39" fmla="*/ 82 h 93"/>
                <a:gd name="T40" fmla="*/ 11 w 235"/>
                <a:gd name="T41" fmla="*/ 93 h 93"/>
                <a:gd name="T42" fmla="*/ 224 w 235"/>
                <a:gd name="T43" fmla="*/ 93 h 93"/>
                <a:gd name="T44" fmla="*/ 235 w 235"/>
                <a:gd name="T45" fmla="*/ 82 h 93"/>
                <a:gd name="T46" fmla="*/ 235 w 235"/>
                <a:gd name="T47" fmla="*/ 68 h 93"/>
                <a:gd name="T48" fmla="*/ 224 w 235"/>
                <a:gd name="T49" fmla="*/ 5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93">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9" name="Group 65"/>
          <p:cNvGrpSpPr/>
          <p:nvPr/>
        </p:nvGrpSpPr>
        <p:grpSpPr>
          <a:xfrm>
            <a:off x="8659378" y="4204414"/>
            <a:ext cx="377032" cy="377032"/>
            <a:chOff x="1987550" y="6086475"/>
            <a:chExt cx="754063" cy="754063"/>
          </a:xfrm>
          <a:solidFill>
            <a:schemeClr val="bg1"/>
          </a:solidFill>
        </p:grpSpPr>
        <p:sp>
          <p:nvSpPr>
            <p:cNvPr id="78" name="Freeform 66"/>
            <p:cNvSpPr/>
            <p:nvPr/>
          </p:nvSpPr>
          <p:spPr bwMode="auto">
            <a:xfrm>
              <a:off x="2095500" y="6194425"/>
              <a:ext cx="71438" cy="71438"/>
            </a:xfrm>
            <a:custGeom>
              <a:avLst/>
              <a:gdLst>
                <a:gd name="T0" fmla="*/ 16 w 19"/>
                <a:gd name="T1" fmla="*/ 16 h 19"/>
                <a:gd name="T2" fmla="*/ 16 w 19"/>
                <a:gd name="T3" fmla="*/ 4 h 19"/>
                <a:gd name="T4" fmla="*/ 4 w 19"/>
                <a:gd name="T5" fmla="*/ 4 h 19"/>
                <a:gd name="T6" fmla="*/ 4 w 19"/>
                <a:gd name="T7" fmla="*/ 16 h 19"/>
                <a:gd name="T8" fmla="*/ 16 w 19"/>
                <a:gd name="T9" fmla="*/ 16 h 19"/>
              </a:gdLst>
              <a:ahLst/>
              <a:cxnLst>
                <a:cxn ang="0">
                  <a:pos x="T0" y="T1"/>
                </a:cxn>
                <a:cxn ang="0">
                  <a:pos x="T2" y="T3"/>
                </a:cxn>
                <a:cxn ang="0">
                  <a:pos x="T4" y="T5"/>
                </a:cxn>
                <a:cxn ang="0">
                  <a:pos x="T6" y="T7"/>
                </a:cxn>
                <a:cxn ang="0">
                  <a:pos x="T8" y="T9"/>
                </a:cxn>
              </a:cxnLst>
              <a:rect l="0" t="0" r="r" b="b"/>
              <a:pathLst>
                <a:path w="19" h="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Freeform 67"/>
            <p:cNvSpPr>
              <a:spLocks noEditPoints="1"/>
            </p:cNvSpPr>
            <p:nvPr/>
          </p:nvSpPr>
          <p:spPr bwMode="auto">
            <a:xfrm>
              <a:off x="1987550" y="6086475"/>
              <a:ext cx="754063" cy="754063"/>
            </a:xfrm>
            <a:custGeom>
              <a:avLst/>
              <a:gdLst>
                <a:gd name="T0" fmla="*/ 198 w 201"/>
                <a:gd name="T1" fmla="*/ 116 h 201"/>
                <a:gd name="T2" fmla="*/ 106 w 201"/>
                <a:gd name="T3" fmla="*/ 25 h 201"/>
                <a:gd name="T4" fmla="*/ 91 w 201"/>
                <a:gd name="T5" fmla="*/ 15 h 201"/>
                <a:gd name="T6" fmla="*/ 54 w 201"/>
                <a:gd name="T7" fmla="*/ 2 h 201"/>
                <a:gd name="T8" fmla="*/ 38 w 201"/>
                <a:gd name="T9" fmla="*/ 6 h 201"/>
                <a:gd name="T10" fmla="*/ 6 w 201"/>
                <a:gd name="T11" fmla="*/ 38 h 201"/>
                <a:gd name="T12" fmla="*/ 2 w 201"/>
                <a:gd name="T13" fmla="*/ 54 h 201"/>
                <a:gd name="T14" fmla="*/ 15 w 201"/>
                <a:gd name="T15" fmla="*/ 91 h 201"/>
                <a:gd name="T16" fmla="*/ 25 w 201"/>
                <a:gd name="T17" fmla="*/ 106 h 201"/>
                <a:gd name="T18" fmla="*/ 116 w 201"/>
                <a:gd name="T19" fmla="*/ 198 h 201"/>
                <a:gd name="T20" fmla="*/ 129 w 201"/>
                <a:gd name="T21" fmla="*/ 198 h 201"/>
                <a:gd name="T22" fmla="*/ 198 w 201"/>
                <a:gd name="T23" fmla="*/ 129 h 201"/>
                <a:gd name="T24" fmla="*/ 198 w 201"/>
                <a:gd name="T25" fmla="*/ 116 h 201"/>
                <a:gd name="T26" fmla="*/ 29 w 201"/>
                <a:gd name="T27" fmla="*/ 29 h 201"/>
                <a:gd name="T28" fmla="*/ 48 w 201"/>
                <a:gd name="T29" fmla="*/ 29 h 201"/>
                <a:gd name="T30" fmla="*/ 48 w 201"/>
                <a:gd name="T31" fmla="*/ 48 h 201"/>
                <a:gd name="T32" fmla="*/ 29 w 201"/>
                <a:gd name="T33" fmla="*/ 48 h 201"/>
                <a:gd name="T34" fmla="*/ 29 w 201"/>
                <a:gd name="T35" fmla="*/ 29 h 201"/>
                <a:gd name="T36" fmla="*/ 180 w 201"/>
                <a:gd name="T37" fmla="*/ 126 h 201"/>
                <a:gd name="T38" fmla="*/ 126 w 201"/>
                <a:gd name="T39" fmla="*/ 180 h 201"/>
                <a:gd name="T40" fmla="*/ 118 w 201"/>
                <a:gd name="T41" fmla="*/ 180 h 201"/>
                <a:gd name="T42" fmla="*/ 32 w 201"/>
                <a:gd name="T43" fmla="*/ 95 h 201"/>
                <a:gd name="T44" fmla="*/ 32 w 201"/>
                <a:gd name="T45" fmla="*/ 86 h 201"/>
                <a:gd name="T46" fmla="*/ 86 w 201"/>
                <a:gd name="T47" fmla="*/ 32 h 201"/>
                <a:gd name="T48" fmla="*/ 95 w 201"/>
                <a:gd name="T49" fmla="*/ 32 h 201"/>
                <a:gd name="T50" fmla="*/ 180 w 201"/>
                <a:gd name="T51" fmla="*/ 118 h 201"/>
                <a:gd name="T52" fmla="*/ 180 w 201"/>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10" name="Group 68"/>
          <p:cNvGrpSpPr/>
          <p:nvPr/>
        </p:nvGrpSpPr>
        <p:grpSpPr>
          <a:xfrm>
            <a:off x="8626738" y="2843683"/>
            <a:ext cx="442313" cy="444186"/>
            <a:chOff x="4619626" y="2154237"/>
            <a:chExt cx="750886" cy="754064"/>
          </a:xfrm>
          <a:solidFill>
            <a:schemeClr val="bg1"/>
          </a:solidFill>
        </p:grpSpPr>
        <p:sp>
          <p:nvSpPr>
            <p:cNvPr id="81" name="Freeform 69"/>
            <p:cNvSpPr/>
            <p:nvPr/>
          </p:nvSpPr>
          <p:spPr bwMode="auto">
            <a:xfrm>
              <a:off x="4930775" y="2468563"/>
              <a:ext cx="439737" cy="439738"/>
            </a:xfrm>
            <a:custGeom>
              <a:avLst/>
              <a:gdLst>
                <a:gd name="T0" fmla="*/ 33 w 117"/>
                <a:gd name="T1" fmla="*/ 7 h 117"/>
                <a:gd name="T2" fmla="*/ 50 w 117"/>
                <a:gd name="T3" fmla="*/ 24 h 117"/>
                <a:gd name="T4" fmla="*/ 55 w 117"/>
                <a:gd name="T5" fmla="*/ 27 h 117"/>
                <a:gd name="T6" fmla="*/ 90 w 117"/>
                <a:gd name="T7" fmla="*/ 62 h 117"/>
                <a:gd name="T8" fmla="*/ 90 w 117"/>
                <a:gd name="T9" fmla="*/ 73 h 117"/>
                <a:gd name="T10" fmla="*/ 73 w 117"/>
                <a:gd name="T11" fmla="*/ 89 h 117"/>
                <a:gd name="T12" fmla="*/ 62 w 117"/>
                <a:gd name="T13" fmla="*/ 89 h 117"/>
                <a:gd name="T14" fmla="*/ 27 w 117"/>
                <a:gd name="T15" fmla="*/ 55 h 117"/>
                <a:gd name="T16" fmla="*/ 25 w 117"/>
                <a:gd name="T17" fmla="*/ 49 h 117"/>
                <a:gd name="T18" fmla="*/ 8 w 117"/>
                <a:gd name="T19" fmla="*/ 32 h 117"/>
                <a:gd name="T20" fmla="*/ 12 w 117"/>
                <a:gd name="T21" fmla="*/ 70 h 117"/>
                <a:gd name="T22" fmla="*/ 46 w 117"/>
                <a:gd name="T23" fmla="*/ 105 h 117"/>
                <a:gd name="T24" fmla="*/ 89 w 117"/>
                <a:gd name="T25" fmla="*/ 105 h 117"/>
                <a:gd name="T26" fmla="*/ 105 w 117"/>
                <a:gd name="T27" fmla="*/ 89 h 117"/>
                <a:gd name="T28" fmla="*/ 105 w 117"/>
                <a:gd name="T29" fmla="*/ 46 h 117"/>
                <a:gd name="T30" fmla="*/ 70 w 117"/>
                <a:gd name="T31" fmla="*/ 11 h 117"/>
                <a:gd name="T32" fmla="*/ 33 w 117"/>
                <a:gd name="T33"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2" name="Freeform 70"/>
            <p:cNvSpPr/>
            <p:nvPr/>
          </p:nvSpPr>
          <p:spPr bwMode="auto">
            <a:xfrm>
              <a:off x="4619626" y="2154237"/>
              <a:ext cx="438150" cy="438150"/>
            </a:xfrm>
            <a:custGeom>
              <a:avLst/>
              <a:gdLst>
                <a:gd name="T0" fmla="*/ 28 w 117"/>
                <a:gd name="T1" fmla="*/ 12 h 117"/>
                <a:gd name="T2" fmla="*/ 12 w 117"/>
                <a:gd name="T3" fmla="*/ 28 h 117"/>
                <a:gd name="T4" fmla="*/ 12 w 117"/>
                <a:gd name="T5" fmla="*/ 71 h 117"/>
                <a:gd name="T6" fmla="*/ 47 w 117"/>
                <a:gd name="T7" fmla="*/ 105 h 117"/>
                <a:gd name="T8" fmla="*/ 84 w 117"/>
                <a:gd name="T9" fmla="*/ 109 h 117"/>
                <a:gd name="T10" fmla="*/ 67 w 117"/>
                <a:gd name="T11" fmla="*/ 92 h 117"/>
                <a:gd name="T12" fmla="*/ 62 w 117"/>
                <a:gd name="T13" fmla="*/ 90 h 117"/>
                <a:gd name="T14" fmla="*/ 27 w 117"/>
                <a:gd name="T15" fmla="*/ 55 h 117"/>
                <a:gd name="T16" fmla="*/ 27 w 117"/>
                <a:gd name="T17" fmla="*/ 43 h 117"/>
                <a:gd name="T18" fmla="*/ 43 w 117"/>
                <a:gd name="T19" fmla="*/ 27 h 117"/>
                <a:gd name="T20" fmla="*/ 55 w 117"/>
                <a:gd name="T21" fmla="*/ 27 h 117"/>
                <a:gd name="T22" fmla="*/ 90 w 117"/>
                <a:gd name="T23" fmla="*/ 62 h 117"/>
                <a:gd name="T24" fmla="*/ 92 w 117"/>
                <a:gd name="T25" fmla="*/ 68 h 117"/>
                <a:gd name="T26" fmla="*/ 109 w 117"/>
                <a:gd name="T27" fmla="*/ 85 h 117"/>
                <a:gd name="T28" fmla="*/ 105 w 117"/>
                <a:gd name="T29" fmla="*/ 47 h 117"/>
                <a:gd name="T30" fmla="*/ 71 w 117"/>
                <a:gd name="T31" fmla="*/ 12 h 117"/>
                <a:gd name="T32" fmla="*/ 28 w 117"/>
                <a:gd name="T33"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3" name="Freeform 71"/>
            <p:cNvSpPr/>
            <p:nvPr/>
          </p:nvSpPr>
          <p:spPr bwMode="auto">
            <a:xfrm>
              <a:off x="4864100" y="2397125"/>
              <a:ext cx="261937" cy="266700"/>
            </a:xfrm>
            <a:custGeom>
              <a:avLst/>
              <a:gdLst>
                <a:gd name="T0" fmla="*/ 66 w 70"/>
                <a:gd name="T1" fmla="*/ 51 h 71"/>
                <a:gd name="T2" fmla="*/ 20 w 70"/>
                <a:gd name="T3" fmla="*/ 4 h 71"/>
                <a:gd name="T4" fmla="*/ 4 w 70"/>
                <a:gd name="T5" fmla="*/ 4 h 71"/>
                <a:gd name="T6" fmla="*/ 4 w 70"/>
                <a:gd name="T7" fmla="*/ 20 h 71"/>
                <a:gd name="T8" fmla="*/ 50 w 70"/>
                <a:gd name="T9" fmla="*/ 66 h 71"/>
                <a:gd name="T10" fmla="*/ 66 w 70"/>
                <a:gd name="T11" fmla="*/ 66 h 71"/>
                <a:gd name="T12" fmla="*/ 66 w 70"/>
                <a:gd name="T13" fmla="*/ 51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11" name="Group 72"/>
          <p:cNvGrpSpPr/>
          <p:nvPr/>
        </p:nvGrpSpPr>
        <p:grpSpPr>
          <a:xfrm>
            <a:off x="3221409" y="2858974"/>
            <a:ext cx="417182" cy="413605"/>
            <a:chOff x="3567113" y="2855913"/>
            <a:chExt cx="555626" cy="550862"/>
          </a:xfrm>
          <a:solidFill>
            <a:schemeClr val="bg1"/>
          </a:solidFill>
        </p:grpSpPr>
        <p:sp>
          <p:nvSpPr>
            <p:cNvPr id="85" name="Freeform 73"/>
            <p:cNvSpPr/>
            <p:nvPr/>
          </p:nvSpPr>
          <p:spPr bwMode="auto">
            <a:xfrm>
              <a:off x="3567113" y="2855913"/>
              <a:ext cx="468313" cy="465137"/>
            </a:xfrm>
            <a:custGeom>
              <a:avLst/>
              <a:gdLst>
                <a:gd name="T0" fmla="*/ 101 w 125"/>
                <a:gd name="T1" fmla="*/ 53 h 124"/>
                <a:gd name="T2" fmla="*/ 50 w 125"/>
                <a:gd name="T3" fmla="*/ 14 h 124"/>
                <a:gd name="T4" fmla="*/ 47 w 125"/>
                <a:gd name="T5" fmla="*/ 0 h 124"/>
                <a:gd name="T6" fmla="*/ 0 w 125"/>
                <a:gd name="T7" fmla="*/ 46 h 124"/>
                <a:gd name="T8" fmla="*/ 14 w 125"/>
                <a:gd name="T9" fmla="*/ 49 h 124"/>
                <a:gd name="T10" fmla="*/ 54 w 125"/>
                <a:gd name="T11" fmla="*/ 100 h 124"/>
                <a:gd name="T12" fmla="*/ 57 w 125"/>
                <a:gd name="T13" fmla="*/ 124 h 124"/>
                <a:gd name="T14" fmla="*/ 125 w 125"/>
                <a:gd name="T15" fmla="*/ 56 h 124"/>
                <a:gd name="T16" fmla="*/ 101 w 125"/>
                <a:gd name="T17"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6" name="Freeform 74"/>
            <p:cNvSpPr/>
            <p:nvPr/>
          </p:nvSpPr>
          <p:spPr bwMode="auto">
            <a:xfrm>
              <a:off x="3886201" y="3171825"/>
              <a:ext cx="236538" cy="234950"/>
            </a:xfrm>
            <a:custGeom>
              <a:avLst/>
              <a:gdLst>
                <a:gd name="T0" fmla="*/ 149 w 149"/>
                <a:gd name="T1" fmla="*/ 148 h 148"/>
                <a:gd name="T2" fmla="*/ 38 w 149"/>
                <a:gd name="T3" fmla="*/ 0 h 148"/>
                <a:gd name="T4" fmla="*/ 0 w 149"/>
                <a:gd name="T5" fmla="*/ 37 h 148"/>
                <a:gd name="T6" fmla="*/ 149 w 149"/>
                <a:gd name="T7" fmla="*/ 148 h 148"/>
              </a:gdLst>
              <a:ahLst/>
              <a:cxnLst>
                <a:cxn ang="0">
                  <a:pos x="T0" y="T1"/>
                </a:cxn>
                <a:cxn ang="0">
                  <a:pos x="T2" y="T3"/>
                </a:cxn>
                <a:cxn ang="0">
                  <a:pos x="T4" y="T5"/>
                </a:cxn>
                <a:cxn ang="0">
                  <a:pos x="T6" y="T7"/>
                </a:cxn>
              </a:cxnLst>
              <a:rect l="0" t="0" r="r" b="b"/>
              <a:pathLst>
                <a:path w="149" h="148">
                  <a:moveTo>
                    <a:pt x="149" y="148"/>
                  </a:moveTo>
                  <a:lnTo>
                    <a:pt x="38" y="0"/>
                  </a:lnTo>
                  <a:lnTo>
                    <a:pt x="0" y="37"/>
                  </a:lnTo>
                  <a:lnTo>
                    <a:pt x="149" y="148"/>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27672" name="Freeform 75"/>
          <p:cNvSpPr>
            <a:spLocks noEditPoints="1"/>
          </p:cNvSpPr>
          <p:nvPr/>
        </p:nvSpPr>
        <p:spPr bwMode="auto">
          <a:xfrm>
            <a:off x="4152900" y="1790700"/>
            <a:ext cx="457200" cy="457200"/>
          </a:xfrm>
          <a:custGeom>
            <a:avLst/>
            <a:gdLst>
              <a:gd name="T0" fmla="*/ 2147483647 w 101"/>
              <a:gd name="T1" fmla="*/ 2147483647 h 101"/>
              <a:gd name="T2" fmla="*/ 2147483647 w 101"/>
              <a:gd name="T3" fmla="*/ 2147483647 h 101"/>
              <a:gd name="T4" fmla="*/ 2147483647 w 101"/>
              <a:gd name="T5" fmla="*/ 2147483647 h 101"/>
              <a:gd name="T6" fmla="*/ 2147483647 w 101"/>
              <a:gd name="T7" fmla="*/ 2147483647 h 101"/>
              <a:gd name="T8" fmla="*/ 2147483647 w 101"/>
              <a:gd name="T9" fmla="*/ 2147483647 h 101"/>
              <a:gd name="T10" fmla="*/ 2147483647 w 101"/>
              <a:gd name="T11" fmla="*/ 2147483647 h 101"/>
              <a:gd name="T12" fmla="*/ 2147483647 w 101"/>
              <a:gd name="T13" fmla="*/ 2147483647 h 101"/>
              <a:gd name="T14" fmla="*/ 2147483647 w 101"/>
              <a:gd name="T15" fmla="*/ 2147483647 h 101"/>
              <a:gd name="T16" fmla="*/ 2147483647 w 101"/>
              <a:gd name="T17" fmla="*/ 2147483647 h 101"/>
              <a:gd name="T18" fmla="*/ 2147483647 w 101"/>
              <a:gd name="T19" fmla="*/ 2147483647 h 101"/>
              <a:gd name="T20" fmla="*/ 2147483647 w 101"/>
              <a:gd name="T21" fmla="*/ 2147483647 h 101"/>
              <a:gd name="T22" fmla="*/ 2147483647 w 101"/>
              <a:gd name="T23" fmla="*/ 2147483647 h 101"/>
              <a:gd name="T24" fmla="*/ 2147483647 w 101"/>
              <a:gd name="T25" fmla="*/ 2147483647 h 101"/>
              <a:gd name="T26" fmla="*/ 2147483647 w 101"/>
              <a:gd name="T27" fmla="*/ 2147483647 h 101"/>
              <a:gd name="T28" fmla="*/ 2147483647 w 101"/>
              <a:gd name="T29" fmla="*/ 2147483647 h 101"/>
              <a:gd name="T30" fmla="*/ 2147483647 w 101"/>
              <a:gd name="T31" fmla="*/ 2147483647 h 101"/>
              <a:gd name="T32" fmla="*/ 0 w 101"/>
              <a:gd name="T33" fmla="*/ 2147483647 h 101"/>
              <a:gd name="T34" fmla="*/ 0 w 101"/>
              <a:gd name="T35" fmla="*/ 2147483647 h 101"/>
              <a:gd name="T36" fmla="*/ 2147483647 w 101"/>
              <a:gd name="T37" fmla="*/ 2147483647 h 101"/>
              <a:gd name="T38" fmla="*/ 2147483647 w 101"/>
              <a:gd name="T39" fmla="*/ 2147483647 h 101"/>
              <a:gd name="T40" fmla="*/ 2147483647 w 101"/>
              <a:gd name="T41" fmla="*/ 2147483647 h 101"/>
              <a:gd name="T42" fmla="*/ 2147483647 w 101"/>
              <a:gd name="T43" fmla="*/ 2147483647 h 101"/>
              <a:gd name="T44" fmla="*/ 2147483647 w 101"/>
              <a:gd name="T45" fmla="*/ 2147483647 h 101"/>
              <a:gd name="T46" fmla="*/ 2147483647 w 101"/>
              <a:gd name="T47" fmla="*/ 2147483647 h 101"/>
              <a:gd name="T48" fmla="*/ 2147483647 w 101"/>
              <a:gd name="T49" fmla="*/ 0 h 101"/>
              <a:gd name="T50" fmla="*/ 2147483647 w 101"/>
              <a:gd name="T51" fmla="*/ 0 h 101"/>
              <a:gd name="T52" fmla="*/ 2147483647 w 101"/>
              <a:gd name="T53" fmla="*/ 2147483647 h 101"/>
              <a:gd name="T54" fmla="*/ 2147483647 w 101"/>
              <a:gd name="T55" fmla="*/ 2147483647 h 101"/>
              <a:gd name="T56" fmla="*/ 2147483647 w 101"/>
              <a:gd name="T57" fmla="*/ 2147483647 h 101"/>
              <a:gd name="T58" fmla="*/ 2147483647 w 101"/>
              <a:gd name="T59" fmla="*/ 2147483647 h 101"/>
              <a:gd name="T60" fmla="*/ 2147483647 w 101"/>
              <a:gd name="T61" fmla="*/ 2147483647 h 101"/>
              <a:gd name="T62" fmla="*/ 2147483647 w 101"/>
              <a:gd name="T63" fmla="*/ 2147483647 h 101"/>
              <a:gd name="T64" fmla="*/ 2147483647 w 101"/>
              <a:gd name="T65" fmla="*/ 2147483647 h 101"/>
              <a:gd name="T66" fmla="*/ 2147483647 w 101"/>
              <a:gd name="T67" fmla="*/ 2147483647 h 101"/>
              <a:gd name="T68" fmla="*/ 2147483647 w 101"/>
              <a:gd name="T69" fmla="*/ 2147483647 h 101"/>
              <a:gd name="T70" fmla="*/ 2147483647 w 101"/>
              <a:gd name="T71" fmla="*/ 2147483647 h 101"/>
              <a:gd name="T72" fmla="*/ 2147483647 w 101"/>
              <a:gd name="T73" fmla="*/ 2147483647 h 101"/>
              <a:gd name="T74" fmla="*/ 2147483647 w 101"/>
              <a:gd name="T75" fmla="*/ 2147483647 h 101"/>
              <a:gd name="T76" fmla="*/ 2147483647 w 101"/>
              <a:gd name="T77" fmla="*/ 2147483647 h 101"/>
              <a:gd name="T78" fmla="*/ 2147483647 w 101"/>
              <a:gd name="T79" fmla="*/ 2147483647 h 101"/>
              <a:gd name="T80" fmla="*/ 2147483647 w 101"/>
              <a:gd name="T81" fmla="*/ 2147483647 h 101"/>
              <a:gd name="T82" fmla="*/ 2147483647 w 101"/>
              <a:gd name="T83" fmla="*/ 2147483647 h 101"/>
              <a:gd name="T84" fmla="*/ 2147483647 w 101"/>
              <a:gd name="T85" fmla="*/ 2147483647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101"/>
              <a:gd name="T131" fmla="*/ 101 w 101"/>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101">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w="9525">
            <a:noFill/>
            <a:round/>
          </a:ln>
        </p:spPr>
        <p:txBody>
          <a:bodyPr/>
          <a:lstStyle/>
          <a:p>
            <a:endParaRPr lang="zh-CN" altLang="en-US"/>
          </a:p>
        </p:txBody>
      </p:sp>
      <p:sp>
        <p:nvSpPr>
          <p:cNvPr id="27673" name="TextBox 77"/>
          <p:cNvSpPr txBox="1">
            <a:spLocks noChangeArrowheads="1"/>
          </p:cNvSpPr>
          <p:nvPr/>
        </p:nvSpPr>
        <p:spPr bwMode="auto">
          <a:xfrm>
            <a:off x="1411288" y="1585913"/>
            <a:ext cx="1298575" cy="339725"/>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9" name="Rectangle 78"/>
          <p:cNvSpPr/>
          <p:nvPr/>
        </p:nvSpPr>
        <p:spPr>
          <a:xfrm>
            <a:off x="14208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7675" name="TextBox 79"/>
          <p:cNvSpPr txBox="1">
            <a:spLocks noChangeArrowheads="1"/>
          </p:cNvSpPr>
          <p:nvPr/>
        </p:nvSpPr>
        <p:spPr bwMode="auto">
          <a:xfrm>
            <a:off x="1398588" y="4953000"/>
            <a:ext cx="1298575" cy="338138"/>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1" name="Rectangle 80"/>
          <p:cNvSpPr/>
          <p:nvPr/>
        </p:nvSpPr>
        <p:spPr>
          <a:xfrm>
            <a:off x="1409700"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7677" name="TextBox 81"/>
          <p:cNvSpPr txBox="1">
            <a:spLocks noChangeArrowheads="1"/>
          </p:cNvSpPr>
          <p:nvPr/>
        </p:nvSpPr>
        <p:spPr bwMode="auto">
          <a:xfrm>
            <a:off x="8447088" y="1585913"/>
            <a:ext cx="1298575" cy="339725"/>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3" name="Rectangle 82"/>
          <p:cNvSpPr/>
          <p:nvPr/>
        </p:nvSpPr>
        <p:spPr>
          <a:xfrm>
            <a:off x="84566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7679" name="TextBox 83"/>
          <p:cNvSpPr txBox="1">
            <a:spLocks noChangeArrowheads="1"/>
          </p:cNvSpPr>
          <p:nvPr/>
        </p:nvSpPr>
        <p:spPr bwMode="auto">
          <a:xfrm>
            <a:off x="8458200" y="4953000"/>
            <a:ext cx="1298575" cy="338138"/>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5" name="Rectangle 84"/>
          <p:cNvSpPr/>
          <p:nvPr/>
        </p:nvSpPr>
        <p:spPr>
          <a:xfrm>
            <a:off x="8467725"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7681" name="TextBox 85"/>
          <p:cNvSpPr txBox="1">
            <a:spLocks noChangeArrowheads="1"/>
          </p:cNvSpPr>
          <p:nvPr/>
        </p:nvSpPr>
        <p:spPr bwMode="auto">
          <a:xfrm>
            <a:off x="9412288" y="2640013"/>
            <a:ext cx="1298575" cy="338137"/>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7" name="Rectangle 86"/>
          <p:cNvSpPr/>
          <p:nvPr/>
        </p:nvSpPr>
        <p:spPr>
          <a:xfrm>
            <a:off x="9412288" y="29210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7683" name="TextBox 87"/>
          <p:cNvSpPr txBox="1">
            <a:spLocks noChangeArrowheads="1"/>
          </p:cNvSpPr>
          <p:nvPr/>
        </p:nvSpPr>
        <p:spPr bwMode="auto">
          <a:xfrm>
            <a:off x="9405938" y="3935413"/>
            <a:ext cx="1298575" cy="338137"/>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9" name="Rectangle 88"/>
          <p:cNvSpPr/>
          <p:nvPr/>
        </p:nvSpPr>
        <p:spPr>
          <a:xfrm>
            <a:off x="9404350" y="42164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7685" name="TextBox 89"/>
          <p:cNvSpPr txBox="1">
            <a:spLocks noChangeArrowheads="1"/>
          </p:cNvSpPr>
          <p:nvPr/>
        </p:nvSpPr>
        <p:spPr bwMode="auto">
          <a:xfrm>
            <a:off x="884238" y="2640013"/>
            <a:ext cx="1298575" cy="338137"/>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101" name="Rectangle 90"/>
          <p:cNvSpPr/>
          <p:nvPr/>
        </p:nvSpPr>
        <p:spPr>
          <a:xfrm>
            <a:off x="884238" y="29210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7687" name="TextBox 91"/>
          <p:cNvSpPr txBox="1">
            <a:spLocks noChangeArrowheads="1"/>
          </p:cNvSpPr>
          <p:nvPr/>
        </p:nvSpPr>
        <p:spPr bwMode="auto">
          <a:xfrm>
            <a:off x="877888" y="3935413"/>
            <a:ext cx="1298575" cy="338137"/>
          </a:xfrm>
          <a:prstGeom prst="rect">
            <a:avLst/>
          </a:prstGeom>
          <a:noFill/>
          <a:ln w="9525">
            <a:noFill/>
            <a:miter lim="800000"/>
          </a:ln>
        </p:spPr>
        <p:txBody>
          <a:bodyPr wrap="none">
            <a:spAutoFit/>
          </a:body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103" name="Rectangle 92"/>
          <p:cNvSpPr/>
          <p:nvPr/>
        </p:nvSpPr>
        <p:spPr>
          <a:xfrm>
            <a:off x="877888" y="42164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7689" name="Freeform 114"/>
          <p:cNvSpPr>
            <a:spLocks noEditPoints="1"/>
          </p:cNvSpPr>
          <p:nvPr/>
        </p:nvSpPr>
        <p:spPr bwMode="auto">
          <a:xfrm>
            <a:off x="7673975" y="1770063"/>
            <a:ext cx="350838" cy="463550"/>
          </a:xfrm>
          <a:custGeom>
            <a:avLst/>
            <a:gdLst>
              <a:gd name="T0" fmla="*/ 2147483647 w 100"/>
              <a:gd name="T1" fmla="*/ 2147483647 h 132"/>
              <a:gd name="T2" fmla="*/ 2147483647 w 100"/>
              <a:gd name="T3" fmla="*/ 2147483647 h 132"/>
              <a:gd name="T4" fmla="*/ 2147483647 w 100"/>
              <a:gd name="T5" fmla="*/ 2147483647 h 132"/>
              <a:gd name="T6" fmla="*/ 2147483647 w 100"/>
              <a:gd name="T7" fmla="*/ 2147483647 h 132"/>
              <a:gd name="T8" fmla="*/ 2147483647 w 100"/>
              <a:gd name="T9" fmla="*/ 2147483647 h 132"/>
              <a:gd name="T10" fmla="*/ 2147483647 w 100"/>
              <a:gd name="T11" fmla="*/ 2147483647 h 132"/>
              <a:gd name="T12" fmla="*/ 2147483647 w 100"/>
              <a:gd name="T13" fmla="*/ 2147483647 h 132"/>
              <a:gd name="T14" fmla="*/ 2147483647 w 100"/>
              <a:gd name="T15" fmla="*/ 2147483647 h 132"/>
              <a:gd name="T16" fmla="*/ 2147483647 w 100"/>
              <a:gd name="T17" fmla="*/ 2147483647 h 132"/>
              <a:gd name="T18" fmla="*/ 2147483647 w 100"/>
              <a:gd name="T19" fmla="*/ 2147483647 h 132"/>
              <a:gd name="T20" fmla="*/ 2147483647 w 100"/>
              <a:gd name="T21" fmla="*/ 2147483647 h 132"/>
              <a:gd name="T22" fmla="*/ 2147483647 w 100"/>
              <a:gd name="T23" fmla="*/ 2147483647 h 132"/>
              <a:gd name="T24" fmla="*/ 2147483647 w 100"/>
              <a:gd name="T25" fmla="*/ 2147483647 h 132"/>
              <a:gd name="T26" fmla="*/ 2147483647 w 100"/>
              <a:gd name="T27" fmla="*/ 2147483647 h 132"/>
              <a:gd name="T28" fmla="*/ 2147483647 w 100"/>
              <a:gd name="T29" fmla="*/ 2147483647 h 132"/>
              <a:gd name="T30" fmla="*/ 2147483647 w 100"/>
              <a:gd name="T31" fmla="*/ 2147483647 h 132"/>
              <a:gd name="T32" fmla="*/ 2147483647 w 100"/>
              <a:gd name="T33" fmla="*/ 0 h 132"/>
              <a:gd name="T34" fmla="*/ 2147483647 w 100"/>
              <a:gd name="T35" fmla="*/ 2147483647 h 132"/>
              <a:gd name="T36" fmla="*/ 2147483647 w 100"/>
              <a:gd name="T37" fmla="*/ 2147483647 h 132"/>
              <a:gd name="T38" fmla="*/ 0 w 100"/>
              <a:gd name="T39" fmla="*/ 2147483647 h 132"/>
              <a:gd name="T40" fmla="*/ 0 w 100"/>
              <a:gd name="T41" fmla="*/ 2147483647 h 132"/>
              <a:gd name="T42" fmla="*/ 2147483647 w 100"/>
              <a:gd name="T43" fmla="*/ 2147483647 h 132"/>
              <a:gd name="T44" fmla="*/ 2147483647 w 100"/>
              <a:gd name="T45" fmla="*/ 2147483647 h 132"/>
              <a:gd name="T46" fmla="*/ 2147483647 w 100"/>
              <a:gd name="T47" fmla="*/ 2147483647 h 132"/>
              <a:gd name="T48" fmla="*/ 2147483647 w 100"/>
              <a:gd name="T49" fmla="*/ 2147483647 h 132"/>
              <a:gd name="T50" fmla="*/ 2147483647 w 100"/>
              <a:gd name="T51" fmla="*/ 2147483647 h 132"/>
              <a:gd name="T52" fmla="*/ 2147483647 w 100"/>
              <a:gd name="T53" fmla="*/ 2147483647 h 132"/>
              <a:gd name="T54" fmla="*/ 2147483647 w 100"/>
              <a:gd name="T55" fmla="*/ 2147483647 h 132"/>
              <a:gd name="T56" fmla="*/ 2147483647 w 100"/>
              <a:gd name="T57" fmla="*/ 2147483647 h 132"/>
              <a:gd name="T58" fmla="*/ 2147483647 w 100"/>
              <a:gd name="T59" fmla="*/ 2147483647 h 132"/>
              <a:gd name="T60" fmla="*/ 2147483647 w 100"/>
              <a:gd name="T61" fmla="*/ 2147483647 h 132"/>
              <a:gd name="T62" fmla="*/ 2147483647 w 100"/>
              <a:gd name="T63" fmla="*/ 2147483647 h 132"/>
              <a:gd name="T64" fmla="*/ 2147483647 w 100"/>
              <a:gd name="T65" fmla="*/ 2147483647 h 132"/>
              <a:gd name="T66" fmla="*/ 2147483647 w 100"/>
              <a:gd name="T67" fmla="*/ 2147483647 h 132"/>
              <a:gd name="T68" fmla="*/ 2147483647 w 100"/>
              <a:gd name="T69" fmla="*/ 2147483647 h 132"/>
              <a:gd name="T70" fmla="*/ 2147483647 w 100"/>
              <a:gd name="T71" fmla="*/ 2147483647 h 132"/>
              <a:gd name="T72" fmla="*/ 2147483647 w 100"/>
              <a:gd name="T73" fmla="*/ 2147483647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32"/>
              <a:gd name="T113" fmla="*/ 100 w 100"/>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w="9525">
            <a:noFill/>
            <a:round/>
          </a:ln>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867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67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pic>
        <p:nvPicPr>
          <p:cNvPr id="105" name="Picture 21"/>
          <p:cNvPicPr>
            <a:picLocks noChangeAspect="1"/>
          </p:cNvPicPr>
          <p:nvPr/>
        </p:nvPicPr>
        <p:blipFill>
          <a:blip r:embed="rId2" cstate="email"/>
          <a:stretch>
            <a:fillRect/>
          </a:stretch>
        </p:blipFill>
        <p:spPr>
          <a:xfrm>
            <a:off x="3181679" y="1356064"/>
            <a:ext cx="5828643" cy="3292136"/>
          </a:xfrm>
          <a:prstGeom prst="rect">
            <a:avLst/>
          </a:prstGeom>
          <a:effectLst>
            <a:reflection stA="14000" endPos="12000" dist="63500" dir="5400000" sy="-100000" algn="bl" rotWithShape="0"/>
          </a:effectLst>
        </p:spPr>
      </p:pic>
      <p:sp>
        <p:nvSpPr>
          <p:cNvPr id="106" name="矩形 105"/>
          <p:cNvSpPr/>
          <p:nvPr/>
        </p:nvSpPr>
        <p:spPr>
          <a:xfrm>
            <a:off x="3923332" y="1575551"/>
            <a:ext cx="4345315" cy="2821432"/>
          </a:xfrm>
          <a:prstGeom prst="rect">
            <a:avLst/>
          </a:prstGeom>
          <a:blipFill>
            <a:blip r:embed="rId3" cstate="email"/>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7"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08" name="Rectangle 24"/>
          <p:cNvSpPr/>
          <p:nvPr/>
        </p:nvSpPr>
        <p:spPr>
          <a:xfrm>
            <a:off x="11525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9" name="Rectangle 27"/>
          <p:cNvSpPr/>
          <p:nvPr/>
        </p:nvSpPr>
        <p:spPr>
          <a:xfrm>
            <a:off x="36671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0" name="Rectangle 28"/>
          <p:cNvSpPr/>
          <p:nvPr/>
        </p:nvSpPr>
        <p:spPr>
          <a:xfrm>
            <a:off x="61817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11" name="Rectangle 29"/>
          <p:cNvSpPr/>
          <p:nvPr/>
        </p:nvSpPr>
        <p:spPr>
          <a:xfrm>
            <a:off x="86963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6" name="TextBox 31"/>
          <p:cNvSpPr txBox="1">
            <a:spLocks noChangeArrowheads="1"/>
          </p:cNvSpPr>
          <p:nvPr/>
        </p:nvSpPr>
        <p:spPr bwMode="auto">
          <a:xfrm>
            <a:off x="1447800" y="3316288"/>
            <a:ext cx="1858963" cy="368300"/>
          </a:xfrm>
          <a:prstGeom prst="rect">
            <a:avLst/>
          </a:prstGeom>
          <a:noFill/>
          <a:ln w="9525">
            <a:noFill/>
            <a:miter lim="800000"/>
          </a:ln>
        </p:spPr>
        <p:txBody>
          <a:bodyPr wrap="none">
            <a:spAutoFit/>
          </a:body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8687" name="TextBox 32"/>
          <p:cNvSpPr txBox="1">
            <a:spLocks noChangeArrowheads="1"/>
          </p:cNvSpPr>
          <p:nvPr/>
        </p:nvSpPr>
        <p:spPr bwMode="auto">
          <a:xfrm>
            <a:off x="8891588" y="3316288"/>
            <a:ext cx="1846262" cy="368300"/>
          </a:xfrm>
          <a:prstGeom prst="rect">
            <a:avLst/>
          </a:prstGeom>
          <a:noFill/>
          <a:ln w="9525">
            <a:noFill/>
            <a:miter lim="800000"/>
          </a:ln>
        </p:spPr>
        <p:txBody>
          <a:bodyPr wrap="none">
            <a:spAutoFit/>
          </a:body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8688" name="TextBox 33"/>
          <p:cNvSpPr txBox="1">
            <a:spLocks noChangeArrowheads="1"/>
          </p:cNvSpPr>
          <p:nvPr/>
        </p:nvSpPr>
        <p:spPr bwMode="auto">
          <a:xfrm>
            <a:off x="8986838" y="5624513"/>
            <a:ext cx="1762125" cy="338137"/>
          </a:xfrm>
          <a:prstGeom prst="rect">
            <a:avLst/>
          </a:prstGeom>
          <a:noFill/>
          <a:ln w="9525">
            <a:noFill/>
            <a:miter lim="800000"/>
          </a:ln>
        </p:spPr>
        <p:txBody>
          <a:bodyPr wrap="none">
            <a:spAutoFit/>
          </a:body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8689" name="TextBox 34"/>
          <p:cNvSpPr txBox="1">
            <a:spLocks noChangeArrowheads="1"/>
          </p:cNvSpPr>
          <p:nvPr/>
        </p:nvSpPr>
        <p:spPr bwMode="auto">
          <a:xfrm>
            <a:off x="6475413" y="5624513"/>
            <a:ext cx="1762125" cy="338137"/>
          </a:xfrm>
          <a:prstGeom prst="rect">
            <a:avLst/>
          </a:prstGeom>
          <a:noFill/>
          <a:ln w="9525">
            <a:noFill/>
            <a:miter lim="800000"/>
          </a:ln>
        </p:spPr>
        <p:txBody>
          <a:bodyPr wrap="none">
            <a:spAutoFit/>
          </a:body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8690" name="TextBox 35"/>
          <p:cNvSpPr txBox="1">
            <a:spLocks noChangeArrowheads="1"/>
          </p:cNvSpPr>
          <p:nvPr/>
        </p:nvSpPr>
        <p:spPr bwMode="auto">
          <a:xfrm>
            <a:off x="3963988" y="5624513"/>
            <a:ext cx="1760537" cy="338137"/>
          </a:xfrm>
          <a:prstGeom prst="rect">
            <a:avLst/>
          </a:prstGeom>
          <a:noFill/>
          <a:ln w="9525">
            <a:noFill/>
            <a:miter lim="800000"/>
          </a:ln>
        </p:spPr>
        <p:txBody>
          <a:bodyPr wrap="none">
            <a:spAutoFit/>
          </a:body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8691" name="TextBox 40"/>
          <p:cNvSpPr txBox="1">
            <a:spLocks noChangeArrowheads="1"/>
          </p:cNvSpPr>
          <p:nvPr/>
        </p:nvSpPr>
        <p:spPr bwMode="auto">
          <a:xfrm>
            <a:off x="1452563" y="5624513"/>
            <a:ext cx="1760537" cy="338137"/>
          </a:xfrm>
          <a:prstGeom prst="rect">
            <a:avLst/>
          </a:prstGeom>
          <a:noFill/>
          <a:ln w="9525">
            <a:noFill/>
            <a:miter lim="800000"/>
          </a:ln>
        </p:spPr>
        <p:txBody>
          <a:bodyPr wrap="none">
            <a:spAutoFit/>
          </a:body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8692" name="Freeform 127"/>
          <p:cNvSpPr>
            <a:spLocks noEditPoints="1"/>
          </p:cNvSpPr>
          <p:nvPr/>
        </p:nvSpPr>
        <p:spPr bwMode="auto">
          <a:xfrm>
            <a:off x="2063750" y="2665413"/>
            <a:ext cx="625475" cy="641350"/>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w="9525">
            <a:noFill/>
            <a:round/>
          </a:ln>
        </p:spPr>
        <p:txBody>
          <a:bodyPr/>
          <a:lstStyle/>
          <a:p>
            <a:endParaRPr lang="zh-CN" altLang="en-US"/>
          </a:p>
        </p:txBody>
      </p:sp>
      <p:sp>
        <p:nvSpPr>
          <p:cNvPr id="28693" name="Freeform 96"/>
          <p:cNvSpPr>
            <a:spLocks noEditPoints="1"/>
          </p:cNvSpPr>
          <p:nvPr/>
        </p:nvSpPr>
        <p:spPr bwMode="auto">
          <a:xfrm>
            <a:off x="9569450" y="2689225"/>
            <a:ext cx="495300" cy="593725"/>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w="9525">
            <a:noFill/>
            <a:round/>
          </a:ln>
        </p:spPr>
        <p:txBody>
          <a:bodyPr/>
          <a:lstStyle/>
          <a:p>
            <a:endParaRPr lang="zh-CN" altLang="en-US"/>
          </a:p>
        </p:txBody>
      </p:sp>
      <p:sp>
        <p:nvSpPr>
          <p:cNvPr id="28694" name="Freeform 20"/>
          <p:cNvSpPr>
            <a:spLocks noEditPoints="1"/>
          </p:cNvSpPr>
          <p:nvPr/>
        </p:nvSpPr>
        <p:spPr bwMode="auto">
          <a:xfrm>
            <a:off x="20939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w="9525">
            <a:noFill/>
            <a:round/>
          </a:ln>
        </p:spPr>
        <p:txBody>
          <a:bodyPr/>
          <a:lstStyle/>
          <a:p>
            <a:endParaRPr lang="zh-CN" altLang="en-US"/>
          </a:p>
        </p:txBody>
      </p:sp>
      <p:sp>
        <p:nvSpPr>
          <p:cNvPr id="28695" name="Freeform 21"/>
          <p:cNvSpPr>
            <a:spLocks noEditPoints="1"/>
          </p:cNvSpPr>
          <p:nvPr/>
        </p:nvSpPr>
        <p:spPr bwMode="auto">
          <a:xfrm>
            <a:off x="4645025" y="5072063"/>
            <a:ext cx="500063" cy="455612"/>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w="9525">
            <a:noFill/>
            <a:round/>
          </a:ln>
        </p:spPr>
        <p:txBody>
          <a:bodyPr/>
          <a:lstStyle/>
          <a:p>
            <a:endParaRPr lang="zh-CN" altLang="en-US"/>
          </a:p>
        </p:txBody>
      </p:sp>
      <p:sp>
        <p:nvSpPr>
          <p:cNvPr id="28696" name="Freeform 24"/>
          <p:cNvSpPr>
            <a:spLocks noEditPoints="1"/>
          </p:cNvSpPr>
          <p:nvPr/>
        </p:nvSpPr>
        <p:spPr bwMode="auto">
          <a:xfrm>
            <a:off x="70850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w="9525">
            <a:noFill/>
            <a:round/>
          </a:ln>
        </p:spPr>
        <p:txBody>
          <a:bodyPr/>
          <a:lstStyle/>
          <a:p>
            <a:endParaRPr lang="zh-CN" altLang="en-US"/>
          </a:p>
        </p:txBody>
      </p:sp>
      <p:sp>
        <p:nvSpPr>
          <p:cNvPr id="28697" name="Freeform 11"/>
          <p:cNvSpPr>
            <a:spLocks noEditPoints="1"/>
          </p:cNvSpPr>
          <p:nvPr/>
        </p:nvSpPr>
        <p:spPr bwMode="auto">
          <a:xfrm>
            <a:off x="9547225"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w="9525">
            <a:noFill/>
            <a:round/>
          </a:ln>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969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970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8" name="矩形 27"/>
          <p:cNvSpPr/>
          <p:nvPr/>
        </p:nvSpPr>
        <p:spPr>
          <a:xfrm>
            <a:off x="1274763" y="4010025"/>
            <a:ext cx="1474787"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4000500"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6726238"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9453563" y="4010025"/>
            <a:ext cx="1474787"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705" name="矩形 31"/>
          <p:cNvSpPr>
            <a:spLocks noChangeArrowheads="1"/>
          </p:cNvSpPr>
          <p:nvPr/>
        </p:nvSpPr>
        <p:spPr bwMode="auto">
          <a:xfrm>
            <a:off x="1592263" y="4133850"/>
            <a:ext cx="801687" cy="461963"/>
          </a:xfrm>
          <a:prstGeom prst="rect">
            <a:avLst/>
          </a:prstGeom>
          <a:noFill/>
          <a:ln w="9525">
            <a:noFill/>
            <a:miter lim="800000"/>
          </a:ln>
        </p:spPr>
        <p:txBody>
          <a:bodyPr wrap="none">
            <a:spAutoFit/>
          </a:body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a:rPr>
              <a:t>标题</a:t>
            </a:r>
          </a:p>
        </p:txBody>
      </p:sp>
      <p:cxnSp>
        <p:nvCxnSpPr>
          <p:cNvPr id="33" name="直接箭头连接符 32"/>
          <p:cNvCxnSpPr>
            <a:stCxn id="37" idx="2"/>
            <a:endCxn id="28"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29"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314950" y="1684338"/>
            <a:ext cx="1312863" cy="1312862"/>
          </a:xfrm>
          <a:prstGeom prst="ellipse">
            <a:avLst/>
          </a:prstGeom>
          <a:solidFill>
            <a:srgbClr val="1570C1"/>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711" name="Freeform 24"/>
          <p:cNvSpPr/>
          <p:nvPr/>
        </p:nvSpPr>
        <p:spPr bwMode="auto">
          <a:xfrm>
            <a:off x="5748338" y="1973263"/>
            <a:ext cx="444500" cy="735012"/>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102"/>
              <a:gd name="T128" fmla="*/ 62 w 62"/>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w="9525">
            <a:noFill/>
            <a:round/>
          </a:ln>
        </p:spPr>
        <p:txBody>
          <a:bodyPr/>
          <a:lstStyle/>
          <a:p>
            <a:endParaRPr lang="zh-CN" altLang="en-US"/>
          </a:p>
        </p:txBody>
      </p:sp>
      <p:sp>
        <p:nvSpPr>
          <p:cNvPr id="29712" name="矩形 38"/>
          <p:cNvSpPr>
            <a:spLocks noChangeArrowheads="1"/>
          </p:cNvSpPr>
          <p:nvPr/>
        </p:nvSpPr>
        <p:spPr bwMode="auto">
          <a:xfrm>
            <a:off x="4338638" y="4133850"/>
            <a:ext cx="800100" cy="461963"/>
          </a:xfrm>
          <a:prstGeom prst="rect">
            <a:avLst/>
          </a:prstGeom>
          <a:noFill/>
          <a:ln w="9525">
            <a:noFill/>
            <a:miter lim="800000"/>
          </a:ln>
        </p:spPr>
        <p:txBody>
          <a:bodyPr wrap="none">
            <a:spAutoFit/>
          </a:body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a:rPr>
              <a:t>标题</a:t>
            </a:r>
          </a:p>
        </p:txBody>
      </p:sp>
      <p:sp>
        <p:nvSpPr>
          <p:cNvPr id="29713" name="矩形 39"/>
          <p:cNvSpPr>
            <a:spLocks noChangeArrowheads="1"/>
          </p:cNvSpPr>
          <p:nvPr/>
        </p:nvSpPr>
        <p:spPr bwMode="auto">
          <a:xfrm>
            <a:off x="7064375" y="4133850"/>
            <a:ext cx="800100" cy="461963"/>
          </a:xfrm>
          <a:prstGeom prst="rect">
            <a:avLst/>
          </a:prstGeom>
          <a:noFill/>
          <a:ln w="9525">
            <a:noFill/>
            <a:miter lim="800000"/>
          </a:ln>
        </p:spPr>
        <p:txBody>
          <a:bodyPr wrap="none">
            <a:spAutoFit/>
          </a:body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a:rPr>
              <a:t>标题</a:t>
            </a:r>
          </a:p>
        </p:txBody>
      </p:sp>
      <p:sp>
        <p:nvSpPr>
          <p:cNvPr id="29714" name="矩形 40"/>
          <p:cNvSpPr>
            <a:spLocks noChangeArrowheads="1"/>
          </p:cNvSpPr>
          <p:nvPr/>
        </p:nvSpPr>
        <p:spPr bwMode="auto">
          <a:xfrm>
            <a:off x="9790113" y="4133850"/>
            <a:ext cx="800100" cy="461963"/>
          </a:xfrm>
          <a:prstGeom prst="rect">
            <a:avLst/>
          </a:prstGeom>
          <a:noFill/>
          <a:ln w="9525">
            <a:noFill/>
            <a:miter lim="800000"/>
          </a:ln>
        </p:spPr>
        <p:txBody>
          <a:bodyPr wrap="none">
            <a:spAutoFit/>
          </a:body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a:rPr>
              <a:t>标题</a:t>
            </a:r>
          </a:p>
        </p:txBody>
      </p:sp>
      <p:sp>
        <p:nvSpPr>
          <p:cNvPr id="42" name="TextBox 57"/>
          <p:cNvSpPr txBox="1"/>
          <p:nvPr/>
        </p:nvSpPr>
        <p:spPr bwMode="auto">
          <a:xfrm>
            <a:off x="676275"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57"/>
          <p:cNvSpPr txBox="1"/>
          <p:nvPr/>
        </p:nvSpPr>
        <p:spPr bwMode="auto">
          <a:xfrm>
            <a:off x="3402013"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6127750"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8853488"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072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072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组合 26"/>
          <p:cNvGrpSpPr/>
          <p:nvPr/>
        </p:nvGrpSpPr>
        <p:grpSpPr>
          <a:xfrm>
            <a:off x="1815420" y="4913067"/>
            <a:ext cx="588963" cy="533400"/>
            <a:chOff x="1815420" y="4900367"/>
            <a:chExt cx="588963" cy="533400"/>
          </a:xfrm>
          <a:solidFill>
            <a:srgbClr val="1570C1"/>
          </a:solidFill>
        </p:grpSpPr>
        <p:sp>
          <p:nvSpPr>
            <p:cNvPr id="46"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7"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8"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49" name="Freeform 234"/>
          <p:cNvSpPr/>
          <p:nvPr/>
        </p:nvSpPr>
        <p:spPr bwMode="auto">
          <a:xfrm>
            <a:off x="1479550" y="3025775"/>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27" name="TextBox 1"/>
          <p:cNvSpPr txBox="1">
            <a:spLocks noChangeArrowheads="1"/>
          </p:cNvSpPr>
          <p:nvPr/>
        </p:nvSpPr>
        <p:spPr bwMode="auto">
          <a:xfrm>
            <a:off x="1546225" y="3249613"/>
            <a:ext cx="1177925" cy="768350"/>
          </a:xfrm>
          <a:prstGeom prst="rect">
            <a:avLst/>
          </a:prstGeom>
          <a:noFill/>
          <a:ln w="9525">
            <a:noFill/>
            <a:miter lim="800000"/>
          </a:ln>
        </p:spPr>
        <p:txBody>
          <a:bodyPr wrap="none">
            <a:spAutoFit/>
          </a:bodyPr>
          <a:lstStyle/>
          <a:p>
            <a:pPr algn="ctr" eaLnBrk="1" hangingPunct="1"/>
            <a:r>
              <a:rPr lang="en-US" altLang="zh-CN" sz="4400">
                <a:solidFill>
                  <a:schemeClr val="bg1"/>
                </a:solidFill>
                <a:latin typeface="Impact" panose="020B0806030902050204" pitchFamily="34" charset="0"/>
              </a:rPr>
              <a:t>30%</a:t>
            </a:r>
            <a:endParaRPr lang="zh-CN" altLang="en-US" sz="4400">
              <a:solidFill>
                <a:schemeClr val="bg1"/>
              </a:solidFill>
              <a:latin typeface="Impact" panose="020B0806030902050204" pitchFamily="34" charset="0"/>
            </a:endParaRPr>
          </a:p>
        </p:txBody>
      </p:sp>
      <p:sp>
        <p:nvSpPr>
          <p:cNvPr id="30728" name="Freeform 232"/>
          <p:cNvSpPr>
            <a:spLocks noEditPoints="1"/>
          </p:cNvSpPr>
          <p:nvPr/>
        </p:nvSpPr>
        <p:spPr bwMode="auto">
          <a:xfrm>
            <a:off x="4465638" y="4887913"/>
            <a:ext cx="614362" cy="584200"/>
          </a:xfrm>
          <a:custGeom>
            <a:avLst/>
            <a:gdLst>
              <a:gd name="T0" fmla="*/ 2147483647 w 387"/>
              <a:gd name="T1" fmla="*/ 2147483647 h 368"/>
              <a:gd name="T2" fmla="*/ 2147483647 w 387"/>
              <a:gd name="T3" fmla="*/ 2147483647 h 368"/>
              <a:gd name="T4" fmla="*/ 2147483647 w 387"/>
              <a:gd name="T5" fmla="*/ 2147483647 h 368"/>
              <a:gd name="T6" fmla="*/ 2147483647 w 387"/>
              <a:gd name="T7" fmla="*/ 2147483647 h 368"/>
              <a:gd name="T8" fmla="*/ 2147483647 w 387"/>
              <a:gd name="T9" fmla="*/ 2147483647 h 368"/>
              <a:gd name="T10" fmla="*/ 2147483647 w 387"/>
              <a:gd name="T11" fmla="*/ 2147483647 h 368"/>
              <a:gd name="T12" fmla="*/ 2147483647 w 387"/>
              <a:gd name="T13" fmla="*/ 2147483647 h 368"/>
              <a:gd name="T14" fmla="*/ 2147483647 w 387"/>
              <a:gd name="T15" fmla="*/ 2147483647 h 368"/>
              <a:gd name="T16" fmla="*/ 2147483647 w 387"/>
              <a:gd name="T17" fmla="*/ 2147483647 h 368"/>
              <a:gd name="T18" fmla="*/ 2147483647 w 387"/>
              <a:gd name="T19" fmla="*/ 2147483647 h 368"/>
              <a:gd name="T20" fmla="*/ 2147483647 w 387"/>
              <a:gd name="T21" fmla="*/ 2147483647 h 368"/>
              <a:gd name="T22" fmla="*/ 2147483647 w 387"/>
              <a:gd name="T23" fmla="*/ 2147483647 h 368"/>
              <a:gd name="T24" fmla="*/ 2147483647 w 387"/>
              <a:gd name="T25" fmla="*/ 2147483647 h 368"/>
              <a:gd name="T26" fmla="*/ 2147483647 w 387"/>
              <a:gd name="T27" fmla="*/ 0 h 368"/>
              <a:gd name="T28" fmla="*/ 2147483647 w 387"/>
              <a:gd name="T29" fmla="*/ 0 h 368"/>
              <a:gd name="T30" fmla="*/ 2147483647 w 387"/>
              <a:gd name="T31" fmla="*/ 0 h 368"/>
              <a:gd name="T32" fmla="*/ 2147483647 w 387"/>
              <a:gd name="T33" fmla="*/ 0 h 368"/>
              <a:gd name="T34" fmla="*/ 2147483647 w 387"/>
              <a:gd name="T35" fmla="*/ 0 h 368"/>
              <a:gd name="T36" fmla="*/ 2147483647 w 387"/>
              <a:gd name="T37" fmla="*/ 2147483647 h 368"/>
              <a:gd name="T38" fmla="*/ 2147483647 w 387"/>
              <a:gd name="T39" fmla="*/ 2147483647 h 368"/>
              <a:gd name="T40" fmla="*/ 2147483647 w 387"/>
              <a:gd name="T41" fmla="*/ 2147483647 h 368"/>
              <a:gd name="T42" fmla="*/ 0 w 387"/>
              <a:gd name="T43" fmla="*/ 2147483647 h 368"/>
              <a:gd name="T44" fmla="*/ 0 w 387"/>
              <a:gd name="T45" fmla="*/ 2147483647 h 368"/>
              <a:gd name="T46" fmla="*/ 2147483647 w 387"/>
              <a:gd name="T47" fmla="*/ 2147483647 h 368"/>
              <a:gd name="T48" fmla="*/ 2147483647 w 387"/>
              <a:gd name="T49" fmla="*/ 2147483647 h 368"/>
              <a:gd name="T50" fmla="*/ 2147483647 w 387"/>
              <a:gd name="T51" fmla="*/ 2147483647 h 368"/>
              <a:gd name="T52" fmla="*/ 2147483647 w 387"/>
              <a:gd name="T53" fmla="*/ 2147483647 h 368"/>
              <a:gd name="T54" fmla="*/ 2147483647 w 387"/>
              <a:gd name="T55" fmla="*/ 2147483647 h 368"/>
              <a:gd name="T56" fmla="*/ 2147483647 w 387"/>
              <a:gd name="T57" fmla="*/ 2147483647 h 368"/>
              <a:gd name="T58" fmla="*/ 2147483647 w 387"/>
              <a:gd name="T59" fmla="*/ 2147483647 h 368"/>
              <a:gd name="T60" fmla="*/ 2147483647 w 387"/>
              <a:gd name="T61" fmla="*/ 2147483647 h 368"/>
              <a:gd name="T62" fmla="*/ 2147483647 w 387"/>
              <a:gd name="T63" fmla="*/ 2147483647 h 368"/>
              <a:gd name="T64" fmla="*/ 2147483647 w 387"/>
              <a:gd name="T65" fmla="*/ 2147483647 h 368"/>
              <a:gd name="T66" fmla="*/ 2147483647 w 387"/>
              <a:gd name="T67" fmla="*/ 2147483647 h 368"/>
              <a:gd name="T68" fmla="*/ 2147483647 w 387"/>
              <a:gd name="T69" fmla="*/ 2147483647 h 368"/>
              <a:gd name="T70" fmla="*/ 2147483647 w 387"/>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7"/>
              <a:gd name="T109" fmla="*/ 0 h 368"/>
              <a:gd name="T110" fmla="*/ 387 w 387"/>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1570C1"/>
          </a:solidFill>
          <a:ln w="9525">
            <a:noFill/>
            <a:round/>
          </a:ln>
        </p:spPr>
        <p:txBody>
          <a:bodyPr/>
          <a:lstStyle/>
          <a:p>
            <a:endParaRPr lang="zh-CN" altLang="en-US"/>
          </a:p>
        </p:txBody>
      </p:sp>
      <p:sp>
        <p:nvSpPr>
          <p:cNvPr id="52" name="Freeform 235"/>
          <p:cNvSpPr/>
          <p:nvPr/>
        </p:nvSpPr>
        <p:spPr bwMode="auto">
          <a:xfrm>
            <a:off x="4119563"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30" name="TextBox 68"/>
          <p:cNvSpPr txBox="1">
            <a:spLocks noChangeArrowheads="1"/>
          </p:cNvSpPr>
          <p:nvPr/>
        </p:nvSpPr>
        <p:spPr bwMode="auto">
          <a:xfrm>
            <a:off x="4195763" y="3267075"/>
            <a:ext cx="1181100" cy="768350"/>
          </a:xfrm>
          <a:prstGeom prst="rect">
            <a:avLst/>
          </a:prstGeom>
          <a:noFill/>
          <a:ln w="9525">
            <a:noFill/>
            <a:miter lim="800000"/>
          </a:ln>
        </p:spPr>
        <p:txBody>
          <a:bodyPr wrap="none">
            <a:spAutoFit/>
          </a:bodyPr>
          <a:lstStyle/>
          <a:p>
            <a:pPr algn="ctr" eaLnBrk="1" hangingPunct="1"/>
            <a:r>
              <a:rPr lang="en-US" altLang="zh-CN" sz="4400">
                <a:solidFill>
                  <a:schemeClr val="bg1"/>
                </a:solidFill>
                <a:latin typeface="Impact" panose="020B0806030902050204" pitchFamily="34" charset="0"/>
              </a:rPr>
              <a:t>50%</a:t>
            </a:r>
            <a:endParaRPr lang="zh-CN" altLang="en-US" sz="4400">
              <a:solidFill>
                <a:schemeClr val="bg1"/>
              </a:solidFill>
              <a:latin typeface="Impact" panose="020B0806030902050204" pitchFamily="34" charset="0"/>
            </a:endParaRPr>
          </a:p>
        </p:txBody>
      </p:sp>
      <p:sp>
        <p:nvSpPr>
          <p:cNvPr id="30731" name="Freeform 233"/>
          <p:cNvSpPr>
            <a:spLocks noEditPoints="1"/>
          </p:cNvSpPr>
          <p:nvPr/>
        </p:nvSpPr>
        <p:spPr bwMode="auto">
          <a:xfrm>
            <a:off x="7223125" y="4860925"/>
            <a:ext cx="414338" cy="638175"/>
          </a:xfrm>
          <a:custGeom>
            <a:avLst/>
            <a:gdLst>
              <a:gd name="T0" fmla="*/ 2147483647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0 h 207"/>
              <a:gd name="T10" fmla="*/ 2147483647 w 134"/>
              <a:gd name="T11" fmla="*/ 2147483647 h 207"/>
              <a:gd name="T12" fmla="*/ 2147483647 w 134"/>
              <a:gd name="T13" fmla="*/ 2147483647 h 207"/>
              <a:gd name="T14" fmla="*/ 2147483647 w 134"/>
              <a:gd name="T15" fmla="*/ 2147483647 h 207"/>
              <a:gd name="T16" fmla="*/ 0 w 134"/>
              <a:gd name="T17" fmla="*/ 2147483647 h 207"/>
              <a:gd name="T18" fmla="*/ 0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207"/>
              <a:gd name="T77" fmla="*/ 134 w 134"/>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1570C1"/>
          </a:solidFill>
          <a:ln w="9525">
            <a:noFill/>
            <a:round/>
          </a:ln>
        </p:spPr>
        <p:txBody>
          <a:bodyPr/>
          <a:lstStyle/>
          <a:p>
            <a:endParaRPr lang="zh-CN" altLang="en-US"/>
          </a:p>
        </p:txBody>
      </p:sp>
      <p:sp>
        <p:nvSpPr>
          <p:cNvPr id="55" name="Freeform 236"/>
          <p:cNvSpPr/>
          <p:nvPr/>
        </p:nvSpPr>
        <p:spPr bwMode="auto">
          <a:xfrm>
            <a:off x="6757988"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33" name="TextBox 69"/>
          <p:cNvSpPr txBox="1">
            <a:spLocks noChangeArrowheads="1"/>
          </p:cNvSpPr>
          <p:nvPr/>
        </p:nvSpPr>
        <p:spPr bwMode="auto">
          <a:xfrm>
            <a:off x="6865938" y="3284538"/>
            <a:ext cx="1100137" cy="768350"/>
          </a:xfrm>
          <a:prstGeom prst="rect">
            <a:avLst/>
          </a:prstGeom>
          <a:noFill/>
          <a:ln w="9525">
            <a:noFill/>
            <a:miter lim="800000"/>
          </a:ln>
        </p:spPr>
        <p:txBody>
          <a:bodyPr wrap="none">
            <a:spAutoFit/>
          </a:bodyPr>
          <a:lstStyle/>
          <a:p>
            <a:pPr algn="ctr" eaLnBrk="1" hangingPunct="1"/>
            <a:r>
              <a:rPr lang="en-US" altLang="zh-CN" sz="4400">
                <a:solidFill>
                  <a:schemeClr val="bg1"/>
                </a:solidFill>
                <a:latin typeface="Impact" panose="020B0806030902050204" pitchFamily="34" charset="0"/>
              </a:rPr>
              <a:t>70%</a:t>
            </a:r>
            <a:endParaRPr lang="zh-CN" altLang="en-US" sz="4400">
              <a:solidFill>
                <a:schemeClr val="bg1"/>
              </a:solidFill>
              <a:latin typeface="Impact" panose="020B0806030902050204" pitchFamily="34" charset="0"/>
            </a:endParaRPr>
          </a:p>
        </p:txBody>
      </p:sp>
      <p:sp>
        <p:nvSpPr>
          <p:cNvPr id="30734" name="Freeform 197"/>
          <p:cNvSpPr>
            <a:spLocks noEditPoints="1"/>
          </p:cNvSpPr>
          <p:nvPr/>
        </p:nvSpPr>
        <p:spPr bwMode="auto">
          <a:xfrm>
            <a:off x="9788525" y="4894263"/>
            <a:ext cx="595313" cy="595312"/>
          </a:xfrm>
          <a:custGeom>
            <a:avLst/>
            <a:gdLst>
              <a:gd name="T0" fmla="*/ 0 w 193"/>
              <a:gd name="T1" fmla="*/ 2147483647 h 193"/>
              <a:gd name="T2" fmla="*/ 2147483647 w 193"/>
              <a:gd name="T3" fmla="*/ 0 h 193"/>
              <a:gd name="T4" fmla="*/ 2147483647 w 193"/>
              <a:gd name="T5" fmla="*/ 0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0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193"/>
              <a:gd name="T50" fmla="*/ 193 w 193"/>
              <a:gd name="T51" fmla="*/ 193 h 1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1570C1"/>
          </a:solidFill>
          <a:ln w="9525">
            <a:noFill/>
            <a:round/>
          </a:ln>
        </p:spPr>
        <p:txBody>
          <a:bodyPr/>
          <a:lstStyle/>
          <a:p>
            <a:endParaRPr lang="zh-CN" altLang="en-US"/>
          </a:p>
        </p:txBody>
      </p:sp>
      <p:sp>
        <p:nvSpPr>
          <p:cNvPr id="30735" name="Freeform 198"/>
          <p:cNvSpPr/>
          <p:nvPr/>
        </p:nvSpPr>
        <p:spPr bwMode="auto">
          <a:xfrm>
            <a:off x="10086975" y="4967288"/>
            <a:ext cx="0" cy="58737"/>
          </a:xfrm>
          <a:custGeom>
            <a:avLst/>
            <a:gdLst>
              <a:gd name="T0" fmla="*/ 0 h 37"/>
              <a:gd name="T1" fmla="*/ 2147483647 h 37"/>
              <a:gd name="T2" fmla="*/ 0 h 37"/>
              <a:gd name="T3" fmla="*/ 0 60000 65536"/>
              <a:gd name="T4" fmla="*/ 0 60000 65536"/>
              <a:gd name="T5" fmla="*/ 0 60000 65536"/>
              <a:gd name="T6" fmla="*/ 0 h 37"/>
              <a:gd name="T7" fmla="*/ 37 h 37"/>
            </a:gdLst>
            <a:ahLst/>
            <a:cxnLst>
              <a:cxn ang="T3">
                <a:pos x="0" y="T0"/>
              </a:cxn>
              <a:cxn ang="T4">
                <a:pos x="0" y="T1"/>
              </a:cxn>
              <a:cxn ang="T5">
                <a:pos x="0" y="T2"/>
              </a:cxn>
            </a:cxnLst>
            <a:rect l="0" t="T6" r="0" b="T7"/>
            <a:pathLst>
              <a:path h="37">
                <a:moveTo>
                  <a:pt x="0" y="0"/>
                </a:moveTo>
                <a:lnTo>
                  <a:pt x="0" y="37"/>
                </a:lnTo>
                <a:lnTo>
                  <a:pt x="0" y="0"/>
                </a:lnTo>
                <a:close/>
              </a:path>
            </a:pathLst>
          </a:custGeom>
          <a:solidFill>
            <a:srgbClr val="1570C1"/>
          </a:solidFill>
          <a:ln w="9525">
            <a:noFill/>
            <a:round/>
          </a:ln>
        </p:spPr>
        <p:txBody>
          <a:bodyPr/>
          <a:lstStyle/>
          <a:p>
            <a:endParaRPr lang="zh-CN" altLang="en-US"/>
          </a:p>
        </p:txBody>
      </p:sp>
      <p:sp>
        <p:nvSpPr>
          <p:cNvPr id="30736" name="Line 199"/>
          <p:cNvSpPr>
            <a:spLocks noChangeShapeType="1"/>
          </p:cNvSpPr>
          <p:nvPr/>
        </p:nvSpPr>
        <p:spPr bwMode="auto">
          <a:xfrm>
            <a:off x="10086975" y="4967288"/>
            <a:ext cx="0" cy="58737"/>
          </a:xfrm>
          <a:prstGeom prst="line">
            <a:avLst/>
          </a:prstGeom>
          <a:noFill/>
          <a:ln w="9525">
            <a:noFill/>
            <a:round/>
          </a:ln>
        </p:spPr>
        <p:txBody>
          <a:bodyPr/>
          <a:lstStyle/>
          <a:p>
            <a:endParaRPr lang="zh-CN" altLang="en-US"/>
          </a:p>
        </p:txBody>
      </p:sp>
      <p:sp>
        <p:nvSpPr>
          <p:cNvPr id="30737" name="Freeform 200"/>
          <p:cNvSpPr/>
          <p:nvPr/>
        </p:nvSpPr>
        <p:spPr bwMode="auto">
          <a:xfrm>
            <a:off x="10075863" y="4951413"/>
            <a:ext cx="20637" cy="90487"/>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 name="T15" fmla="*/ 0 w 7"/>
              <a:gd name="T16" fmla="*/ 0 h 29"/>
              <a:gd name="T17" fmla="*/ 7 w 7"/>
              <a:gd name="T18" fmla="*/ 29 h 29"/>
            </a:gdLst>
            <a:ahLst/>
            <a:cxnLst>
              <a:cxn ang="T10">
                <a:pos x="T0" y="T1"/>
              </a:cxn>
              <a:cxn ang="T11">
                <a:pos x="T2" y="T3"/>
              </a:cxn>
              <a:cxn ang="T12">
                <a:pos x="T4" y="T5"/>
              </a:cxn>
              <a:cxn ang="T13">
                <a:pos x="T6" y="T7"/>
              </a:cxn>
              <a:cxn ang="T14">
                <a:pos x="T8" y="T9"/>
              </a:cxn>
            </a:cxnLst>
            <a:rect l="T15" t="T16" r="T17" b="T18"/>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1570C1"/>
          </a:solidFill>
          <a:ln w="9525">
            <a:noFill/>
            <a:round/>
          </a:ln>
        </p:spPr>
        <p:txBody>
          <a:bodyPr/>
          <a:lstStyle/>
          <a:p>
            <a:endParaRPr lang="zh-CN" altLang="en-US"/>
          </a:p>
        </p:txBody>
      </p:sp>
      <p:sp>
        <p:nvSpPr>
          <p:cNvPr id="30738" name="Freeform 201"/>
          <p:cNvSpPr/>
          <p:nvPr/>
        </p:nvSpPr>
        <p:spPr bwMode="auto">
          <a:xfrm>
            <a:off x="10086975" y="5365750"/>
            <a:ext cx="0" cy="58738"/>
          </a:xfrm>
          <a:custGeom>
            <a:avLst/>
            <a:gdLst>
              <a:gd name="T0" fmla="*/ 0 h 37"/>
              <a:gd name="T1" fmla="*/ 2147483647 h 37"/>
              <a:gd name="T2" fmla="*/ 0 h 37"/>
              <a:gd name="T3" fmla="*/ 0 60000 65536"/>
              <a:gd name="T4" fmla="*/ 0 60000 65536"/>
              <a:gd name="T5" fmla="*/ 0 60000 65536"/>
              <a:gd name="T6" fmla="*/ 0 h 37"/>
              <a:gd name="T7" fmla="*/ 37 h 37"/>
            </a:gdLst>
            <a:ahLst/>
            <a:cxnLst>
              <a:cxn ang="T3">
                <a:pos x="0" y="T0"/>
              </a:cxn>
              <a:cxn ang="T4">
                <a:pos x="0" y="T1"/>
              </a:cxn>
              <a:cxn ang="T5">
                <a:pos x="0" y="T2"/>
              </a:cxn>
            </a:cxnLst>
            <a:rect l="0" t="T6" r="0" b="T7"/>
            <a:pathLst>
              <a:path h="37">
                <a:moveTo>
                  <a:pt x="0" y="0"/>
                </a:moveTo>
                <a:lnTo>
                  <a:pt x="0" y="37"/>
                </a:lnTo>
                <a:lnTo>
                  <a:pt x="0" y="0"/>
                </a:lnTo>
                <a:close/>
              </a:path>
            </a:pathLst>
          </a:custGeom>
          <a:solidFill>
            <a:srgbClr val="1570C1"/>
          </a:solidFill>
          <a:ln w="9525">
            <a:noFill/>
            <a:round/>
          </a:ln>
        </p:spPr>
        <p:txBody>
          <a:bodyPr/>
          <a:lstStyle/>
          <a:p>
            <a:endParaRPr lang="zh-CN" altLang="en-US"/>
          </a:p>
        </p:txBody>
      </p:sp>
      <p:sp>
        <p:nvSpPr>
          <p:cNvPr id="30739" name="Line 202"/>
          <p:cNvSpPr>
            <a:spLocks noChangeShapeType="1"/>
          </p:cNvSpPr>
          <p:nvPr/>
        </p:nvSpPr>
        <p:spPr bwMode="auto">
          <a:xfrm>
            <a:off x="10086975" y="5365750"/>
            <a:ext cx="0" cy="58738"/>
          </a:xfrm>
          <a:prstGeom prst="line">
            <a:avLst/>
          </a:prstGeom>
          <a:noFill/>
          <a:ln w="9525">
            <a:noFill/>
            <a:round/>
          </a:ln>
        </p:spPr>
        <p:txBody>
          <a:bodyPr/>
          <a:lstStyle/>
          <a:p>
            <a:endParaRPr lang="zh-CN" altLang="en-US"/>
          </a:p>
        </p:txBody>
      </p:sp>
      <p:sp>
        <p:nvSpPr>
          <p:cNvPr id="30740" name="Freeform 203"/>
          <p:cNvSpPr/>
          <p:nvPr/>
        </p:nvSpPr>
        <p:spPr bwMode="auto">
          <a:xfrm>
            <a:off x="10075863" y="5349875"/>
            <a:ext cx="20637" cy="88900"/>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 name="T15" fmla="*/ 0 w 7"/>
              <a:gd name="T16" fmla="*/ 0 h 29"/>
              <a:gd name="T17" fmla="*/ 7 w 7"/>
              <a:gd name="T18" fmla="*/ 29 h 29"/>
            </a:gdLst>
            <a:ahLst/>
            <a:cxnLst>
              <a:cxn ang="T10">
                <a:pos x="T0" y="T1"/>
              </a:cxn>
              <a:cxn ang="T11">
                <a:pos x="T2" y="T3"/>
              </a:cxn>
              <a:cxn ang="T12">
                <a:pos x="T4" y="T5"/>
              </a:cxn>
              <a:cxn ang="T13">
                <a:pos x="T6" y="T7"/>
              </a:cxn>
              <a:cxn ang="T14">
                <a:pos x="T8" y="T9"/>
              </a:cxn>
            </a:cxnLst>
            <a:rect l="T15" t="T16" r="T17" b="T18"/>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1570C1"/>
          </a:solidFill>
          <a:ln w="9525">
            <a:noFill/>
            <a:round/>
          </a:ln>
        </p:spPr>
        <p:txBody>
          <a:bodyPr/>
          <a:lstStyle/>
          <a:p>
            <a:endParaRPr lang="zh-CN" altLang="en-US"/>
          </a:p>
        </p:txBody>
      </p:sp>
      <p:sp>
        <p:nvSpPr>
          <p:cNvPr id="30741" name="Freeform 204"/>
          <p:cNvSpPr/>
          <p:nvPr/>
        </p:nvSpPr>
        <p:spPr bwMode="auto">
          <a:xfrm>
            <a:off x="10253663" y="5189538"/>
            <a:ext cx="58737" cy="0"/>
          </a:xfrm>
          <a:custGeom>
            <a:avLst/>
            <a:gdLst>
              <a:gd name="T0" fmla="*/ 2147483647 w 37"/>
              <a:gd name="T1" fmla="*/ 0 w 37"/>
              <a:gd name="T2" fmla="*/ 2147483647 w 37"/>
              <a:gd name="T3" fmla="*/ 0 60000 65536"/>
              <a:gd name="T4" fmla="*/ 0 60000 65536"/>
              <a:gd name="T5" fmla="*/ 0 60000 65536"/>
              <a:gd name="T6" fmla="*/ 0 w 37"/>
              <a:gd name="T7" fmla="*/ 37 w 37"/>
            </a:gdLst>
            <a:ahLst/>
            <a:cxnLst>
              <a:cxn ang="T3">
                <a:pos x="T0" y="0"/>
              </a:cxn>
              <a:cxn ang="T4">
                <a:pos x="T1" y="0"/>
              </a:cxn>
              <a:cxn ang="T5">
                <a:pos x="T2" y="0"/>
              </a:cxn>
            </a:cxnLst>
            <a:rect l="T6" t="0" r="T7" b="0"/>
            <a:pathLst>
              <a:path w="37">
                <a:moveTo>
                  <a:pt x="37" y="0"/>
                </a:moveTo>
                <a:lnTo>
                  <a:pt x="0" y="0"/>
                </a:lnTo>
                <a:lnTo>
                  <a:pt x="37" y="0"/>
                </a:lnTo>
                <a:close/>
              </a:path>
            </a:pathLst>
          </a:custGeom>
          <a:solidFill>
            <a:srgbClr val="1570C1"/>
          </a:solidFill>
          <a:ln w="9525">
            <a:noFill/>
            <a:round/>
          </a:ln>
        </p:spPr>
        <p:txBody>
          <a:bodyPr/>
          <a:lstStyle/>
          <a:p>
            <a:endParaRPr lang="zh-CN" altLang="en-US"/>
          </a:p>
        </p:txBody>
      </p:sp>
      <p:sp>
        <p:nvSpPr>
          <p:cNvPr id="30742" name="Line 205"/>
          <p:cNvSpPr>
            <a:spLocks noChangeShapeType="1"/>
          </p:cNvSpPr>
          <p:nvPr/>
        </p:nvSpPr>
        <p:spPr bwMode="auto">
          <a:xfrm flipH="1">
            <a:off x="10253663" y="5189538"/>
            <a:ext cx="58737" cy="0"/>
          </a:xfrm>
          <a:prstGeom prst="line">
            <a:avLst/>
          </a:prstGeom>
          <a:noFill/>
          <a:ln w="9525">
            <a:noFill/>
            <a:round/>
          </a:ln>
        </p:spPr>
        <p:txBody>
          <a:bodyPr/>
          <a:lstStyle/>
          <a:p>
            <a:endParaRPr lang="zh-CN" altLang="en-US"/>
          </a:p>
        </p:txBody>
      </p:sp>
      <p:sp>
        <p:nvSpPr>
          <p:cNvPr id="30743" name="Freeform 207"/>
          <p:cNvSpPr/>
          <p:nvPr/>
        </p:nvSpPr>
        <p:spPr bwMode="auto">
          <a:xfrm>
            <a:off x="10244138"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 name="T15" fmla="*/ 0 w 29"/>
              <a:gd name="T16" fmla="*/ 0 h 8"/>
              <a:gd name="T17" fmla="*/ 29 w 29"/>
              <a:gd name="T18" fmla="*/ 8 h 8"/>
            </a:gdLst>
            <a:ahLst/>
            <a:cxnLst>
              <a:cxn ang="T10">
                <a:pos x="T0" y="T1"/>
              </a:cxn>
              <a:cxn ang="T11">
                <a:pos x="T2" y="T3"/>
              </a:cxn>
              <a:cxn ang="T12">
                <a:pos x="T4" y="T5"/>
              </a:cxn>
              <a:cxn ang="T13">
                <a:pos x="T6" y="T7"/>
              </a:cxn>
              <a:cxn ang="T14">
                <a:pos x="T8" y="T9"/>
              </a:cxn>
            </a:cxnLst>
            <a:rect l="T15" t="T16" r="T17" b="T18"/>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1570C1"/>
          </a:solidFill>
          <a:ln w="9525">
            <a:noFill/>
            <a:round/>
          </a:ln>
        </p:spPr>
        <p:txBody>
          <a:bodyPr/>
          <a:lstStyle/>
          <a:p>
            <a:endParaRPr lang="zh-CN" altLang="en-US"/>
          </a:p>
        </p:txBody>
      </p:sp>
      <p:sp>
        <p:nvSpPr>
          <p:cNvPr id="30744" name="Freeform 208"/>
          <p:cNvSpPr/>
          <p:nvPr/>
        </p:nvSpPr>
        <p:spPr bwMode="auto">
          <a:xfrm>
            <a:off x="9861550" y="5178425"/>
            <a:ext cx="58738" cy="0"/>
          </a:xfrm>
          <a:custGeom>
            <a:avLst/>
            <a:gdLst>
              <a:gd name="T0" fmla="*/ 2147483647 w 37"/>
              <a:gd name="T1" fmla="*/ 0 w 37"/>
              <a:gd name="T2" fmla="*/ 2147483647 w 37"/>
              <a:gd name="T3" fmla="*/ 0 60000 65536"/>
              <a:gd name="T4" fmla="*/ 0 60000 65536"/>
              <a:gd name="T5" fmla="*/ 0 60000 65536"/>
              <a:gd name="T6" fmla="*/ 0 w 37"/>
              <a:gd name="T7" fmla="*/ 37 w 37"/>
            </a:gdLst>
            <a:ahLst/>
            <a:cxnLst>
              <a:cxn ang="T3">
                <a:pos x="T0" y="0"/>
              </a:cxn>
              <a:cxn ang="T4">
                <a:pos x="T1" y="0"/>
              </a:cxn>
              <a:cxn ang="T5">
                <a:pos x="T2" y="0"/>
              </a:cxn>
            </a:cxnLst>
            <a:rect l="T6" t="0" r="T7" b="0"/>
            <a:pathLst>
              <a:path w="37">
                <a:moveTo>
                  <a:pt x="37" y="0"/>
                </a:moveTo>
                <a:lnTo>
                  <a:pt x="0" y="0"/>
                </a:lnTo>
                <a:lnTo>
                  <a:pt x="37" y="0"/>
                </a:lnTo>
                <a:close/>
              </a:path>
            </a:pathLst>
          </a:custGeom>
          <a:solidFill>
            <a:srgbClr val="1570C1"/>
          </a:solidFill>
          <a:ln w="9525">
            <a:noFill/>
            <a:round/>
          </a:ln>
        </p:spPr>
        <p:txBody>
          <a:bodyPr/>
          <a:lstStyle/>
          <a:p>
            <a:endParaRPr lang="zh-CN" altLang="en-US"/>
          </a:p>
        </p:txBody>
      </p:sp>
      <p:sp>
        <p:nvSpPr>
          <p:cNvPr id="30745" name="Line 209"/>
          <p:cNvSpPr>
            <a:spLocks noChangeShapeType="1"/>
          </p:cNvSpPr>
          <p:nvPr/>
        </p:nvSpPr>
        <p:spPr bwMode="auto">
          <a:xfrm flipH="1">
            <a:off x="9861550" y="5178425"/>
            <a:ext cx="58738" cy="0"/>
          </a:xfrm>
          <a:prstGeom prst="line">
            <a:avLst/>
          </a:prstGeom>
          <a:noFill/>
          <a:ln w="9525">
            <a:noFill/>
            <a:round/>
          </a:ln>
        </p:spPr>
        <p:txBody>
          <a:bodyPr/>
          <a:lstStyle/>
          <a:p>
            <a:endParaRPr lang="zh-CN" altLang="en-US"/>
          </a:p>
        </p:txBody>
      </p:sp>
      <p:sp>
        <p:nvSpPr>
          <p:cNvPr id="30746" name="Freeform 210"/>
          <p:cNvSpPr/>
          <p:nvPr/>
        </p:nvSpPr>
        <p:spPr bwMode="auto">
          <a:xfrm>
            <a:off x="9845675"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 name="T15" fmla="*/ 0 w 29"/>
              <a:gd name="T16" fmla="*/ 0 h 8"/>
              <a:gd name="T17" fmla="*/ 29 w 29"/>
              <a:gd name="T18" fmla="*/ 8 h 8"/>
            </a:gdLst>
            <a:ahLst/>
            <a:cxnLst>
              <a:cxn ang="T10">
                <a:pos x="T0" y="T1"/>
              </a:cxn>
              <a:cxn ang="T11">
                <a:pos x="T2" y="T3"/>
              </a:cxn>
              <a:cxn ang="T12">
                <a:pos x="T4" y="T5"/>
              </a:cxn>
              <a:cxn ang="T13">
                <a:pos x="T6" y="T7"/>
              </a:cxn>
              <a:cxn ang="T14">
                <a:pos x="T8" y="T9"/>
              </a:cxn>
            </a:cxnLst>
            <a:rect l="T15" t="T16" r="T17" b="T18"/>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1570C1"/>
          </a:solidFill>
          <a:ln w="9525">
            <a:noFill/>
            <a:round/>
          </a:ln>
        </p:spPr>
        <p:txBody>
          <a:bodyPr/>
          <a:lstStyle/>
          <a:p>
            <a:endParaRPr lang="zh-CN" altLang="en-US"/>
          </a:p>
        </p:txBody>
      </p:sp>
      <p:sp>
        <p:nvSpPr>
          <p:cNvPr id="30747" name="Freeform 211"/>
          <p:cNvSpPr/>
          <p:nvPr/>
        </p:nvSpPr>
        <p:spPr bwMode="auto">
          <a:xfrm>
            <a:off x="9928225" y="5018088"/>
            <a:ext cx="41275" cy="39687"/>
          </a:xfrm>
          <a:custGeom>
            <a:avLst/>
            <a:gdLst>
              <a:gd name="T0" fmla="*/ 0 w 26"/>
              <a:gd name="T1" fmla="*/ 0 h 25"/>
              <a:gd name="T2" fmla="*/ 2147483647 w 26"/>
              <a:gd name="T3" fmla="*/ 2147483647 h 25"/>
              <a:gd name="T4" fmla="*/ 0 w 26"/>
              <a:gd name="T5" fmla="*/ 0 h 25"/>
              <a:gd name="T6" fmla="*/ 0 60000 65536"/>
              <a:gd name="T7" fmla="*/ 0 60000 65536"/>
              <a:gd name="T8" fmla="*/ 0 60000 65536"/>
              <a:gd name="T9" fmla="*/ 0 w 26"/>
              <a:gd name="T10" fmla="*/ 0 h 25"/>
              <a:gd name="T11" fmla="*/ 26 w 26"/>
              <a:gd name="T12" fmla="*/ 25 h 25"/>
            </a:gdLst>
            <a:ahLst/>
            <a:cxnLst>
              <a:cxn ang="T6">
                <a:pos x="T0" y="T1"/>
              </a:cxn>
              <a:cxn ang="T7">
                <a:pos x="T2" y="T3"/>
              </a:cxn>
              <a:cxn ang="T8">
                <a:pos x="T4" y="T5"/>
              </a:cxn>
            </a:cxnLst>
            <a:rect l="T9" t="T10" r="T11" b="T12"/>
            <a:pathLst>
              <a:path w="26" h="25">
                <a:moveTo>
                  <a:pt x="0" y="0"/>
                </a:moveTo>
                <a:lnTo>
                  <a:pt x="26" y="25"/>
                </a:lnTo>
                <a:lnTo>
                  <a:pt x="0" y="0"/>
                </a:lnTo>
                <a:close/>
              </a:path>
            </a:pathLst>
          </a:custGeom>
          <a:solidFill>
            <a:srgbClr val="1570C1"/>
          </a:solidFill>
          <a:ln w="9525">
            <a:noFill/>
            <a:round/>
          </a:ln>
        </p:spPr>
        <p:txBody>
          <a:bodyPr/>
          <a:lstStyle/>
          <a:p>
            <a:endParaRPr lang="zh-CN" altLang="en-US"/>
          </a:p>
        </p:txBody>
      </p:sp>
      <p:sp>
        <p:nvSpPr>
          <p:cNvPr id="30748" name="Line 212"/>
          <p:cNvSpPr>
            <a:spLocks noChangeShapeType="1"/>
          </p:cNvSpPr>
          <p:nvPr/>
        </p:nvSpPr>
        <p:spPr bwMode="auto">
          <a:xfrm>
            <a:off x="9928225" y="5018088"/>
            <a:ext cx="41275" cy="39687"/>
          </a:xfrm>
          <a:prstGeom prst="line">
            <a:avLst/>
          </a:prstGeom>
          <a:noFill/>
          <a:ln w="9525">
            <a:noFill/>
            <a:round/>
          </a:ln>
        </p:spPr>
        <p:txBody>
          <a:bodyPr/>
          <a:lstStyle/>
          <a:p>
            <a:endParaRPr lang="zh-CN" altLang="en-US"/>
          </a:p>
        </p:txBody>
      </p:sp>
      <p:sp>
        <p:nvSpPr>
          <p:cNvPr id="30749" name="Freeform 213"/>
          <p:cNvSpPr/>
          <p:nvPr/>
        </p:nvSpPr>
        <p:spPr bwMode="auto">
          <a:xfrm>
            <a:off x="9917113" y="5005388"/>
            <a:ext cx="60325"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1570C1"/>
          </a:solidFill>
          <a:ln w="9525">
            <a:noFill/>
            <a:round/>
          </a:ln>
        </p:spPr>
        <p:txBody>
          <a:bodyPr/>
          <a:lstStyle/>
          <a:p>
            <a:endParaRPr lang="zh-CN" altLang="en-US"/>
          </a:p>
        </p:txBody>
      </p:sp>
      <p:sp>
        <p:nvSpPr>
          <p:cNvPr id="30750" name="Freeform 214"/>
          <p:cNvSpPr/>
          <p:nvPr/>
        </p:nvSpPr>
        <p:spPr bwMode="auto">
          <a:xfrm>
            <a:off x="10209213" y="5299075"/>
            <a:ext cx="39687" cy="39688"/>
          </a:xfrm>
          <a:custGeom>
            <a:avLst/>
            <a:gdLst>
              <a:gd name="T0" fmla="*/ 0 w 25"/>
              <a:gd name="T1" fmla="*/ 0 h 25"/>
              <a:gd name="T2" fmla="*/ 2147483647 w 25"/>
              <a:gd name="T3" fmla="*/ 2147483647 h 25"/>
              <a:gd name="T4" fmla="*/ 0 w 25"/>
              <a:gd name="T5" fmla="*/ 0 h 25"/>
              <a:gd name="T6" fmla="*/ 0 60000 65536"/>
              <a:gd name="T7" fmla="*/ 0 60000 65536"/>
              <a:gd name="T8" fmla="*/ 0 60000 65536"/>
              <a:gd name="T9" fmla="*/ 0 w 25"/>
              <a:gd name="T10" fmla="*/ 0 h 25"/>
              <a:gd name="T11" fmla="*/ 25 w 25"/>
              <a:gd name="T12" fmla="*/ 25 h 25"/>
            </a:gdLst>
            <a:ahLst/>
            <a:cxnLst>
              <a:cxn ang="T6">
                <a:pos x="T0" y="T1"/>
              </a:cxn>
              <a:cxn ang="T7">
                <a:pos x="T2" y="T3"/>
              </a:cxn>
              <a:cxn ang="T8">
                <a:pos x="T4" y="T5"/>
              </a:cxn>
            </a:cxnLst>
            <a:rect l="T9" t="T10" r="T11" b="T12"/>
            <a:pathLst>
              <a:path w="25" h="25">
                <a:moveTo>
                  <a:pt x="0" y="0"/>
                </a:moveTo>
                <a:lnTo>
                  <a:pt x="25" y="25"/>
                </a:lnTo>
                <a:lnTo>
                  <a:pt x="0" y="0"/>
                </a:lnTo>
                <a:close/>
              </a:path>
            </a:pathLst>
          </a:custGeom>
          <a:solidFill>
            <a:srgbClr val="1570C1"/>
          </a:solidFill>
          <a:ln w="9525">
            <a:noFill/>
            <a:round/>
          </a:ln>
        </p:spPr>
        <p:txBody>
          <a:bodyPr/>
          <a:lstStyle/>
          <a:p>
            <a:endParaRPr lang="zh-CN" altLang="en-US"/>
          </a:p>
        </p:txBody>
      </p:sp>
      <p:sp>
        <p:nvSpPr>
          <p:cNvPr id="30751" name="Line 215"/>
          <p:cNvSpPr>
            <a:spLocks noChangeShapeType="1"/>
          </p:cNvSpPr>
          <p:nvPr/>
        </p:nvSpPr>
        <p:spPr bwMode="auto">
          <a:xfrm>
            <a:off x="10209213" y="5299075"/>
            <a:ext cx="39687" cy="39688"/>
          </a:xfrm>
          <a:prstGeom prst="line">
            <a:avLst/>
          </a:prstGeom>
          <a:noFill/>
          <a:ln w="9525">
            <a:noFill/>
            <a:round/>
          </a:ln>
        </p:spPr>
        <p:txBody>
          <a:bodyPr/>
          <a:lstStyle/>
          <a:p>
            <a:endParaRPr lang="zh-CN" altLang="en-US"/>
          </a:p>
        </p:txBody>
      </p:sp>
      <p:sp>
        <p:nvSpPr>
          <p:cNvPr id="30752" name="Freeform 216"/>
          <p:cNvSpPr/>
          <p:nvPr/>
        </p:nvSpPr>
        <p:spPr bwMode="auto">
          <a:xfrm>
            <a:off x="10196513" y="5286375"/>
            <a:ext cx="61912"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1570C1"/>
          </a:solidFill>
          <a:ln w="9525">
            <a:noFill/>
            <a:round/>
          </a:ln>
        </p:spPr>
        <p:txBody>
          <a:bodyPr/>
          <a:lstStyle/>
          <a:p>
            <a:endParaRPr lang="zh-CN" altLang="en-US"/>
          </a:p>
        </p:txBody>
      </p:sp>
      <p:sp>
        <p:nvSpPr>
          <p:cNvPr id="30753" name="Freeform 217"/>
          <p:cNvSpPr/>
          <p:nvPr/>
        </p:nvSpPr>
        <p:spPr bwMode="auto">
          <a:xfrm>
            <a:off x="10209213" y="5018088"/>
            <a:ext cx="39687" cy="39687"/>
          </a:xfrm>
          <a:custGeom>
            <a:avLst/>
            <a:gdLst>
              <a:gd name="T0" fmla="*/ 2147483647 w 25"/>
              <a:gd name="T1" fmla="*/ 0 h 25"/>
              <a:gd name="T2" fmla="*/ 0 w 25"/>
              <a:gd name="T3" fmla="*/ 2147483647 h 25"/>
              <a:gd name="T4" fmla="*/ 2147483647 w 25"/>
              <a:gd name="T5" fmla="*/ 0 h 25"/>
              <a:gd name="T6" fmla="*/ 0 60000 65536"/>
              <a:gd name="T7" fmla="*/ 0 60000 65536"/>
              <a:gd name="T8" fmla="*/ 0 60000 65536"/>
              <a:gd name="T9" fmla="*/ 0 w 25"/>
              <a:gd name="T10" fmla="*/ 0 h 25"/>
              <a:gd name="T11" fmla="*/ 25 w 25"/>
              <a:gd name="T12" fmla="*/ 25 h 25"/>
            </a:gdLst>
            <a:ahLst/>
            <a:cxnLst>
              <a:cxn ang="T6">
                <a:pos x="T0" y="T1"/>
              </a:cxn>
              <a:cxn ang="T7">
                <a:pos x="T2" y="T3"/>
              </a:cxn>
              <a:cxn ang="T8">
                <a:pos x="T4" y="T5"/>
              </a:cxn>
            </a:cxnLst>
            <a:rect l="T9" t="T10" r="T11" b="T12"/>
            <a:pathLst>
              <a:path w="25" h="25">
                <a:moveTo>
                  <a:pt x="25" y="0"/>
                </a:moveTo>
                <a:lnTo>
                  <a:pt x="0" y="25"/>
                </a:lnTo>
                <a:lnTo>
                  <a:pt x="25" y="0"/>
                </a:lnTo>
                <a:close/>
              </a:path>
            </a:pathLst>
          </a:custGeom>
          <a:solidFill>
            <a:srgbClr val="1570C1"/>
          </a:solidFill>
          <a:ln w="9525">
            <a:noFill/>
            <a:round/>
          </a:ln>
        </p:spPr>
        <p:txBody>
          <a:bodyPr/>
          <a:lstStyle/>
          <a:p>
            <a:endParaRPr lang="zh-CN" altLang="en-US"/>
          </a:p>
        </p:txBody>
      </p:sp>
      <p:sp>
        <p:nvSpPr>
          <p:cNvPr id="30754" name="Line 218"/>
          <p:cNvSpPr>
            <a:spLocks noChangeShapeType="1"/>
          </p:cNvSpPr>
          <p:nvPr/>
        </p:nvSpPr>
        <p:spPr bwMode="auto">
          <a:xfrm flipH="1">
            <a:off x="10209213" y="5018088"/>
            <a:ext cx="39687" cy="39687"/>
          </a:xfrm>
          <a:prstGeom prst="line">
            <a:avLst/>
          </a:prstGeom>
          <a:noFill/>
          <a:ln w="9525">
            <a:noFill/>
            <a:round/>
          </a:ln>
        </p:spPr>
        <p:txBody>
          <a:bodyPr/>
          <a:lstStyle/>
          <a:p>
            <a:endParaRPr lang="zh-CN" altLang="en-US"/>
          </a:p>
        </p:txBody>
      </p:sp>
      <p:sp>
        <p:nvSpPr>
          <p:cNvPr id="30755" name="Freeform 219"/>
          <p:cNvSpPr/>
          <p:nvPr/>
        </p:nvSpPr>
        <p:spPr bwMode="auto">
          <a:xfrm>
            <a:off x="10196513" y="5005388"/>
            <a:ext cx="61912"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1570C1"/>
          </a:solidFill>
          <a:ln w="9525">
            <a:noFill/>
            <a:round/>
          </a:ln>
        </p:spPr>
        <p:txBody>
          <a:bodyPr/>
          <a:lstStyle/>
          <a:p>
            <a:endParaRPr lang="zh-CN" altLang="en-US"/>
          </a:p>
        </p:txBody>
      </p:sp>
      <p:sp>
        <p:nvSpPr>
          <p:cNvPr id="30756" name="Freeform 220"/>
          <p:cNvSpPr/>
          <p:nvPr/>
        </p:nvSpPr>
        <p:spPr bwMode="auto">
          <a:xfrm>
            <a:off x="9928225" y="5299075"/>
            <a:ext cx="41275" cy="39688"/>
          </a:xfrm>
          <a:custGeom>
            <a:avLst/>
            <a:gdLst>
              <a:gd name="T0" fmla="*/ 2147483647 w 26"/>
              <a:gd name="T1" fmla="*/ 0 h 25"/>
              <a:gd name="T2" fmla="*/ 0 w 26"/>
              <a:gd name="T3" fmla="*/ 2147483647 h 25"/>
              <a:gd name="T4" fmla="*/ 2147483647 w 26"/>
              <a:gd name="T5" fmla="*/ 0 h 25"/>
              <a:gd name="T6" fmla="*/ 0 60000 65536"/>
              <a:gd name="T7" fmla="*/ 0 60000 65536"/>
              <a:gd name="T8" fmla="*/ 0 60000 65536"/>
              <a:gd name="T9" fmla="*/ 0 w 26"/>
              <a:gd name="T10" fmla="*/ 0 h 25"/>
              <a:gd name="T11" fmla="*/ 26 w 26"/>
              <a:gd name="T12" fmla="*/ 25 h 25"/>
            </a:gdLst>
            <a:ahLst/>
            <a:cxnLst>
              <a:cxn ang="T6">
                <a:pos x="T0" y="T1"/>
              </a:cxn>
              <a:cxn ang="T7">
                <a:pos x="T2" y="T3"/>
              </a:cxn>
              <a:cxn ang="T8">
                <a:pos x="T4" y="T5"/>
              </a:cxn>
            </a:cxnLst>
            <a:rect l="T9" t="T10" r="T11" b="T12"/>
            <a:pathLst>
              <a:path w="26" h="25">
                <a:moveTo>
                  <a:pt x="26" y="0"/>
                </a:moveTo>
                <a:lnTo>
                  <a:pt x="0" y="25"/>
                </a:lnTo>
                <a:lnTo>
                  <a:pt x="26" y="0"/>
                </a:lnTo>
                <a:close/>
              </a:path>
            </a:pathLst>
          </a:custGeom>
          <a:solidFill>
            <a:srgbClr val="1570C1"/>
          </a:solidFill>
          <a:ln w="9525">
            <a:noFill/>
            <a:round/>
          </a:ln>
        </p:spPr>
        <p:txBody>
          <a:bodyPr/>
          <a:lstStyle/>
          <a:p>
            <a:endParaRPr lang="zh-CN" altLang="en-US"/>
          </a:p>
        </p:txBody>
      </p:sp>
      <p:sp>
        <p:nvSpPr>
          <p:cNvPr id="30757" name="Line 221"/>
          <p:cNvSpPr>
            <a:spLocks noChangeShapeType="1"/>
          </p:cNvSpPr>
          <p:nvPr/>
        </p:nvSpPr>
        <p:spPr bwMode="auto">
          <a:xfrm flipH="1">
            <a:off x="9928225" y="5299075"/>
            <a:ext cx="41275" cy="39688"/>
          </a:xfrm>
          <a:prstGeom prst="line">
            <a:avLst/>
          </a:prstGeom>
          <a:noFill/>
          <a:ln w="9525">
            <a:noFill/>
            <a:round/>
          </a:ln>
        </p:spPr>
        <p:txBody>
          <a:bodyPr/>
          <a:lstStyle/>
          <a:p>
            <a:endParaRPr lang="zh-CN" altLang="en-US"/>
          </a:p>
        </p:txBody>
      </p:sp>
      <p:sp>
        <p:nvSpPr>
          <p:cNvPr id="30758" name="Freeform 222"/>
          <p:cNvSpPr/>
          <p:nvPr/>
        </p:nvSpPr>
        <p:spPr bwMode="auto">
          <a:xfrm>
            <a:off x="9917113" y="5286375"/>
            <a:ext cx="60325"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1570C1"/>
          </a:solidFill>
          <a:ln w="9525">
            <a:noFill/>
            <a:round/>
          </a:ln>
        </p:spPr>
        <p:txBody>
          <a:bodyPr/>
          <a:lstStyle/>
          <a:p>
            <a:endParaRPr lang="zh-CN" altLang="en-US"/>
          </a:p>
        </p:txBody>
      </p:sp>
      <p:sp>
        <p:nvSpPr>
          <p:cNvPr id="30759" name="Freeform 223"/>
          <p:cNvSpPr/>
          <p:nvPr/>
        </p:nvSpPr>
        <p:spPr bwMode="auto">
          <a:xfrm>
            <a:off x="10085388" y="4965700"/>
            <a:ext cx="61912" cy="222250"/>
          </a:xfrm>
          <a:custGeom>
            <a:avLst/>
            <a:gdLst>
              <a:gd name="T0" fmla="*/ 2147483647 w 39"/>
              <a:gd name="T1" fmla="*/ 0 h 140"/>
              <a:gd name="T2" fmla="*/ 0 w 39"/>
              <a:gd name="T3" fmla="*/ 2147483647 h 140"/>
              <a:gd name="T4" fmla="*/ 2147483647 w 39"/>
              <a:gd name="T5" fmla="*/ 0 h 140"/>
              <a:gd name="T6" fmla="*/ 0 60000 65536"/>
              <a:gd name="T7" fmla="*/ 0 60000 65536"/>
              <a:gd name="T8" fmla="*/ 0 60000 65536"/>
              <a:gd name="T9" fmla="*/ 0 w 39"/>
              <a:gd name="T10" fmla="*/ 0 h 140"/>
              <a:gd name="T11" fmla="*/ 39 w 39"/>
              <a:gd name="T12" fmla="*/ 140 h 140"/>
            </a:gdLst>
            <a:ahLst/>
            <a:cxnLst>
              <a:cxn ang="T6">
                <a:pos x="T0" y="T1"/>
              </a:cxn>
              <a:cxn ang="T7">
                <a:pos x="T2" y="T3"/>
              </a:cxn>
              <a:cxn ang="T8">
                <a:pos x="T4" y="T5"/>
              </a:cxn>
            </a:cxnLst>
            <a:rect l="T9" t="T10" r="T11" b="T12"/>
            <a:pathLst>
              <a:path w="39" h="140">
                <a:moveTo>
                  <a:pt x="39" y="0"/>
                </a:moveTo>
                <a:lnTo>
                  <a:pt x="0" y="140"/>
                </a:lnTo>
                <a:lnTo>
                  <a:pt x="39" y="0"/>
                </a:lnTo>
                <a:close/>
              </a:path>
            </a:pathLst>
          </a:custGeom>
          <a:solidFill>
            <a:srgbClr val="1570C1"/>
          </a:solidFill>
          <a:ln w="9525">
            <a:noFill/>
            <a:round/>
          </a:ln>
        </p:spPr>
        <p:txBody>
          <a:bodyPr/>
          <a:lstStyle/>
          <a:p>
            <a:endParaRPr lang="zh-CN" altLang="en-US"/>
          </a:p>
        </p:txBody>
      </p:sp>
      <p:sp>
        <p:nvSpPr>
          <p:cNvPr id="30760" name="Line 224"/>
          <p:cNvSpPr>
            <a:spLocks noChangeShapeType="1"/>
          </p:cNvSpPr>
          <p:nvPr/>
        </p:nvSpPr>
        <p:spPr bwMode="auto">
          <a:xfrm flipH="1">
            <a:off x="10085388" y="4965700"/>
            <a:ext cx="61912" cy="222250"/>
          </a:xfrm>
          <a:prstGeom prst="line">
            <a:avLst/>
          </a:prstGeom>
          <a:noFill/>
          <a:ln w="9525">
            <a:noFill/>
            <a:round/>
          </a:ln>
        </p:spPr>
        <p:txBody>
          <a:bodyPr/>
          <a:lstStyle/>
          <a:p>
            <a:endParaRPr lang="zh-CN" altLang="en-US"/>
          </a:p>
        </p:txBody>
      </p:sp>
      <p:sp>
        <p:nvSpPr>
          <p:cNvPr id="30761" name="Freeform 225"/>
          <p:cNvSpPr/>
          <p:nvPr/>
        </p:nvSpPr>
        <p:spPr bwMode="auto">
          <a:xfrm>
            <a:off x="10071100" y="4946650"/>
            <a:ext cx="95250" cy="260350"/>
          </a:xfrm>
          <a:custGeom>
            <a:avLst/>
            <a:gdLst>
              <a:gd name="T0" fmla="*/ 2147483647 w 31"/>
              <a:gd name="T1" fmla="*/ 2147483647 h 84"/>
              <a:gd name="T2" fmla="*/ 2147483647 w 31"/>
              <a:gd name="T3" fmla="*/ 2147483647 h 84"/>
              <a:gd name="T4" fmla="*/ 2147483647 w 31"/>
              <a:gd name="T5" fmla="*/ 2147483647 h 84"/>
              <a:gd name="T6" fmla="*/ 2147483647 w 31"/>
              <a:gd name="T7" fmla="*/ 2147483647 h 84"/>
              <a:gd name="T8" fmla="*/ 2147483647 w 31"/>
              <a:gd name="T9" fmla="*/ 2147483647 h 84"/>
              <a:gd name="T10" fmla="*/ 0 60000 65536"/>
              <a:gd name="T11" fmla="*/ 0 60000 65536"/>
              <a:gd name="T12" fmla="*/ 0 60000 65536"/>
              <a:gd name="T13" fmla="*/ 0 60000 65536"/>
              <a:gd name="T14" fmla="*/ 0 60000 65536"/>
              <a:gd name="T15" fmla="*/ 0 w 31"/>
              <a:gd name="T16" fmla="*/ 0 h 84"/>
              <a:gd name="T17" fmla="*/ 31 w 31"/>
              <a:gd name="T18" fmla="*/ 84 h 84"/>
            </a:gdLst>
            <a:ahLst/>
            <a:cxnLst>
              <a:cxn ang="T10">
                <a:pos x="T0" y="T1"/>
              </a:cxn>
              <a:cxn ang="T11">
                <a:pos x="T2" y="T3"/>
              </a:cxn>
              <a:cxn ang="T12">
                <a:pos x="T4" y="T5"/>
              </a:cxn>
              <a:cxn ang="T13">
                <a:pos x="T6" y="T7"/>
              </a:cxn>
              <a:cxn ang="T14">
                <a:pos x="T8" y="T9"/>
              </a:cxn>
            </a:cxnLst>
            <a:rect l="T15" t="T16" r="T17" b="T18"/>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1570C1"/>
          </a:solidFill>
          <a:ln w="9525">
            <a:noFill/>
            <a:round/>
          </a:ln>
        </p:spPr>
        <p:txBody>
          <a:bodyPr/>
          <a:lstStyle/>
          <a:p>
            <a:endParaRPr lang="zh-CN" altLang="en-US"/>
          </a:p>
        </p:txBody>
      </p:sp>
      <p:sp>
        <p:nvSpPr>
          <p:cNvPr id="30762" name="Freeform 226"/>
          <p:cNvSpPr/>
          <p:nvPr/>
        </p:nvSpPr>
        <p:spPr bwMode="auto">
          <a:xfrm>
            <a:off x="10085388" y="5187950"/>
            <a:ext cx="127000" cy="0"/>
          </a:xfrm>
          <a:custGeom>
            <a:avLst/>
            <a:gdLst>
              <a:gd name="T0" fmla="*/ 0 w 80"/>
              <a:gd name="T1" fmla="*/ 2147483647 w 80"/>
              <a:gd name="T2" fmla="*/ 0 w 80"/>
              <a:gd name="T3" fmla="*/ 0 60000 65536"/>
              <a:gd name="T4" fmla="*/ 0 60000 65536"/>
              <a:gd name="T5" fmla="*/ 0 60000 65536"/>
              <a:gd name="T6" fmla="*/ 0 w 80"/>
              <a:gd name="T7" fmla="*/ 80 w 80"/>
            </a:gdLst>
            <a:ahLst/>
            <a:cxnLst>
              <a:cxn ang="T3">
                <a:pos x="T0" y="0"/>
              </a:cxn>
              <a:cxn ang="T4">
                <a:pos x="T1" y="0"/>
              </a:cxn>
              <a:cxn ang="T5">
                <a:pos x="T2" y="0"/>
              </a:cxn>
            </a:cxnLst>
            <a:rect l="T6" t="0" r="T7" b="0"/>
            <a:pathLst>
              <a:path w="80">
                <a:moveTo>
                  <a:pt x="0" y="0"/>
                </a:moveTo>
                <a:lnTo>
                  <a:pt x="80" y="0"/>
                </a:lnTo>
                <a:lnTo>
                  <a:pt x="0" y="0"/>
                </a:lnTo>
                <a:close/>
              </a:path>
            </a:pathLst>
          </a:custGeom>
          <a:solidFill>
            <a:srgbClr val="1570C1"/>
          </a:solidFill>
          <a:ln w="9525">
            <a:noFill/>
            <a:round/>
          </a:ln>
        </p:spPr>
        <p:txBody>
          <a:bodyPr/>
          <a:lstStyle/>
          <a:p>
            <a:endParaRPr lang="zh-CN" altLang="en-US"/>
          </a:p>
        </p:txBody>
      </p:sp>
      <p:sp>
        <p:nvSpPr>
          <p:cNvPr id="30763" name="Line 227"/>
          <p:cNvSpPr>
            <a:spLocks noChangeShapeType="1"/>
          </p:cNvSpPr>
          <p:nvPr/>
        </p:nvSpPr>
        <p:spPr bwMode="auto">
          <a:xfrm>
            <a:off x="10085388" y="5187950"/>
            <a:ext cx="127000" cy="0"/>
          </a:xfrm>
          <a:prstGeom prst="line">
            <a:avLst/>
          </a:prstGeom>
          <a:noFill/>
          <a:ln w="9525">
            <a:noFill/>
            <a:round/>
          </a:ln>
        </p:spPr>
        <p:txBody>
          <a:bodyPr/>
          <a:lstStyle/>
          <a:p>
            <a:endParaRPr lang="zh-CN" altLang="en-US"/>
          </a:p>
        </p:txBody>
      </p:sp>
      <p:sp>
        <p:nvSpPr>
          <p:cNvPr id="30764" name="Freeform 228"/>
          <p:cNvSpPr/>
          <p:nvPr/>
        </p:nvSpPr>
        <p:spPr bwMode="auto">
          <a:xfrm>
            <a:off x="10071100" y="5175250"/>
            <a:ext cx="157163" cy="25400"/>
          </a:xfrm>
          <a:custGeom>
            <a:avLst/>
            <a:gdLst>
              <a:gd name="T0" fmla="*/ 2147483647 w 51"/>
              <a:gd name="T1" fmla="*/ 2147483647 h 8"/>
              <a:gd name="T2" fmla="*/ 2147483647 w 51"/>
              <a:gd name="T3" fmla="*/ 2147483647 h 8"/>
              <a:gd name="T4" fmla="*/ 2147483647 w 51"/>
              <a:gd name="T5" fmla="*/ 0 h 8"/>
              <a:gd name="T6" fmla="*/ 2147483647 w 51"/>
              <a:gd name="T7" fmla="*/ 0 h 8"/>
              <a:gd name="T8" fmla="*/ 2147483647 w 51"/>
              <a:gd name="T9" fmla="*/ 2147483647 h 8"/>
              <a:gd name="T10" fmla="*/ 0 60000 65536"/>
              <a:gd name="T11" fmla="*/ 0 60000 65536"/>
              <a:gd name="T12" fmla="*/ 0 60000 65536"/>
              <a:gd name="T13" fmla="*/ 0 60000 65536"/>
              <a:gd name="T14" fmla="*/ 0 60000 65536"/>
              <a:gd name="T15" fmla="*/ 0 w 51"/>
              <a:gd name="T16" fmla="*/ 0 h 8"/>
              <a:gd name="T17" fmla="*/ 51 w 51"/>
              <a:gd name="T18" fmla="*/ 8 h 8"/>
            </a:gdLst>
            <a:ahLst/>
            <a:cxnLst>
              <a:cxn ang="T10">
                <a:pos x="T0" y="T1"/>
              </a:cxn>
              <a:cxn ang="T11">
                <a:pos x="T2" y="T3"/>
              </a:cxn>
              <a:cxn ang="T12">
                <a:pos x="T4" y="T5"/>
              </a:cxn>
              <a:cxn ang="T13">
                <a:pos x="T6" y="T7"/>
              </a:cxn>
              <a:cxn ang="T14">
                <a:pos x="T8" y="T9"/>
              </a:cxn>
            </a:cxnLst>
            <a:rect l="T15" t="T16" r="T17" b="T18"/>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1570C1"/>
          </a:solidFill>
          <a:ln w="9525">
            <a:noFill/>
            <a:round/>
          </a:ln>
        </p:spPr>
        <p:txBody>
          <a:bodyPr/>
          <a:lstStyle/>
          <a:p>
            <a:endParaRPr lang="zh-CN" altLang="en-US"/>
          </a:p>
        </p:txBody>
      </p:sp>
      <p:sp>
        <p:nvSpPr>
          <p:cNvPr id="88" name="Freeform 237"/>
          <p:cNvSpPr/>
          <p:nvPr/>
        </p:nvSpPr>
        <p:spPr bwMode="auto">
          <a:xfrm>
            <a:off x="9398000"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66" name="TextBox 70"/>
          <p:cNvSpPr txBox="1">
            <a:spLocks noChangeArrowheads="1"/>
          </p:cNvSpPr>
          <p:nvPr/>
        </p:nvSpPr>
        <p:spPr bwMode="auto">
          <a:xfrm>
            <a:off x="9466263" y="3284538"/>
            <a:ext cx="1179512" cy="768350"/>
          </a:xfrm>
          <a:prstGeom prst="rect">
            <a:avLst/>
          </a:prstGeom>
          <a:noFill/>
          <a:ln w="9525">
            <a:noFill/>
            <a:miter lim="800000"/>
          </a:ln>
        </p:spPr>
        <p:txBody>
          <a:bodyPr wrap="none">
            <a:spAutoFit/>
          </a:bodyPr>
          <a:lstStyle/>
          <a:p>
            <a:pPr algn="ctr" eaLnBrk="1" hangingPunct="1"/>
            <a:r>
              <a:rPr lang="en-US" altLang="zh-CN" sz="4400">
                <a:solidFill>
                  <a:schemeClr val="bg1"/>
                </a:solidFill>
                <a:latin typeface="Impact" panose="020B0806030902050204" pitchFamily="34" charset="0"/>
              </a:rPr>
              <a:t>80%</a:t>
            </a:r>
            <a:endParaRPr lang="zh-CN" altLang="en-US" sz="4400">
              <a:solidFill>
                <a:schemeClr val="bg1"/>
              </a:solidFill>
              <a:latin typeface="Impact" panose="020B0806030902050204" pitchFamily="34" charset="0"/>
            </a:endParaRPr>
          </a:p>
        </p:txBody>
      </p:sp>
      <p:sp>
        <p:nvSpPr>
          <p:cNvPr id="90" name="TextBox 57"/>
          <p:cNvSpPr txBox="1"/>
          <p:nvPr/>
        </p:nvSpPr>
        <p:spPr bwMode="auto">
          <a:xfrm>
            <a:off x="798513"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57"/>
          <p:cNvSpPr txBox="1"/>
          <p:nvPr/>
        </p:nvSpPr>
        <p:spPr bwMode="auto">
          <a:xfrm>
            <a:off x="34496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57"/>
          <p:cNvSpPr txBox="1"/>
          <p:nvPr/>
        </p:nvSpPr>
        <p:spPr bwMode="auto">
          <a:xfrm>
            <a:off x="60785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57"/>
          <p:cNvSpPr txBox="1"/>
          <p:nvPr/>
        </p:nvSpPr>
        <p:spPr bwMode="auto">
          <a:xfrm>
            <a:off x="8718550"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174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174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1749" name="Freeform 42"/>
          <p:cNvSpPr>
            <a:spLocks noEditPoints="1"/>
          </p:cNvSpPr>
          <p:nvPr/>
        </p:nvSpPr>
        <p:spPr bwMode="auto">
          <a:xfrm>
            <a:off x="990600" y="2073275"/>
            <a:ext cx="6610350" cy="3573463"/>
          </a:xfrm>
          <a:custGeom>
            <a:avLst/>
            <a:gdLst>
              <a:gd name="T0" fmla="*/ 2147483647 w 3458"/>
              <a:gd name="T1" fmla="*/ 2147483647 h 1870"/>
              <a:gd name="T2" fmla="*/ 2147483647 w 3458"/>
              <a:gd name="T3" fmla="*/ 2147483647 h 1870"/>
              <a:gd name="T4" fmla="*/ 2147483647 w 3458"/>
              <a:gd name="T5" fmla="*/ 2147483647 h 1870"/>
              <a:gd name="T6" fmla="*/ 2147483647 w 3458"/>
              <a:gd name="T7" fmla="*/ 2147483647 h 1870"/>
              <a:gd name="T8" fmla="*/ 2147483647 w 3458"/>
              <a:gd name="T9" fmla="*/ 2147483647 h 1870"/>
              <a:gd name="T10" fmla="*/ 2147483647 w 3458"/>
              <a:gd name="T11" fmla="*/ 2147483647 h 1870"/>
              <a:gd name="T12" fmla="*/ 2147483647 w 3458"/>
              <a:gd name="T13" fmla="*/ 2147483647 h 1870"/>
              <a:gd name="T14" fmla="*/ 2147483647 w 3458"/>
              <a:gd name="T15" fmla="*/ 2147483647 h 1870"/>
              <a:gd name="T16" fmla="*/ 2147483647 w 3458"/>
              <a:gd name="T17" fmla="*/ 2147483647 h 1870"/>
              <a:gd name="T18" fmla="*/ 2147483647 w 3458"/>
              <a:gd name="T19" fmla="*/ 2147483647 h 1870"/>
              <a:gd name="T20" fmla="*/ 2147483647 w 3458"/>
              <a:gd name="T21" fmla="*/ 2147483647 h 1870"/>
              <a:gd name="T22" fmla="*/ 2147483647 w 3458"/>
              <a:gd name="T23" fmla="*/ 2147483647 h 1870"/>
              <a:gd name="T24" fmla="*/ 2147483647 w 3458"/>
              <a:gd name="T25" fmla="*/ 2147483647 h 1870"/>
              <a:gd name="T26" fmla="*/ 2147483647 w 3458"/>
              <a:gd name="T27" fmla="*/ 2147483647 h 1870"/>
              <a:gd name="T28" fmla="*/ 2147483647 w 3458"/>
              <a:gd name="T29" fmla="*/ 2147483647 h 1870"/>
              <a:gd name="T30" fmla="*/ 2147483647 w 3458"/>
              <a:gd name="T31" fmla="*/ 2147483647 h 1870"/>
              <a:gd name="T32" fmla="*/ 2147483647 w 3458"/>
              <a:gd name="T33" fmla="*/ 2147483647 h 1870"/>
              <a:gd name="T34" fmla="*/ 2147483647 w 3458"/>
              <a:gd name="T35" fmla="*/ 2147483647 h 1870"/>
              <a:gd name="T36" fmla="*/ 2147483647 w 3458"/>
              <a:gd name="T37" fmla="*/ 2147483647 h 1870"/>
              <a:gd name="T38" fmla="*/ 2147483647 w 3458"/>
              <a:gd name="T39" fmla="*/ 2147483647 h 1870"/>
              <a:gd name="T40" fmla="*/ 2147483647 w 3458"/>
              <a:gd name="T41" fmla="*/ 2147483647 h 1870"/>
              <a:gd name="T42" fmla="*/ 2147483647 w 3458"/>
              <a:gd name="T43" fmla="*/ 2147483647 h 1870"/>
              <a:gd name="T44" fmla="*/ 2147483647 w 3458"/>
              <a:gd name="T45" fmla="*/ 2147483647 h 1870"/>
              <a:gd name="T46" fmla="*/ 2147483647 w 3458"/>
              <a:gd name="T47" fmla="*/ 2147483647 h 1870"/>
              <a:gd name="T48" fmla="*/ 2147483647 w 3458"/>
              <a:gd name="T49" fmla="*/ 2147483647 h 1870"/>
              <a:gd name="T50" fmla="*/ 2147483647 w 3458"/>
              <a:gd name="T51" fmla="*/ 2147483647 h 1870"/>
              <a:gd name="T52" fmla="*/ 2147483647 w 3458"/>
              <a:gd name="T53" fmla="*/ 2147483647 h 1870"/>
              <a:gd name="T54" fmla="*/ 2147483647 w 3458"/>
              <a:gd name="T55" fmla="*/ 2147483647 h 1870"/>
              <a:gd name="T56" fmla="*/ 2147483647 w 3458"/>
              <a:gd name="T57" fmla="*/ 2147483647 h 1870"/>
              <a:gd name="T58" fmla="*/ 2147483647 w 3458"/>
              <a:gd name="T59" fmla="*/ 2147483647 h 1870"/>
              <a:gd name="T60" fmla="*/ 2147483647 w 3458"/>
              <a:gd name="T61" fmla="*/ 2147483647 h 1870"/>
              <a:gd name="T62" fmla="*/ 2147483647 w 3458"/>
              <a:gd name="T63" fmla="*/ 2147483647 h 1870"/>
              <a:gd name="T64" fmla="*/ 2147483647 w 3458"/>
              <a:gd name="T65" fmla="*/ 2147483647 h 1870"/>
              <a:gd name="T66" fmla="*/ 2147483647 w 3458"/>
              <a:gd name="T67" fmla="*/ 2147483647 h 1870"/>
              <a:gd name="T68" fmla="*/ 2147483647 w 3458"/>
              <a:gd name="T69" fmla="*/ 2147483647 h 1870"/>
              <a:gd name="T70" fmla="*/ 2147483647 w 3458"/>
              <a:gd name="T71" fmla="*/ 2147483647 h 1870"/>
              <a:gd name="T72" fmla="*/ 2147483647 w 3458"/>
              <a:gd name="T73" fmla="*/ 2147483647 h 1870"/>
              <a:gd name="T74" fmla="*/ 2147483647 w 3458"/>
              <a:gd name="T75" fmla="*/ 2147483647 h 1870"/>
              <a:gd name="T76" fmla="*/ 2147483647 w 3458"/>
              <a:gd name="T77" fmla="*/ 2147483647 h 1870"/>
              <a:gd name="T78" fmla="*/ 2147483647 w 3458"/>
              <a:gd name="T79" fmla="*/ 2147483647 h 1870"/>
              <a:gd name="T80" fmla="*/ 2147483647 w 3458"/>
              <a:gd name="T81" fmla="*/ 2147483647 h 1870"/>
              <a:gd name="T82" fmla="*/ 2147483647 w 3458"/>
              <a:gd name="T83" fmla="*/ 2147483647 h 1870"/>
              <a:gd name="T84" fmla="*/ 2147483647 w 3458"/>
              <a:gd name="T85" fmla="*/ 2147483647 h 1870"/>
              <a:gd name="T86" fmla="*/ 2147483647 w 3458"/>
              <a:gd name="T87" fmla="*/ 2147483647 h 1870"/>
              <a:gd name="T88" fmla="*/ 2147483647 w 3458"/>
              <a:gd name="T89" fmla="*/ 2147483647 h 1870"/>
              <a:gd name="T90" fmla="*/ 2147483647 w 3458"/>
              <a:gd name="T91" fmla="*/ 2147483647 h 1870"/>
              <a:gd name="T92" fmla="*/ 2147483647 w 3458"/>
              <a:gd name="T93" fmla="*/ 2147483647 h 1870"/>
              <a:gd name="T94" fmla="*/ 2147483647 w 3458"/>
              <a:gd name="T95" fmla="*/ 2147483647 h 1870"/>
              <a:gd name="T96" fmla="*/ 2147483647 w 3458"/>
              <a:gd name="T97" fmla="*/ 2147483647 h 1870"/>
              <a:gd name="T98" fmla="*/ 2147483647 w 3458"/>
              <a:gd name="T99" fmla="*/ 2147483647 h 1870"/>
              <a:gd name="T100" fmla="*/ 2147483647 w 3458"/>
              <a:gd name="T101" fmla="*/ 2147483647 h 1870"/>
              <a:gd name="T102" fmla="*/ 2147483647 w 3458"/>
              <a:gd name="T103" fmla="*/ 2147483647 h 1870"/>
              <a:gd name="T104" fmla="*/ 2147483647 w 3458"/>
              <a:gd name="T105" fmla="*/ 2147483647 h 1870"/>
              <a:gd name="T106" fmla="*/ 2147483647 w 3458"/>
              <a:gd name="T107" fmla="*/ 2147483647 h 1870"/>
              <a:gd name="T108" fmla="*/ 2147483647 w 3458"/>
              <a:gd name="T109" fmla="*/ 2147483647 h 1870"/>
              <a:gd name="T110" fmla="*/ 2147483647 w 3458"/>
              <a:gd name="T111" fmla="*/ 2147483647 h 1870"/>
              <a:gd name="T112" fmla="*/ 2147483647 w 3458"/>
              <a:gd name="T113" fmla="*/ 2147483647 h 1870"/>
              <a:gd name="T114" fmla="*/ 2147483647 w 3458"/>
              <a:gd name="T115" fmla="*/ 2147483647 h 1870"/>
              <a:gd name="T116" fmla="*/ 2147483647 w 3458"/>
              <a:gd name="T117" fmla="*/ 2147483647 h 1870"/>
              <a:gd name="T118" fmla="*/ 2147483647 w 3458"/>
              <a:gd name="T119" fmla="*/ 2147483647 h 1870"/>
              <a:gd name="T120" fmla="*/ 2147483647 w 3458"/>
              <a:gd name="T121" fmla="*/ 2147483647 h 1870"/>
              <a:gd name="T122" fmla="*/ 2147483647 w 3458"/>
              <a:gd name="T123" fmla="*/ 2147483647 h 1870"/>
              <a:gd name="T124" fmla="*/ 2147483647 w 3458"/>
              <a:gd name="T125" fmla="*/ 2147483647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8"/>
              <a:gd name="T190" fmla="*/ 0 h 1870"/>
              <a:gd name="T191" fmla="*/ 3458 w 3458"/>
              <a:gd name="T192" fmla="*/ 1870 h 18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1570C1"/>
          </a:solidFill>
          <a:ln w="9525">
            <a:noFill/>
            <a:round/>
          </a:ln>
        </p:spPr>
        <p:txBody>
          <a:bodyPr/>
          <a:lstStyle/>
          <a:p>
            <a:endParaRPr lang="zh-CN" altLang="en-US"/>
          </a:p>
        </p:txBody>
      </p:sp>
      <p:sp>
        <p:nvSpPr>
          <p:cNvPr id="95" name="TextBox 57"/>
          <p:cNvSpPr txBox="1"/>
          <p:nvPr/>
        </p:nvSpPr>
        <p:spPr bwMode="auto">
          <a:xfrm>
            <a:off x="8059738" y="17859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TextBox 57"/>
          <p:cNvSpPr txBox="1"/>
          <p:nvPr/>
        </p:nvSpPr>
        <p:spPr bwMode="auto">
          <a:xfrm>
            <a:off x="8059738" y="27955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57"/>
          <p:cNvSpPr txBox="1"/>
          <p:nvPr/>
        </p:nvSpPr>
        <p:spPr bwMode="auto">
          <a:xfrm>
            <a:off x="8059738" y="3805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8" name="TextBox 57"/>
          <p:cNvSpPr txBox="1"/>
          <p:nvPr/>
        </p:nvSpPr>
        <p:spPr bwMode="auto">
          <a:xfrm>
            <a:off x="8059738" y="481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277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277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57" name="椭圆 56"/>
          <p:cNvSpPr/>
          <p:nvPr/>
        </p:nvSpPr>
        <p:spPr>
          <a:xfrm>
            <a:off x="6091238" y="391636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 name="椭圆 57"/>
          <p:cNvSpPr/>
          <p:nvPr/>
        </p:nvSpPr>
        <p:spPr>
          <a:xfrm>
            <a:off x="6886575" y="290512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椭圆 58"/>
          <p:cNvSpPr/>
          <p:nvPr/>
        </p:nvSpPr>
        <p:spPr>
          <a:xfrm>
            <a:off x="7683500" y="446881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椭圆 59"/>
          <p:cNvSpPr/>
          <p:nvPr/>
        </p:nvSpPr>
        <p:spPr>
          <a:xfrm>
            <a:off x="8478838" y="311626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椭圆 60"/>
          <p:cNvSpPr/>
          <p:nvPr/>
        </p:nvSpPr>
        <p:spPr>
          <a:xfrm>
            <a:off x="9274175" y="203041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椭圆 61"/>
          <p:cNvSpPr/>
          <p:nvPr/>
        </p:nvSpPr>
        <p:spPr>
          <a:xfrm>
            <a:off x="10069513" y="418147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椭圆 62"/>
          <p:cNvSpPr/>
          <p:nvPr/>
        </p:nvSpPr>
        <p:spPr>
          <a:xfrm>
            <a:off x="10864850" y="290512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64" name="直接连接符 6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65" name="直接连接符 6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66" name="直接连接符 6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67" name="直接连接符 6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68" name="直接连接符 6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69" name="直接连接符 6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70" name="直接连接符 6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5" name="组合 70"/>
          <p:cNvGrpSpPr/>
          <p:nvPr/>
        </p:nvGrpSpPr>
        <p:grpSpPr>
          <a:xfrm>
            <a:off x="7933567" y="4721364"/>
            <a:ext cx="402797" cy="360000"/>
            <a:chOff x="1730152" y="3478601"/>
            <a:chExt cx="402797" cy="360000"/>
          </a:xfrm>
          <a:solidFill>
            <a:schemeClr val="bg1"/>
          </a:solidFill>
        </p:grpSpPr>
        <p:sp>
          <p:nvSpPr>
            <p:cNvPr id="7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sp>
        <p:nvSpPr>
          <p:cNvPr id="32788"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7"/>
              <a:gd name="T67" fmla="*/ 0 h 160"/>
              <a:gd name="T68" fmla="*/ 197 w 197"/>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w="9525">
            <a:noFill/>
            <a:round/>
          </a:ln>
        </p:spPr>
        <p:txBody>
          <a:bodyPr/>
          <a:lstStyle/>
          <a:p>
            <a:endParaRPr lang="zh-CN" altLang="en-US"/>
          </a:p>
        </p:txBody>
      </p:sp>
      <p:sp>
        <p:nvSpPr>
          <p:cNvPr id="32789"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93"/>
              <a:gd name="T53" fmla="*/ 89 w 89"/>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w="9525">
            <a:noFill/>
            <a:round/>
          </a:ln>
        </p:spPr>
        <p:txBody>
          <a:bodyPr/>
          <a:lstStyle/>
          <a:p>
            <a:endParaRPr lang="zh-CN" altLang="en-US"/>
          </a:p>
        </p:txBody>
      </p:sp>
      <p:sp>
        <p:nvSpPr>
          <p:cNvPr id="32790"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200"/>
              <a:gd name="T71" fmla="*/ 155 w 15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w="9525">
            <a:noFill/>
            <a:round/>
          </a:ln>
        </p:spPr>
        <p:txBody>
          <a:bodyPr/>
          <a:lstStyle/>
          <a:p>
            <a:endParaRPr lang="zh-CN" altLang="en-US"/>
          </a:p>
        </p:txBody>
      </p:sp>
      <p:grpSp>
        <p:nvGrpSpPr>
          <p:cNvPr id="6" name="Group 56"/>
          <p:cNvGrpSpPr>
            <a:grpSpLocks noChangeAspect="1"/>
          </p:cNvGrpSpPr>
          <p:nvPr/>
        </p:nvGrpSpPr>
        <p:grpSpPr bwMode="auto">
          <a:xfrm>
            <a:off x="6337543" y="4162675"/>
            <a:ext cx="422082" cy="414000"/>
            <a:chOff x="2927" y="2264"/>
            <a:chExt cx="470" cy="461"/>
          </a:xfrm>
          <a:solidFill>
            <a:schemeClr val="bg1"/>
          </a:solidFill>
        </p:grpSpPr>
        <p:sp>
          <p:nvSpPr>
            <p:cNvPr id="7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8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8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8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8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nvGrpSpPr>
          <p:cNvPr id="7" name="组合 83"/>
          <p:cNvGrpSpPr/>
          <p:nvPr/>
        </p:nvGrpSpPr>
        <p:grpSpPr>
          <a:xfrm>
            <a:off x="9502974" y="2299317"/>
            <a:ext cx="456587" cy="360000"/>
            <a:chOff x="1741859" y="2323507"/>
            <a:chExt cx="456587" cy="360000"/>
          </a:xfrm>
          <a:solidFill>
            <a:sysClr val="window" lastClr="FFFFFF"/>
          </a:solidFill>
        </p:grpSpPr>
        <p:sp>
          <p:nvSpPr>
            <p:cNvPr id="8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8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8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8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sp>
        <p:nvSpPr>
          <p:cNvPr id="32793"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198"/>
              <a:gd name="T113" fmla="*/ 199 w 199"/>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w="9525">
            <a:noFill/>
            <a:round/>
          </a:ln>
        </p:spPr>
        <p:txBody>
          <a:bodyPr/>
          <a:lstStyle/>
          <a:p>
            <a:endParaRPr lang="zh-CN" altLang="en-US"/>
          </a:p>
        </p:txBody>
      </p:sp>
      <p:sp>
        <p:nvSpPr>
          <p:cNvPr id="90" name="TextBox 57"/>
          <p:cNvSpPr txBox="1"/>
          <p:nvPr/>
        </p:nvSpPr>
        <p:spPr bwMode="auto">
          <a:xfrm>
            <a:off x="434975"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57"/>
          <p:cNvSpPr txBox="1"/>
          <p:nvPr/>
        </p:nvSpPr>
        <p:spPr bwMode="auto">
          <a:xfrm>
            <a:off x="434975"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57"/>
          <p:cNvSpPr txBox="1"/>
          <p:nvPr/>
        </p:nvSpPr>
        <p:spPr bwMode="auto">
          <a:xfrm>
            <a:off x="434975"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57"/>
          <p:cNvSpPr txBox="1"/>
          <p:nvPr/>
        </p:nvSpPr>
        <p:spPr bwMode="auto">
          <a:xfrm>
            <a:off x="3179763"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TextBox 57"/>
          <p:cNvSpPr txBox="1"/>
          <p:nvPr/>
        </p:nvSpPr>
        <p:spPr bwMode="auto">
          <a:xfrm>
            <a:off x="3179763"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TextBox 57"/>
          <p:cNvSpPr txBox="1"/>
          <p:nvPr/>
        </p:nvSpPr>
        <p:spPr bwMode="auto">
          <a:xfrm>
            <a:off x="3179763"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379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79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33797" name="组合 47"/>
          <p:cNvGrpSpPr/>
          <p:nvPr/>
        </p:nvGrpSpPr>
        <p:grpSpPr bwMode="auto">
          <a:xfrm>
            <a:off x="2286000" y="3541713"/>
            <a:ext cx="7339013" cy="1119187"/>
            <a:chOff x="2286239" y="3515794"/>
            <a:chExt cx="7339507" cy="1120331"/>
          </a:xfrm>
        </p:grpSpPr>
        <p:sp>
          <p:nvSpPr>
            <p:cNvPr id="33852"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 name="T18" fmla="*/ 0 w 981"/>
                <a:gd name="T19" fmla="*/ 0 h 583"/>
                <a:gd name="T20" fmla="*/ 981 w 981"/>
                <a:gd name="T21" fmla="*/ 583 h 583"/>
              </a:gdLst>
              <a:ahLst/>
              <a:cxnLst>
                <a:cxn ang="T12">
                  <a:pos x="T0" y="T1"/>
                </a:cxn>
                <a:cxn ang="T13">
                  <a:pos x="T2" y="T3"/>
                </a:cxn>
                <a:cxn ang="T14">
                  <a:pos x="T4" y="T5"/>
                </a:cxn>
                <a:cxn ang="T15">
                  <a:pos x="T6" y="T7"/>
                </a:cxn>
                <a:cxn ang="T16">
                  <a:pos x="T8" y="T9"/>
                </a:cxn>
                <a:cxn ang="T17">
                  <a:pos x="T10" y="T11"/>
                </a:cxn>
              </a:cxnLst>
              <a:rect l="T18" t="T19" r="T20" b="T21"/>
              <a:pathLst>
                <a:path w="981" h="583">
                  <a:moveTo>
                    <a:pt x="981" y="24"/>
                  </a:moveTo>
                  <a:lnTo>
                    <a:pt x="14" y="583"/>
                  </a:lnTo>
                  <a:lnTo>
                    <a:pt x="0" y="559"/>
                  </a:lnTo>
                  <a:lnTo>
                    <a:pt x="967" y="0"/>
                  </a:lnTo>
                  <a:lnTo>
                    <a:pt x="981" y="24"/>
                  </a:lnTo>
                  <a:close/>
                </a:path>
              </a:pathLst>
            </a:custGeom>
            <a:solidFill>
              <a:srgbClr val="C9CACA"/>
            </a:solidFill>
            <a:ln w="9525">
              <a:noFill/>
              <a:round/>
            </a:ln>
          </p:spPr>
          <p:txBody>
            <a:bodyPr/>
            <a:lstStyle/>
            <a:p>
              <a:endParaRPr lang="zh-CN" altLang="en-US"/>
            </a:p>
          </p:txBody>
        </p:sp>
        <p:sp>
          <p:nvSpPr>
            <p:cNvPr id="33853"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 name="T18" fmla="*/ 0 w 982"/>
                <a:gd name="T19" fmla="*/ 0 h 583"/>
                <a:gd name="T20" fmla="*/ 982 w 982"/>
                <a:gd name="T21" fmla="*/ 583 h 583"/>
              </a:gdLst>
              <a:ahLst/>
              <a:cxnLst>
                <a:cxn ang="T12">
                  <a:pos x="T0" y="T1"/>
                </a:cxn>
                <a:cxn ang="T13">
                  <a:pos x="T2" y="T3"/>
                </a:cxn>
                <a:cxn ang="T14">
                  <a:pos x="T4" y="T5"/>
                </a:cxn>
                <a:cxn ang="T15">
                  <a:pos x="T6" y="T7"/>
                </a:cxn>
                <a:cxn ang="T16">
                  <a:pos x="T8" y="T9"/>
                </a:cxn>
                <a:cxn ang="T17">
                  <a:pos x="T10" y="T11"/>
                </a:cxn>
              </a:cxnLst>
              <a:rect l="T18" t="T19" r="T20" b="T21"/>
              <a:pathLst>
                <a:path w="982" h="583">
                  <a:moveTo>
                    <a:pt x="0" y="24"/>
                  </a:moveTo>
                  <a:lnTo>
                    <a:pt x="968" y="583"/>
                  </a:lnTo>
                  <a:lnTo>
                    <a:pt x="982" y="559"/>
                  </a:lnTo>
                  <a:lnTo>
                    <a:pt x="12" y="0"/>
                  </a:lnTo>
                  <a:lnTo>
                    <a:pt x="0" y="24"/>
                  </a:lnTo>
                  <a:close/>
                </a:path>
              </a:pathLst>
            </a:custGeom>
            <a:solidFill>
              <a:srgbClr val="C9CACA"/>
            </a:solidFill>
            <a:ln w="9525">
              <a:noFill/>
              <a:round/>
            </a:ln>
          </p:spPr>
          <p:txBody>
            <a:bodyPr/>
            <a:lstStyle/>
            <a:p>
              <a:endParaRPr lang="zh-CN" altLang="en-US"/>
            </a:p>
          </p:txBody>
        </p:sp>
        <p:sp>
          <p:nvSpPr>
            <p:cNvPr id="33854"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 name="T18" fmla="*/ 0 w 982"/>
                <a:gd name="T19" fmla="*/ 0 h 584"/>
                <a:gd name="T20" fmla="*/ 982 w 982"/>
                <a:gd name="T21" fmla="*/ 584 h 584"/>
              </a:gdLst>
              <a:ahLst/>
              <a:cxnLst>
                <a:cxn ang="T12">
                  <a:pos x="T0" y="T1"/>
                </a:cxn>
                <a:cxn ang="T13">
                  <a:pos x="T2" y="T3"/>
                </a:cxn>
                <a:cxn ang="T14">
                  <a:pos x="T4" y="T5"/>
                </a:cxn>
                <a:cxn ang="T15">
                  <a:pos x="T6" y="T7"/>
                </a:cxn>
                <a:cxn ang="T16">
                  <a:pos x="T8" y="T9"/>
                </a:cxn>
                <a:cxn ang="T17">
                  <a:pos x="T10" y="T11"/>
                </a:cxn>
              </a:cxnLst>
              <a:rect l="T18" t="T19" r="T20" b="T21"/>
              <a:pathLst>
                <a:path w="982" h="584">
                  <a:moveTo>
                    <a:pt x="0" y="24"/>
                  </a:moveTo>
                  <a:lnTo>
                    <a:pt x="970" y="584"/>
                  </a:lnTo>
                  <a:lnTo>
                    <a:pt x="982" y="560"/>
                  </a:lnTo>
                  <a:lnTo>
                    <a:pt x="15" y="0"/>
                  </a:lnTo>
                  <a:lnTo>
                    <a:pt x="0" y="24"/>
                  </a:lnTo>
                  <a:close/>
                </a:path>
              </a:pathLst>
            </a:custGeom>
            <a:solidFill>
              <a:srgbClr val="C9CACA"/>
            </a:solidFill>
            <a:ln w="9525">
              <a:noFill/>
              <a:round/>
            </a:ln>
          </p:spPr>
          <p:txBody>
            <a:bodyPr/>
            <a:lstStyle/>
            <a:p>
              <a:endParaRPr lang="zh-CN" altLang="en-US"/>
            </a:p>
          </p:txBody>
        </p:sp>
        <p:sp>
          <p:nvSpPr>
            <p:cNvPr id="33855"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 name="T18" fmla="*/ 0 w 982"/>
                <a:gd name="T19" fmla="*/ 0 h 584"/>
                <a:gd name="T20" fmla="*/ 982 w 982"/>
                <a:gd name="T21" fmla="*/ 584 h 584"/>
              </a:gdLst>
              <a:ahLst/>
              <a:cxnLst>
                <a:cxn ang="T12">
                  <a:pos x="T0" y="T1"/>
                </a:cxn>
                <a:cxn ang="T13">
                  <a:pos x="T2" y="T3"/>
                </a:cxn>
                <a:cxn ang="T14">
                  <a:pos x="T4" y="T5"/>
                </a:cxn>
                <a:cxn ang="T15">
                  <a:pos x="T6" y="T7"/>
                </a:cxn>
                <a:cxn ang="T16">
                  <a:pos x="T8" y="T9"/>
                </a:cxn>
                <a:cxn ang="T17">
                  <a:pos x="T10" y="T11"/>
                </a:cxn>
              </a:cxnLst>
              <a:rect l="T18" t="T19" r="T20" b="T21"/>
              <a:pathLst>
                <a:path w="982" h="584">
                  <a:moveTo>
                    <a:pt x="982" y="24"/>
                  </a:moveTo>
                  <a:lnTo>
                    <a:pt x="14" y="584"/>
                  </a:lnTo>
                  <a:lnTo>
                    <a:pt x="0" y="560"/>
                  </a:lnTo>
                  <a:lnTo>
                    <a:pt x="970" y="0"/>
                  </a:lnTo>
                  <a:lnTo>
                    <a:pt x="982" y="24"/>
                  </a:lnTo>
                  <a:close/>
                </a:path>
              </a:pathLst>
            </a:custGeom>
            <a:solidFill>
              <a:srgbClr val="C9CACA"/>
            </a:solidFill>
            <a:ln w="9525">
              <a:noFill/>
              <a:round/>
            </a:ln>
          </p:spPr>
          <p:txBody>
            <a:bodyPr/>
            <a:lstStyle/>
            <a:p>
              <a:endParaRPr lang="zh-CN" altLang="en-US"/>
            </a:p>
          </p:txBody>
        </p:sp>
      </p:grpSp>
      <p:sp>
        <p:nvSpPr>
          <p:cNvPr id="53" name="矩形 52"/>
          <p:cNvSpPr/>
          <p:nvPr/>
        </p:nvSpPr>
        <p:spPr>
          <a:xfrm>
            <a:off x="1285875" y="5483225"/>
            <a:ext cx="10140950" cy="738188"/>
          </a:xfrm>
          <a:prstGeom prst="rect">
            <a:avLst/>
          </a:prstGeom>
        </p:spPr>
        <p:txBody>
          <a:bodyPr>
            <a:spAutoFit/>
          </a:bodyPr>
          <a:lstStyle/>
          <a:p>
            <a:pPr eaLnBrk="1" fontAlgn="auto" hangingPunct="1">
              <a:lnSpc>
                <a:spcPct val="15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这里添加您需要的说明文字，根据需要修改字体大小，根据需要修改字体大小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根据需要修改字体大小，根据需要修改字体大小，这里添加您需要的说明文字，根据需要修改字体大小这里添加您需要的说明文字，根据需要修改字体大小。</a:t>
            </a:r>
          </a:p>
        </p:txBody>
      </p:sp>
      <p:sp>
        <p:nvSpPr>
          <p:cNvPr id="54" name="矩形 53"/>
          <p:cNvSpPr/>
          <p:nvPr/>
        </p:nvSpPr>
        <p:spPr>
          <a:xfrm>
            <a:off x="1935163" y="4903788"/>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2010</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54"/>
          <p:cNvSpPr/>
          <p:nvPr/>
        </p:nvSpPr>
        <p:spPr>
          <a:xfrm>
            <a:off x="3762375" y="388620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5599113" y="4913313"/>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4" name="矩形 93"/>
          <p:cNvSpPr/>
          <p:nvPr/>
        </p:nvSpPr>
        <p:spPr>
          <a:xfrm>
            <a:off x="7426325" y="3895725"/>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5" name="矩形 94"/>
          <p:cNvSpPr/>
          <p:nvPr/>
        </p:nvSpPr>
        <p:spPr>
          <a:xfrm>
            <a:off x="9188450" y="489585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804" name="组合 95"/>
          <p:cNvGrpSpPr/>
          <p:nvPr/>
        </p:nvGrpSpPr>
        <p:grpSpPr bwMode="auto">
          <a:xfrm>
            <a:off x="1508125" y="2293938"/>
            <a:ext cx="1636713" cy="2655887"/>
            <a:chOff x="1508125" y="2269282"/>
            <a:chExt cx="1636525" cy="2655529"/>
          </a:xfrm>
        </p:grpSpPr>
        <p:sp>
          <p:nvSpPr>
            <p:cNvPr id="33841"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3"/>
                <a:gd name="T149" fmla="*/ 362 w 362"/>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w="9525">
              <a:noFill/>
              <a:round/>
            </a:ln>
          </p:spPr>
          <p:txBody>
            <a:bodyPr/>
            <a:lstStyle/>
            <a:p>
              <a:endParaRPr lang="zh-CN" altLang="en-US"/>
            </a:p>
          </p:txBody>
        </p:sp>
        <p:sp>
          <p:nvSpPr>
            <p:cNvPr id="33842"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0"/>
                <a:gd name="T124" fmla="*/ 0 h 219"/>
                <a:gd name="T125" fmla="*/ 340 w 340"/>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lang="zh-CN" altLang="en-US"/>
            </a:p>
          </p:txBody>
        </p:sp>
        <p:sp>
          <p:nvSpPr>
            <p:cNvPr id="101"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44"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 name="T18" fmla="*/ 0 w 28"/>
                <a:gd name="T19" fmla="*/ 0 h 690"/>
                <a:gd name="T20" fmla="*/ 28 w 28"/>
                <a:gd name="T21" fmla="*/ 690 h 690"/>
              </a:gdLst>
              <a:ahLst/>
              <a:cxnLst>
                <a:cxn ang="T12">
                  <a:pos x="T0" y="T1"/>
                </a:cxn>
                <a:cxn ang="T13">
                  <a:pos x="T2" y="T3"/>
                </a:cxn>
                <a:cxn ang="T14">
                  <a:pos x="T4" y="T5"/>
                </a:cxn>
                <a:cxn ang="T15">
                  <a:pos x="T6" y="T7"/>
                </a:cxn>
                <a:cxn ang="T16">
                  <a:pos x="T8" y="T9"/>
                </a:cxn>
                <a:cxn ang="T17">
                  <a:pos x="T10" y="T11"/>
                </a:cxn>
              </a:cxnLst>
              <a:rect l="T18" t="T19" r="T20" b="T21"/>
              <a:pathLst>
                <a:path w="28" h="690">
                  <a:moveTo>
                    <a:pt x="28" y="0"/>
                  </a:moveTo>
                  <a:lnTo>
                    <a:pt x="28" y="690"/>
                  </a:lnTo>
                  <a:lnTo>
                    <a:pt x="0" y="690"/>
                  </a:lnTo>
                  <a:lnTo>
                    <a:pt x="0" y="0"/>
                  </a:lnTo>
                  <a:lnTo>
                    <a:pt x="28" y="0"/>
                  </a:lnTo>
                  <a:close/>
                </a:path>
              </a:pathLst>
            </a:custGeom>
            <a:solidFill>
              <a:srgbClr val="C9CACA"/>
            </a:solidFill>
            <a:ln w="9525">
              <a:noFill/>
              <a:round/>
            </a:ln>
          </p:spPr>
          <p:txBody>
            <a:bodyPr/>
            <a:lstStyle/>
            <a:p>
              <a:endParaRPr lang="zh-CN" altLang="en-US"/>
            </a:p>
          </p:txBody>
        </p:sp>
        <p:sp>
          <p:nvSpPr>
            <p:cNvPr id="33845" name="Oval 9"/>
            <p:cNvSpPr>
              <a:spLocks noChangeArrowheads="1"/>
            </p:cNvSpPr>
            <p:nvPr/>
          </p:nvSpPr>
          <p:spPr bwMode="auto">
            <a:xfrm>
              <a:off x="2037701" y="4299643"/>
              <a:ext cx="577372" cy="585019"/>
            </a:xfrm>
            <a:prstGeom prst="ellipse">
              <a:avLst/>
            </a:prstGeom>
            <a:solidFill>
              <a:srgbClr val="727171"/>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46" name="Oval 10"/>
            <p:cNvSpPr>
              <a:spLocks noChangeArrowheads="1"/>
            </p:cNvSpPr>
            <p:nvPr/>
          </p:nvSpPr>
          <p:spPr bwMode="auto">
            <a:xfrm>
              <a:off x="2087409" y="4349351"/>
              <a:ext cx="477957" cy="479869"/>
            </a:xfrm>
            <a:prstGeom prst="ellipse">
              <a:avLst/>
            </a:prstGeom>
            <a:solidFill>
              <a:srgbClr val="9FA0A0"/>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47" name="Oval 11"/>
            <p:cNvSpPr>
              <a:spLocks noChangeArrowheads="1"/>
            </p:cNvSpPr>
            <p:nvPr/>
          </p:nvSpPr>
          <p:spPr bwMode="auto">
            <a:xfrm>
              <a:off x="2140940" y="4404794"/>
              <a:ext cx="370895" cy="374718"/>
            </a:xfrm>
            <a:prstGeom prst="ellipse">
              <a:avLst/>
            </a:prstGeom>
            <a:solidFill>
              <a:srgbClr val="C9CACA"/>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48"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w="9525">
              <a:noFill/>
              <a:round/>
            </a:ln>
          </p:spPr>
          <p:txBody>
            <a:bodyPr/>
            <a:lstStyle/>
            <a:p>
              <a:endParaRPr lang="zh-CN" altLang="en-US"/>
            </a:p>
          </p:txBody>
        </p:sp>
        <p:sp>
          <p:nvSpPr>
            <p:cNvPr id="33849"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 name="T15" fmla="*/ 0 w 120"/>
                <a:gd name="T16" fmla="*/ 0 h 121"/>
                <a:gd name="T17" fmla="*/ 120 w 120"/>
                <a:gd name="T18" fmla="*/ 121 h 121"/>
              </a:gdLst>
              <a:ahLst/>
              <a:cxnLst>
                <a:cxn ang="T10">
                  <a:pos x="T0" y="T1"/>
                </a:cxn>
                <a:cxn ang="T11">
                  <a:pos x="T2" y="T3"/>
                </a:cxn>
                <a:cxn ang="T12">
                  <a:pos x="T4" y="T5"/>
                </a:cxn>
                <a:cxn ang="T13">
                  <a:pos x="T6" y="T7"/>
                </a:cxn>
                <a:cxn ang="T14">
                  <a:pos x="T8" y="T9"/>
                </a:cxn>
              </a:cxnLst>
              <a:rect l="T15" t="T16" r="T17" b="T18"/>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w="9525">
              <a:noFill/>
              <a:round/>
            </a:ln>
          </p:spPr>
          <p:txBody>
            <a:bodyPr/>
            <a:lstStyle/>
            <a:p>
              <a:endParaRPr lang="zh-CN" altLang="en-US"/>
            </a:p>
          </p:txBody>
        </p:sp>
        <p:sp>
          <p:nvSpPr>
            <p:cNvPr id="108"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51" name="矩形 108"/>
            <p:cNvSpPr>
              <a:spLocks noChangeArrowheads="1"/>
            </p:cNvSpPr>
            <p:nvPr/>
          </p:nvSpPr>
          <p:spPr bwMode="auto">
            <a:xfrm>
              <a:off x="1972886" y="2668264"/>
              <a:ext cx="801823" cy="461665"/>
            </a:xfrm>
            <a:prstGeom prst="rect">
              <a:avLst/>
            </a:prstGeom>
            <a:noFill/>
            <a:ln w="9525">
              <a:noFill/>
              <a:miter lim="800000"/>
            </a:ln>
          </p:spPr>
          <p:txBody>
            <a:bodyPr wrap="none">
              <a:spAutoFit/>
            </a:body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5" name="组合 109"/>
          <p:cNvGrpSpPr/>
          <p:nvPr/>
        </p:nvGrpSpPr>
        <p:grpSpPr bwMode="auto">
          <a:xfrm>
            <a:off x="3321050" y="1266825"/>
            <a:ext cx="1638300" cy="2608263"/>
            <a:chOff x="3320538" y="1240718"/>
            <a:chExt cx="1638437" cy="2609646"/>
          </a:xfrm>
        </p:grpSpPr>
        <p:sp>
          <p:nvSpPr>
            <p:cNvPr id="33833"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2"/>
                <a:gd name="T149" fmla="*/ 362 w 362"/>
                <a:gd name="T150" fmla="*/ 242 h 2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w="9525">
              <a:noFill/>
              <a:round/>
            </a:ln>
          </p:spPr>
          <p:txBody>
            <a:bodyPr/>
            <a:lstStyle/>
            <a:p>
              <a:endParaRPr lang="zh-CN" altLang="en-US"/>
            </a:p>
          </p:txBody>
        </p:sp>
        <p:sp>
          <p:nvSpPr>
            <p:cNvPr id="33834"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0"/>
                <a:gd name="T124" fmla="*/ 0 h 219"/>
                <a:gd name="T125" fmla="*/ 340 w 340"/>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lang="zh-CN" altLang="en-US"/>
            </a:p>
          </p:txBody>
        </p:sp>
        <p:sp>
          <p:nvSpPr>
            <p:cNvPr id="113"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36"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 name="T15" fmla="*/ 0 w 12"/>
                <a:gd name="T16" fmla="*/ 0 h 296"/>
                <a:gd name="T17" fmla="*/ 12 w 12"/>
                <a:gd name="T18" fmla="*/ 296 h 296"/>
              </a:gdLst>
              <a:ahLst/>
              <a:cxnLst>
                <a:cxn ang="T10">
                  <a:pos x="T0" y="T1"/>
                </a:cxn>
                <a:cxn ang="T11">
                  <a:pos x="T2" y="T3"/>
                </a:cxn>
                <a:cxn ang="T12">
                  <a:pos x="T4" y="T5"/>
                </a:cxn>
                <a:cxn ang="T13">
                  <a:pos x="T6" y="T7"/>
                </a:cxn>
                <a:cxn ang="T14">
                  <a:pos x="T8" y="T9"/>
                </a:cxn>
              </a:cxnLst>
              <a:rect l="T15" t="T16" r="T17" b="T18"/>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w="9525">
              <a:noFill/>
              <a:round/>
            </a:ln>
          </p:spPr>
          <p:txBody>
            <a:bodyPr/>
            <a:lstStyle/>
            <a:p>
              <a:endParaRPr lang="zh-CN" altLang="en-US"/>
            </a:p>
          </p:txBody>
        </p:sp>
        <p:sp>
          <p:nvSpPr>
            <p:cNvPr id="33837" name="Oval 23"/>
            <p:cNvSpPr>
              <a:spLocks noChangeArrowheads="1"/>
            </p:cNvSpPr>
            <p:nvPr/>
          </p:nvSpPr>
          <p:spPr bwMode="auto">
            <a:xfrm>
              <a:off x="3850114" y="3267256"/>
              <a:ext cx="579284" cy="583108"/>
            </a:xfrm>
            <a:prstGeom prst="ellipse">
              <a:avLst/>
            </a:prstGeom>
            <a:solidFill>
              <a:srgbClr val="C9CACA"/>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38" name="Oval 24"/>
            <p:cNvSpPr>
              <a:spLocks noChangeArrowheads="1"/>
            </p:cNvSpPr>
            <p:nvPr/>
          </p:nvSpPr>
          <p:spPr bwMode="auto">
            <a:xfrm>
              <a:off x="3899822" y="3316963"/>
              <a:ext cx="479869" cy="479869"/>
            </a:xfrm>
            <a:prstGeom prst="ellipse">
              <a:avLst/>
            </a:prstGeom>
            <a:solidFill>
              <a:srgbClr val="FFFFFF"/>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117" name="Oval 25"/>
            <p:cNvSpPr>
              <a:spLocks noChangeArrowheads="1"/>
            </p:cNvSpPr>
            <p:nvPr/>
          </p:nvSpPr>
          <p:spPr bwMode="auto">
            <a:xfrm>
              <a:off x="3955591" y="3370685"/>
              <a:ext cx="369919" cy="376436"/>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40" name="矩形 117"/>
            <p:cNvSpPr>
              <a:spLocks noChangeArrowheads="1"/>
            </p:cNvSpPr>
            <p:nvPr/>
          </p:nvSpPr>
          <p:spPr bwMode="auto">
            <a:xfrm>
              <a:off x="3790486" y="1590202"/>
              <a:ext cx="801823" cy="461665"/>
            </a:xfrm>
            <a:prstGeom prst="rect">
              <a:avLst/>
            </a:prstGeom>
            <a:noFill/>
            <a:ln w="9525">
              <a:noFill/>
              <a:miter lim="800000"/>
            </a:ln>
          </p:spPr>
          <p:txBody>
            <a:bodyPr wrap="none">
              <a:spAutoFit/>
            </a:body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6" name="组合 118"/>
          <p:cNvGrpSpPr/>
          <p:nvPr/>
        </p:nvGrpSpPr>
        <p:grpSpPr bwMode="auto">
          <a:xfrm>
            <a:off x="5135563" y="2293938"/>
            <a:ext cx="1635125" cy="2616200"/>
            <a:chOff x="5134863" y="2269282"/>
            <a:chExt cx="1636525" cy="2615380"/>
          </a:xfrm>
        </p:grpSpPr>
        <p:sp>
          <p:nvSpPr>
            <p:cNvPr id="33825"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3"/>
                <a:gd name="T149" fmla="*/ 362 w 362"/>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w="9525">
              <a:noFill/>
              <a:round/>
            </a:ln>
          </p:spPr>
          <p:txBody>
            <a:bodyPr/>
            <a:lstStyle/>
            <a:p>
              <a:endParaRPr lang="zh-CN" altLang="en-US"/>
            </a:p>
          </p:txBody>
        </p:sp>
        <p:sp>
          <p:nvSpPr>
            <p:cNvPr id="33826"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0"/>
                <a:gd name="T124" fmla="*/ 0 h 219"/>
                <a:gd name="T125" fmla="*/ 340 w 340"/>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w="9525">
              <a:noFill/>
              <a:round/>
            </a:ln>
          </p:spPr>
          <p:txBody>
            <a:bodyPr/>
            <a:lstStyle/>
            <a:p>
              <a:endParaRPr lang="zh-CN" altLang="en-US"/>
            </a:p>
          </p:txBody>
        </p:sp>
        <p:sp>
          <p:nvSpPr>
            <p:cNvPr id="122"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28"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 name="T15" fmla="*/ 0 w 12"/>
                <a:gd name="T16" fmla="*/ 0 h 291"/>
                <a:gd name="T17" fmla="*/ 12 w 12"/>
                <a:gd name="T18" fmla="*/ 291 h 291"/>
              </a:gdLst>
              <a:ahLst/>
              <a:cxnLst>
                <a:cxn ang="T10">
                  <a:pos x="T0" y="T1"/>
                </a:cxn>
                <a:cxn ang="T11">
                  <a:pos x="T2" y="T3"/>
                </a:cxn>
                <a:cxn ang="T12">
                  <a:pos x="T4" y="T5"/>
                </a:cxn>
                <a:cxn ang="T13">
                  <a:pos x="T6" y="T7"/>
                </a:cxn>
                <a:cxn ang="T14">
                  <a:pos x="T8" y="T9"/>
                </a:cxn>
              </a:cxnLst>
              <a:rect l="T15" t="T16" r="T17" b="T18"/>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w="9525">
              <a:noFill/>
              <a:round/>
            </a:ln>
          </p:spPr>
          <p:txBody>
            <a:bodyPr/>
            <a:lstStyle/>
            <a:p>
              <a:endParaRPr lang="zh-CN" altLang="en-US"/>
            </a:p>
          </p:txBody>
        </p:sp>
        <p:sp>
          <p:nvSpPr>
            <p:cNvPr id="33829" name="Oval 30"/>
            <p:cNvSpPr>
              <a:spLocks noChangeArrowheads="1"/>
            </p:cNvSpPr>
            <p:nvPr/>
          </p:nvSpPr>
          <p:spPr bwMode="auto">
            <a:xfrm>
              <a:off x="5664439" y="4299643"/>
              <a:ext cx="579284" cy="585019"/>
            </a:xfrm>
            <a:prstGeom prst="ellipse">
              <a:avLst/>
            </a:prstGeom>
            <a:solidFill>
              <a:srgbClr val="C9CACA"/>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30" name="Oval 31"/>
            <p:cNvSpPr>
              <a:spLocks noChangeArrowheads="1"/>
            </p:cNvSpPr>
            <p:nvPr/>
          </p:nvSpPr>
          <p:spPr bwMode="auto">
            <a:xfrm>
              <a:off x="5714147" y="4349351"/>
              <a:ext cx="479869" cy="479869"/>
            </a:xfrm>
            <a:prstGeom prst="ellipse">
              <a:avLst/>
            </a:prstGeom>
            <a:solidFill>
              <a:srgbClr val="FFFFFF"/>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126" name="Oval 32"/>
            <p:cNvSpPr>
              <a:spLocks noChangeArrowheads="1"/>
            </p:cNvSpPr>
            <p:nvPr/>
          </p:nvSpPr>
          <p:spPr bwMode="auto">
            <a:xfrm>
              <a:off x="5767229" y="4405387"/>
              <a:ext cx="371793" cy="37453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32" name="矩形 126"/>
            <p:cNvSpPr>
              <a:spLocks noChangeArrowheads="1"/>
            </p:cNvSpPr>
            <p:nvPr/>
          </p:nvSpPr>
          <p:spPr bwMode="auto">
            <a:xfrm>
              <a:off x="5610907" y="2638716"/>
              <a:ext cx="801823" cy="461665"/>
            </a:xfrm>
            <a:prstGeom prst="rect">
              <a:avLst/>
            </a:prstGeom>
            <a:noFill/>
            <a:ln w="9525">
              <a:noFill/>
              <a:miter lim="800000"/>
            </a:ln>
          </p:spPr>
          <p:txBody>
            <a:bodyPr wrap="none">
              <a:spAutoFit/>
            </a:body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7" name="组合 127"/>
          <p:cNvGrpSpPr/>
          <p:nvPr/>
        </p:nvGrpSpPr>
        <p:grpSpPr bwMode="auto">
          <a:xfrm>
            <a:off x="6948488" y="1266825"/>
            <a:ext cx="1636712" cy="2608263"/>
            <a:chOff x="6949187" y="1240718"/>
            <a:chExt cx="1636525" cy="2609646"/>
          </a:xfrm>
        </p:grpSpPr>
        <p:sp>
          <p:nvSpPr>
            <p:cNvPr id="33817"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2"/>
                <a:gd name="T149" fmla="*/ 362 w 362"/>
                <a:gd name="T150" fmla="*/ 242 h 2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w="9525">
              <a:noFill/>
              <a:round/>
            </a:ln>
          </p:spPr>
          <p:txBody>
            <a:bodyPr/>
            <a:lstStyle/>
            <a:p>
              <a:endParaRPr lang="zh-CN" altLang="en-US"/>
            </a:p>
          </p:txBody>
        </p:sp>
        <p:sp>
          <p:nvSpPr>
            <p:cNvPr id="33818"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219"/>
                <a:gd name="T125" fmla="*/ 339 w 339"/>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w="9525">
              <a:noFill/>
              <a:round/>
            </a:ln>
          </p:spPr>
          <p:txBody>
            <a:bodyPr/>
            <a:lstStyle/>
            <a:p>
              <a:endParaRPr lang="zh-CN" altLang="en-US"/>
            </a:p>
          </p:txBody>
        </p:sp>
        <p:sp>
          <p:nvSpPr>
            <p:cNvPr id="131"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20"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 name="T15" fmla="*/ 0 w 12"/>
                <a:gd name="T16" fmla="*/ 0 h 302"/>
                <a:gd name="T17" fmla="*/ 12 w 12"/>
                <a:gd name="T18" fmla="*/ 302 h 302"/>
              </a:gdLst>
              <a:ahLst/>
              <a:cxnLst>
                <a:cxn ang="T10">
                  <a:pos x="T0" y="T1"/>
                </a:cxn>
                <a:cxn ang="T11">
                  <a:pos x="T2" y="T3"/>
                </a:cxn>
                <a:cxn ang="T12">
                  <a:pos x="T4" y="T5"/>
                </a:cxn>
                <a:cxn ang="T13">
                  <a:pos x="T6" y="T7"/>
                </a:cxn>
                <a:cxn ang="T14">
                  <a:pos x="T8" y="T9"/>
                </a:cxn>
              </a:cxnLst>
              <a:rect l="T15" t="T16" r="T17" b="T18"/>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w="9525">
              <a:noFill/>
              <a:round/>
            </a:ln>
          </p:spPr>
          <p:txBody>
            <a:bodyPr/>
            <a:lstStyle/>
            <a:p>
              <a:endParaRPr lang="zh-CN" altLang="en-US"/>
            </a:p>
          </p:txBody>
        </p:sp>
        <p:sp>
          <p:nvSpPr>
            <p:cNvPr id="33821" name="Oval 37"/>
            <p:cNvSpPr>
              <a:spLocks noChangeArrowheads="1"/>
            </p:cNvSpPr>
            <p:nvPr/>
          </p:nvSpPr>
          <p:spPr bwMode="auto">
            <a:xfrm>
              <a:off x="7476852" y="3267256"/>
              <a:ext cx="583108" cy="583108"/>
            </a:xfrm>
            <a:prstGeom prst="ellipse">
              <a:avLst/>
            </a:prstGeom>
            <a:solidFill>
              <a:srgbClr val="C9CACA"/>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22" name="Oval 38"/>
            <p:cNvSpPr>
              <a:spLocks noChangeArrowheads="1"/>
            </p:cNvSpPr>
            <p:nvPr/>
          </p:nvSpPr>
          <p:spPr bwMode="auto">
            <a:xfrm>
              <a:off x="7526559" y="3316963"/>
              <a:ext cx="479869" cy="479869"/>
            </a:xfrm>
            <a:prstGeom prst="ellipse">
              <a:avLst/>
            </a:prstGeom>
            <a:solidFill>
              <a:srgbClr val="FFFFFF"/>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135" name="Oval 39"/>
            <p:cNvSpPr>
              <a:spLocks noChangeArrowheads="1"/>
            </p:cNvSpPr>
            <p:nvPr/>
          </p:nvSpPr>
          <p:spPr bwMode="auto">
            <a:xfrm>
              <a:off x="7582527" y="3370685"/>
              <a:ext cx="374607" cy="376436"/>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24" name="矩形 135"/>
            <p:cNvSpPr>
              <a:spLocks noChangeArrowheads="1"/>
            </p:cNvSpPr>
            <p:nvPr/>
          </p:nvSpPr>
          <p:spPr bwMode="auto">
            <a:xfrm>
              <a:off x="7382743" y="1589344"/>
              <a:ext cx="801823" cy="461665"/>
            </a:xfrm>
            <a:prstGeom prst="rect">
              <a:avLst/>
            </a:prstGeom>
            <a:noFill/>
            <a:ln w="9525">
              <a:noFill/>
              <a:miter lim="800000"/>
            </a:ln>
          </p:spPr>
          <p:txBody>
            <a:bodyPr wrap="none">
              <a:spAutoFit/>
            </a:body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8" name="组合 136"/>
          <p:cNvGrpSpPr/>
          <p:nvPr/>
        </p:nvGrpSpPr>
        <p:grpSpPr bwMode="auto">
          <a:xfrm>
            <a:off x="8761413" y="2293938"/>
            <a:ext cx="1636712" cy="2616200"/>
            <a:chOff x="8761600" y="2269282"/>
            <a:chExt cx="1636525" cy="2615380"/>
          </a:xfrm>
        </p:grpSpPr>
        <p:sp>
          <p:nvSpPr>
            <p:cNvPr id="33809"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3"/>
                <a:gd name="T149" fmla="*/ 362 w 362"/>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w="9525">
              <a:noFill/>
              <a:round/>
            </a:ln>
          </p:spPr>
          <p:txBody>
            <a:bodyPr/>
            <a:lstStyle/>
            <a:p>
              <a:endParaRPr lang="zh-CN" altLang="en-US"/>
            </a:p>
          </p:txBody>
        </p:sp>
        <p:sp>
          <p:nvSpPr>
            <p:cNvPr id="33810"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219"/>
                <a:gd name="T125" fmla="*/ 339 w 339"/>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w="9525">
              <a:noFill/>
              <a:round/>
            </a:ln>
          </p:spPr>
          <p:txBody>
            <a:bodyPr/>
            <a:lstStyle/>
            <a:p>
              <a:endParaRPr lang="zh-CN" altLang="en-US"/>
            </a:p>
          </p:txBody>
        </p:sp>
        <p:sp>
          <p:nvSpPr>
            <p:cNvPr id="140"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12"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 name="T18" fmla="*/ 0 w 28"/>
                <a:gd name="T19" fmla="*/ 0 h 685"/>
                <a:gd name="T20" fmla="*/ 28 w 28"/>
                <a:gd name="T21" fmla="*/ 685 h 685"/>
              </a:gdLst>
              <a:ahLst/>
              <a:cxnLst>
                <a:cxn ang="T12">
                  <a:pos x="T0" y="T1"/>
                </a:cxn>
                <a:cxn ang="T13">
                  <a:pos x="T2" y="T3"/>
                </a:cxn>
                <a:cxn ang="T14">
                  <a:pos x="T4" y="T5"/>
                </a:cxn>
                <a:cxn ang="T15">
                  <a:pos x="T6" y="T7"/>
                </a:cxn>
                <a:cxn ang="T16">
                  <a:pos x="T8" y="T9"/>
                </a:cxn>
                <a:cxn ang="T17">
                  <a:pos x="T10" y="T11"/>
                </a:cxn>
              </a:cxnLst>
              <a:rect l="T18" t="T19" r="T20" b="T21"/>
              <a:pathLst>
                <a:path w="28" h="685">
                  <a:moveTo>
                    <a:pt x="28" y="0"/>
                  </a:moveTo>
                  <a:lnTo>
                    <a:pt x="28" y="685"/>
                  </a:lnTo>
                  <a:lnTo>
                    <a:pt x="0" y="685"/>
                  </a:lnTo>
                  <a:lnTo>
                    <a:pt x="2" y="0"/>
                  </a:lnTo>
                  <a:lnTo>
                    <a:pt x="28" y="0"/>
                  </a:lnTo>
                  <a:close/>
                </a:path>
              </a:pathLst>
            </a:custGeom>
            <a:solidFill>
              <a:srgbClr val="C9CACA"/>
            </a:solidFill>
            <a:ln w="9525">
              <a:noFill/>
              <a:round/>
            </a:ln>
          </p:spPr>
          <p:txBody>
            <a:bodyPr/>
            <a:lstStyle/>
            <a:p>
              <a:endParaRPr lang="zh-CN" altLang="en-US"/>
            </a:p>
          </p:txBody>
        </p:sp>
        <p:sp>
          <p:nvSpPr>
            <p:cNvPr id="33813" name="Oval 44"/>
            <p:cNvSpPr>
              <a:spLocks noChangeArrowheads="1"/>
            </p:cNvSpPr>
            <p:nvPr/>
          </p:nvSpPr>
          <p:spPr bwMode="auto">
            <a:xfrm>
              <a:off x="9291177" y="4299643"/>
              <a:ext cx="583108" cy="585019"/>
            </a:xfrm>
            <a:prstGeom prst="ellipse">
              <a:avLst/>
            </a:prstGeom>
            <a:solidFill>
              <a:srgbClr val="C9CACA"/>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33814" name="Oval 45"/>
            <p:cNvSpPr>
              <a:spLocks noChangeArrowheads="1"/>
            </p:cNvSpPr>
            <p:nvPr/>
          </p:nvSpPr>
          <p:spPr bwMode="auto">
            <a:xfrm>
              <a:off x="9340884" y="4349351"/>
              <a:ext cx="479869" cy="479869"/>
            </a:xfrm>
            <a:prstGeom prst="ellipse">
              <a:avLst/>
            </a:prstGeom>
            <a:solidFill>
              <a:srgbClr val="FFFFFF"/>
            </a:solidFill>
            <a:ln w="9525">
              <a:noFill/>
              <a:round/>
            </a:ln>
          </p:spPr>
          <p:txBody>
            <a:bodyPr/>
            <a:lstStyle/>
            <a:p>
              <a:pPr eaLnBrk="1" hangingPunct="1"/>
              <a:endParaRPr lang="zh-CN" altLang="en-US" sz="1400">
                <a:latin typeface="Arial" panose="020B0604020202020204" pitchFamily="34" charset="0"/>
                <a:cs typeface="Arial" panose="020B0604020202020204" pitchFamily="34" charset="0"/>
              </a:endParaRPr>
            </a:p>
          </p:txBody>
        </p:sp>
        <p:sp>
          <p:nvSpPr>
            <p:cNvPr id="144" name="Oval 46"/>
            <p:cNvSpPr>
              <a:spLocks noChangeArrowheads="1"/>
            </p:cNvSpPr>
            <p:nvPr/>
          </p:nvSpPr>
          <p:spPr bwMode="auto">
            <a:xfrm>
              <a:off x="9394940" y="4405387"/>
              <a:ext cx="376195" cy="37453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16" name="矩形 144"/>
            <p:cNvSpPr>
              <a:spLocks noChangeArrowheads="1"/>
            </p:cNvSpPr>
            <p:nvPr/>
          </p:nvSpPr>
          <p:spPr bwMode="auto">
            <a:xfrm>
              <a:off x="9177202" y="2645690"/>
              <a:ext cx="801823" cy="461665"/>
            </a:xfrm>
            <a:prstGeom prst="rect">
              <a:avLst/>
            </a:prstGeom>
            <a:noFill/>
            <a:ln w="9525">
              <a:noFill/>
              <a:miter lim="800000"/>
            </a:ln>
          </p:spPr>
          <p:txBody>
            <a:bodyPr wrap="none">
              <a:spAutoFit/>
            </a:body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p:cNvSpPr/>
          <p:nvPr/>
        </p:nvSpPr>
        <p:spPr>
          <a:xfrm rot="5400000" flipH="1" flipV="1">
            <a:off x="8591550" y="325755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0" y="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直角三角形 6"/>
          <p:cNvSpPr/>
          <p:nvPr/>
        </p:nvSpPr>
        <p:spPr>
          <a:xfrm rot="5400000" flipH="1" flipV="1">
            <a:off x="9220200" y="388620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38" name="文本框 2"/>
          <p:cNvSpPr txBox="1">
            <a:spLocks noChangeArrowheads="1"/>
          </p:cNvSpPr>
          <p:nvPr/>
        </p:nvSpPr>
        <p:spPr bwMode="auto">
          <a:xfrm>
            <a:off x="293688" y="400050"/>
            <a:ext cx="676275" cy="971550"/>
          </a:xfrm>
          <a:prstGeom prst="rect">
            <a:avLst/>
          </a:prstGeom>
          <a:noFill/>
          <a:ln w="9525">
            <a:noFill/>
            <a:miter lim="800000"/>
          </a:ln>
        </p:spPr>
        <p:txBody>
          <a:bodyPr vert="eaVert">
            <a:spAutoFit/>
          </a:bodyPr>
          <a:lstStyle/>
          <a:p>
            <a:pPr algn="dist" eaLnBrk="1" hangingPunct="1"/>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18439" name="文本框 10"/>
          <p:cNvSpPr txBox="1">
            <a:spLocks noChangeArrowheads="1"/>
          </p:cNvSpPr>
          <p:nvPr/>
        </p:nvSpPr>
        <p:spPr bwMode="auto">
          <a:xfrm>
            <a:off x="2522538" y="1641475"/>
            <a:ext cx="7146925" cy="584200"/>
          </a:xfrm>
          <a:prstGeom prst="rect">
            <a:avLst/>
          </a:prstGeom>
          <a:noFill/>
          <a:ln w="9525">
            <a:noFill/>
            <a:miter lim="800000"/>
          </a:ln>
        </p:spPr>
        <p:txBody>
          <a:bodyPr>
            <a:spAutoFit/>
          </a:bodyPr>
          <a:lstStyle/>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18440" name="文本框 11"/>
          <p:cNvSpPr txBox="1">
            <a:spLocks noChangeArrowheads="1"/>
          </p:cNvSpPr>
          <p:nvPr/>
        </p:nvSpPr>
        <p:spPr bwMode="auto">
          <a:xfrm>
            <a:off x="2522538" y="2632075"/>
            <a:ext cx="7146925" cy="584200"/>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02 MORE THAN TEMPLATE</a:t>
            </a:r>
            <a:endParaRPr lang="zh-CN" altLang="en-US" sz="3200">
              <a:solidFill>
                <a:srgbClr val="1570C1"/>
              </a:solidFill>
              <a:latin typeface="DIN" pitchFamily="50" charset="0"/>
            </a:endParaRPr>
          </a:p>
        </p:txBody>
      </p:sp>
      <p:sp>
        <p:nvSpPr>
          <p:cNvPr id="18441" name="文本框 12"/>
          <p:cNvSpPr txBox="1">
            <a:spLocks noChangeArrowheads="1"/>
          </p:cNvSpPr>
          <p:nvPr/>
        </p:nvSpPr>
        <p:spPr bwMode="auto">
          <a:xfrm>
            <a:off x="2522538" y="3622675"/>
            <a:ext cx="7146925" cy="584200"/>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03 MORE THAN TEMPLATE</a:t>
            </a:r>
            <a:endParaRPr lang="zh-CN" altLang="en-US" sz="3200">
              <a:solidFill>
                <a:srgbClr val="1570C1"/>
              </a:solidFill>
              <a:latin typeface="DIN" pitchFamily="50" charset="0"/>
            </a:endParaRPr>
          </a:p>
        </p:txBody>
      </p:sp>
      <p:sp>
        <p:nvSpPr>
          <p:cNvPr id="18442" name="文本框 13"/>
          <p:cNvSpPr txBox="1">
            <a:spLocks noChangeArrowheads="1"/>
          </p:cNvSpPr>
          <p:nvPr/>
        </p:nvSpPr>
        <p:spPr bwMode="auto">
          <a:xfrm>
            <a:off x="2522538" y="4613275"/>
            <a:ext cx="7146925" cy="584200"/>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04 MORE THAN TEMPLATE</a:t>
            </a:r>
            <a:endParaRPr lang="zh-CN" altLang="en-US" sz="3200">
              <a:solidFill>
                <a:srgbClr val="1570C1"/>
              </a:solidFill>
              <a:latin typeface="DIN"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481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482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组合 67"/>
          <p:cNvGrpSpPr/>
          <p:nvPr/>
        </p:nvGrpSpPr>
        <p:grpSpPr>
          <a:xfrm>
            <a:off x="974001" y="1745451"/>
            <a:ext cx="5025160" cy="4152747"/>
            <a:chOff x="653337" y="1916527"/>
            <a:chExt cx="5025160" cy="4152747"/>
          </a:xfrm>
          <a:solidFill>
            <a:srgbClr val="1570C1"/>
          </a:solidFill>
        </p:grpSpPr>
        <p:sp>
          <p:nvSpPr>
            <p:cNvPr id="69" name="Freeform 6"/>
            <p:cNvSpPr/>
            <p:nvPr/>
          </p:nvSpPr>
          <p:spPr bwMode="auto">
            <a:xfrm>
              <a:off x="2761774" y="196553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0" name="Freeform 7"/>
            <p:cNvSpPr/>
            <p:nvPr/>
          </p:nvSpPr>
          <p:spPr bwMode="auto">
            <a:xfrm>
              <a:off x="2339481" y="323604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1" name="Freeform 8"/>
            <p:cNvSpPr/>
            <p:nvPr/>
          </p:nvSpPr>
          <p:spPr bwMode="auto">
            <a:xfrm>
              <a:off x="3338342" y="364925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2" name="Freeform 9"/>
            <p:cNvSpPr/>
            <p:nvPr/>
          </p:nvSpPr>
          <p:spPr bwMode="auto">
            <a:xfrm>
              <a:off x="653337" y="241565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3" name="Freeform 10"/>
            <p:cNvSpPr/>
            <p:nvPr/>
          </p:nvSpPr>
          <p:spPr bwMode="auto">
            <a:xfrm>
              <a:off x="1954095" y="360872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4" name="Freeform 11"/>
            <p:cNvSpPr/>
            <p:nvPr/>
          </p:nvSpPr>
          <p:spPr bwMode="auto">
            <a:xfrm>
              <a:off x="2675863" y="423792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srgbClr val="C00000"/>
                </a:solidFill>
                <a:latin typeface="+mn-lt"/>
                <a:ea typeface="+mn-ea"/>
              </a:endParaRPr>
            </a:p>
          </p:txBody>
        </p:sp>
        <p:sp>
          <p:nvSpPr>
            <p:cNvPr id="75" name="Freeform 12"/>
            <p:cNvSpPr/>
            <p:nvPr/>
          </p:nvSpPr>
          <p:spPr bwMode="auto">
            <a:xfrm>
              <a:off x="875373" y="385556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6" name="Freeform 13"/>
            <p:cNvSpPr/>
            <p:nvPr/>
          </p:nvSpPr>
          <p:spPr bwMode="auto">
            <a:xfrm>
              <a:off x="2641984" y="483325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7" name="Freeform 14"/>
            <p:cNvSpPr/>
            <p:nvPr/>
          </p:nvSpPr>
          <p:spPr bwMode="auto">
            <a:xfrm>
              <a:off x="3267558" y="482054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8" name="Freeform 15"/>
            <p:cNvSpPr/>
            <p:nvPr/>
          </p:nvSpPr>
          <p:spPr bwMode="auto">
            <a:xfrm>
              <a:off x="3366174" y="513514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79" name="Freeform 16"/>
            <p:cNvSpPr/>
            <p:nvPr/>
          </p:nvSpPr>
          <p:spPr bwMode="auto">
            <a:xfrm>
              <a:off x="3474470" y="448779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0" name="Freeform 17"/>
            <p:cNvSpPr/>
            <p:nvPr/>
          </p:nvSpPr>
          <p:spPr bwMode="auto">
            <a:xfrm>
              <a:off x="3474470" y="362445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1" name="Freeform 18"/>
            <p:cNvSpPr/>
            <p:nvPr/>
          </p:nvSpPr>
          <p:spPr bwMode="auto">
            <a:xfrm>
              <a:off x="3905835" y="346110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2" name="Freeform 19"/>
            <p:cNvSpPr/>
            <p:nvPr/>
          </p:nvSpPr>
          <p:spPr bwMode="auto">
            <a:xfrm>
              <a:off x="3819321" y="470317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3" name="Freeform 20"/>
            <p:cNvSpPr/>
            <p:nvPr/>
          </p:nvSpPr>
          <p:spPr bwMode="auto">
            <a:xfrm>
              <a:off x="3757610" y="435227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4" name="Freeform 21"/>
            <p:cNvSpPr/>
            <p:nvPr/>
          </p:nvSpPr>
          <p:spPr bwMode="auto">
            <a:xfrm>
              <a:off x="3924591" y="521500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5" name="Freeform 22"/>
            <p:cNvSpPr/>
            <p:nvPr/>
          </p:nvSpPr>
          <p:spPr bwMode="auto">
            <a:xfrm>
              <a:off x="4291224" y="468200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6" name="Freeform 23"/>
            <p:cNvSpPr/>
            <p:nvPr/>
          </p:nvSpPr>
          <p:spPr bwMode="auto">
            <a:xfrm>
              <a:off x="4538065" y="484837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7" name="Freeform 24"/>
            <p:cNvSpPr/>
            <p:nvPr/>
          </p:nvSpPr>
          <p:spPr bwMode="auto">
            <a:xfrm>
              <a:off x="4729247" y="451259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8" name="Freeform 25"/>
            <p:cNvSpPr/>
            <p:nvPr/>
          </p:nvSpPr>
          <p:spPr bwMode="auto">
            <a:xfrm>
              <a:off x="4368059" y="414233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89" name="Freeform 26"/>
            <p:cNvSpPr/>
            <p:nvPr/>
          </p:nvSpPr>
          <p:spPr bwMode="auto">
            <a:xfrm>
              <a:off x="4457600" y="347622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90" name="Freeform 27"/>
            <p:cNvSpPr/>
            <p:nvPr/>
          </p:nvSpPr>
          <p:spPr bwMode="auto">
            <a:xfrm>
              <a:off x="4334180" y="339334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91" name="Freeform 28"/>
            <p:cNvSpPr/>
            <p:nvPr/>
          </p:nvSpPr>
          <p:spPr bwMode="auto">
            <a:xfrm>
              <a:off x="4611877" y="304485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92" name="Freeform 29"/>
            <p:cNvSpPr/>
            <p:nvPr/>
          </p:nvSpPr>
          <p:spPr bwMode="auto">
            <a:xfrm>
              <a:off x="4744371" y="271513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93" name="Freeform 30"/>
            <p:cNvSpPr/>
            <p:nvPr/>
          </p:nvSpPr>
          <p:spPr bwMode="auto">
            <a:xfrm>
              <a:off x="4568920" y="191652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99" name="Freeform 31"/>
            <p:cNvSpPr/>
            <p:nvPr/>
          </p:nvSpPr>
          <p:spPr bwMode="auto">
            <a:xfrm>
              <a:off x="4346884" y="372306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00" name="Freeform 32"/>
            <p:cNvSpPr/>
            <p:nvPr/>
          </p:nvSpPr>
          <p:spPr bwMode="auto">
            <a:xfrm>
              <a:off x="4975482" y="442003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6" name="Freeform 33"/>
            <p:cNvSpPr/>
            <p:nvPr/>
          </p:nvSpPr>
          <p:spPr bwMode="auto">
            <a:xfrm>
              <a:off x="4485431" y="406852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7" name="Freeform 34"/>
            <p:cNvSpPr/>
            <p:nvPr/>
          </p:nvSpPr>
          <p:spPr bwMode="auto">
            <a:xfrm>
              <a:off x="4180508" y="320518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8" name="Freeform 35"/>
            <p:cNvSpPr/>
            <p:nvPr/>
          </p:nvSpPr>
          <p:spPr bwMode="auto">
            <a:xfrm>
              <a:off x="3930643" y="394812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9" name="Freeform 36"/>
            <p:cNvSpPr/>
            <p:nvPr/>
          </p:nvSpPr>
          <p:spPr bwMode="auto">
            <a:xfrm>
              <a:off x="5006337" y="515329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50" name="Freeform 37"/>
            <p:cNvSpPr/>
            <p:nvPr/>
          </p:nvSpPr>
          <p:spPr bwMode="auto">
            <a:xfrm>
              <a:off x="3798147" y="585631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grpSp>
      <p:sp>
        <p:nvSpPr>
          <p:cNvPr id="151" name="矩形 40"/>
          <p:cNvSpPr>
            <a:spLocks noChangeArrowheads="1"/>
          </p:cNvSpPr>
          <p:nvPr/>
        </p:nvSpPr>
        <p:spPr bwMode="auto">
          <a:xfrm>
            <a:off x="6767513" y="3516313"/>
            <a:ext cx="4432300" cy="21240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auto" hangingPunct="1">
              <a:spcBef>
                <a:spcPts val="0"/>
              </a:spcBef>
              <a:spcAft>
                <a:spcPts val="0"/>
              </a:spcAft>
              <a:defRPr/>
            </a:pPr>
            <a:r>
              <a:rPr lang="en-US" altLang="zh-CN" sz="1200" dirty="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the difference in needs and desires of presenters and audiences has become more noticeable.</a:t>
            </a:r>
          </a:p>
        </p:txBody>
      </p:sp>
      <p:grpSp>
        <p:nvGrpSpPr>
          <p:cNvPr id="34823" name="组合 41"/>
          <p:cNvGrpSpPr/>
          <p:nvPr/>
        </p:nvGrpSpPr>
        <p:grpSpPr bwMode="auto">
          <a:xfrm>
            <a:off x="6815138" y="2089150"/>
            <a:ext cx="4384675" cy="1246188"/>
            <a:chOff x="5110842" y="1578134"/>
            <a:chExt cx="3288535" cy="934675"/>
          </a:xfrm>
        </p:grpSpPr>
        <p:sp>
          <p:nvSpPr>
            <p:cNvPr id="153" name="文本框 39"/>
            <p:cNvSpPr txBox="1">
              <a:spLocks noChangeArrowheads="1"/>
            </p:cNvSpPr>
            <p:nvPr/>
          </p:nvSpPr>
          <p:spPr bwMode="auto">
            <a:xfrm>
              <a:off x="5212046" y="2119888"/>
              <a:ext cx="894168" cy="392921"/>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dirty="0">
                  <a:solidFill>
                    <a:schemeClr val="tx1">
                      <a:lumMod val="65000"/>
                      <a:lumOff val="35000"/>
                    </a:schemeClr>
                  </a:solidFill>
                </a:rPr>
                <a:t>23,456</a:t>
              </a:r>
              <a:endParaRPr lang="zh-CN" altLang="en-US" sz="2800" b="1" dirty="0">
                <a:solidFill>
                  <a:schemeClr val="tx1">
                    <a:lumMod val="65000"/>
                    <a:lumOff val="35000"/>
                  </a:schemeClr>
                </a:solidFill>
              </a:endParaRPr>
            </a:p>
          </p:txBody>
        </p:sp>
        <p:sp>
          <p:nvSpPr>
            <p:cNvPr id="154" name="文本框 62"/>
            <p:cNvSpPr txBox="1">
              <a:spLocks noChangeArrowheads="1"/>
            </p:cNvSpPr>
            <p:nvPr/>
          </p:nvSpPr>
          <p:spPr bwMode="auto">
            <a:xfrm>
              <a:off x="6402681" y="2119888"/>
              <a:ext cx="756054" cy="392921"/>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6,457</a:t>
              </a:r>
              <a:endParaRPr lang="zh-CN" altLang="en-US" sz="2800" b="1">
                <a:solidFill>
                  <a:schemeClr val="tx1">
                    <a:lumMod val="65000"/>
                    <a:lumOff val="35000"/>
                  </a:schemeClr>
                </a:solidFill>
              </a:endParaRPr>
            </a:p>
          </p:txBody>
        </p:sp>
        <p:sp>
          <p:nvSpPr>
            <p:cNvPr id="155" name="文本框 154"/>
            <p:cNvSpPr txBox="1">
              <a:spLocks noChangeArrowheads="1"/>
            </p:cNvSpPr>
            <p:nvPr/>
          </p:nvSpPr>
          <p:spPr bwMode="auto">
            <a:xfrm>
              <a:off x="7404006" y="2119888"/>
              <a:ext cx="894167" cy="392921"/>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83,451</a:t>
              </a:r>
              <a:endParaRPr lang="zh-CN" altLang="en-US" sz="2800" b="1">
                <a:solidFill>
                  <a:schemeClr val="tx1">
                    <a:lumMod val="65000"/>
                    <a:lumOff val="35000"/>
                  </a:schemeClr>
                </a:solidFill>
              </a:endParaRPr>
            </a:p>
          </p:txBody>
        </p:sp>
        <p:cxnSp>
          <p:nvCxnSpPr>
            <p:cNvPr id="156" name="直接连接符 155"/>
            <p:cNvCxnSpPr/>
            <p:nvPr/>
          </p:nvCxnSpPr>
          <p:spPr>
            <a:xfrm>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60" name="Freeform 24"/>
            <p:cNvSpPr>
              <a:spLocks noEditPoints="1"/>
            </p:cNvSpPr>
            <p:nvPr/>
          </p:nvSpPr>
          <p:spPr bwMode="auto">
            <a:xfrm>
              <a:off x="5450173" y="1687675"/>
              <a:ext cx="417913" cy="432213"/>
            </a:xfrm>
            <a:custGeom>
              <a:avLst/>
              <a:gdLst>
                <a:gd name="T0" fmla="*/ 164550 w 89"/>
                <a:gd name="T1" fmla="*/ 51721 h 92"/>
                <a:gd name="T2" fmla="*/ 263281 w 89"/>
                <a:gd name="T3" fmla="*/ 51721 h 92"/>
                <a:gd name="T4" fmla="*/ 329101 w 89"/>
                <a:gd name="T5" fmla="*/ 47019 h 92"/>
                <a:gd name="T6" fmla="*/ 329101 w 89"/>
                <a:gd name="T7" fmla="*/ 126952 h 92"/>
                <a:gd name="T8" fmla="*/ 329101 w 89"/>
                <a:gd name="T9" fmla="*/ 47019 h 92"/>
                <a:gd name="T10" fmla="*/ 141043 w 89"/>
                <a:gd name="T11" fmla="*/ 258606 h 92"/>
                <a:gd name="T12" fmla="*/ 150446 w 89"/>
                <a:gd name="T13" fmla="*/ 399664 h 92"/>
                <a:gd name="T14" fmla="*/ 103432 w 89"/>
                <a:gd name="T15" fmla="*/ 277414 h 92"/>
                <a:gd name="T16" fmla="*/ 79924 w 89"/>
                <a:gd name="T17" fmla="*/ 399664 h 92"/>
                <a:gd name="T18" fmla="*/ 51716 w 89"/>
                <a:gd name="T19" fmla="*/ 258606 h 92"/>
                <a:gd name="T20" fmla="*/ 18806 w 89"/>
                <a:gd name="T21" fmla="*/ 249203 h 92"/>
                <a:gd name="T22" fmla="*/ 47014 w 89"/>
                <a:gd name="T23" fmla="*/ 131654 h 92"/>
                <a:gd name="T24" fmla="*/ 98730 w 89"/>
                <a:gd name="T25" fmla="*/ 164568 h 92"/>
                <a:gd name="T26" fmla="*/ 145745 w 89"/>
                <a:gd name="T27" fmla="*/ 131654 h 92"/>
                <a:gd name="T28" fmla="*/ 206863 w 89"/>
                <a:gd name="T29" fmla="*/ 112846 h 92"/>
                <a:gd name="T30" fmla="*/ 206863 w 89"/>
                <a:gd name="T31" fmla="*/ 126952 h 92"/>
                <a:gd name="T32" fmla="*/ 211565 w 89"/>
                <a:gd name="T33" fmla="*/ 225693 h 92"/>
                <a:gd name="T34" fmla="*/ 211565 w 89"/>
                <a:gd name="T35" fmla="*/ 225693 h 92"/>
                <a:gd name="T36" fmla="*/ 211565 w 89"/>
                <a:gd name="T37" fmla="*/ 225693 h 92"/>
                <a:gd name="T38" fmla="*/ 220968 w 89"/>
                <a:gd name="T39" fmla="*/ 126952 h 92"/>
                <a:gd name="T40" fmla="*/ 220968 w 89"/>
                <a:gd name="T41" fmla="*/ 112846 h 92"/>
                <a:gd name="T42" fmla="*/ 277385 w 89"/>
                <a:gd name="T43" fmla="*/ 131654 h 92"/>
                <a:gd name="T44" fmla="*/ 329101 w 89"/>
                <a:gd name="T45" fmla="*/ 164568 h 92"/>
                <a:gd name="T46" fmla="*/ 376115 w 89"/>
                <a:gd name="T47" fmla="*/ 131654 h 92"/>
                <a:gd name="T48" fmla="*/ 399622 w 89"/>
                <a:gd name="T49" fmla="*/ 239799 h 92"/>
                <a:gd name="T50" fmla="*/ 371414 w 89"/>
                <a:gd name="T51" fmla="*/ 258606 h 92"/>
                <a:gd name="T52" fmla="*/ 376115 w 89"/>
                <a:gd name="T53" fmla="*/ 399664 h 92"/>
                <a:gd name="T54" fmla="*/ 333802 w 89"/>
                <a:gd name="T55" fmla="*/ 277414 h 92"/>
                <a:gd name="T56" fmla="*/ 310295 w 89"/>
                <a:gd name="T57" fmla="*/ 399664 h 92"/>
                <a:gd name="T58" fmla="*/ 282086 w 89"/>
                <a:gd name="T59" fmla="*/ 258606 h 92"/>
                <a:gd name="T60" fmla="*/ 267982 w 89"/>
                <a:gd name="T61" fmla="*/ 258606 h 92"/>
                <a:gd name="T62" fmla="*/ 230370 w 89"/>
                <a:gd name="T63" fmla="*/ 432578 h 92"/>
                <a:gd name="T64" fmla="*/ 202162 w 89"/>
                <a:gd name="T65" fmla="*/ 286818 h 92"/>
                <a:gd name="T66" fmla="*/ 150446 w 89"/>
                <a:gd name="T67" fmla="*/ 432578 h 92"/>
                <a:gd name="T68" fmla="*/ 141043 w 89"/>
                <a:gd name="T69" fmla="*/ 244501 h 92"/>
                <a:gd name="T70" fmla="*/ 61119 w 89"/>
                <a:gd name="T71" fmla="*/ 84635 h 92"/>
                <a:gd name="T72" fmla="*/ 136342 w 89"/>
                <a:gd name="T73" fmla="*/ 8463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1" name="Freeform 27"/>
            <p:cNvSpPr>
              <a:spLocks noEditPoints="1"/>
            </p:cNvSpPr>
            <p:nvPr/>
          </p:nvSpPr>
          <p:spPr bwMode="auto">
            <a:xfrm>
              <a:off x="6484835" y="1704345"/>
              <a:ext cx="540548" cy="415544"/>
            </a:xfrm>
            <a:custGeom>
              <a:avLst/>
              <a:gdLst>
                <a:gd name="T0" fmla="*/ 183563 w 97"/>
                <a:gd name="T1" fmla="*/ 416611 h 75"/>
                <a:gd name="T2" fmla="*/ 244751 w 97"/>
                <a:gd name="T3" fmla="*/ 416611 h 75"/>
                <a:gd name="T4" fmla="*/ 261439 w 97"/>
                <a:gd name="T5" fmla="*/ 405501 h 75"/>
                <a:gd name="T6" fmla="*/ 261439 w 97"/>
                <a:gd name="T7" fmla="*/ 272186 h 75"/>
                <a:gd name="T8" fmla="*/ 216939 w 97"/>
                <a:gd name="T9" fmla="*/ 249967 h 75"/>
                <a:gd name="T10" fmla="*/ 166876 w 97"/>
                <a:gd name="T11" fmla="*/ 277741 h 75"/>
                <a:gd name="T12" fmla="*/ 166876 w 97"/>
                <a:gd name="T13" fmla="*/ 405501 h 75"/>
                <a:gd name="T14" fmla="*/ 183563 w 97"/>
                <a:gd name="T15" fmla="*/ 416611 h 75"/>
                <a:gd name="T16" fmla="*/ 0 w 97"/>
                <a:gd name="T17" fmla="*/ 272186 h 75"/>
                <a:gd name="T18" fmla="*/ 205813 w 97"/>
                <a:gd name="T19" fmla="*/ 155535 h 75"/>
                <a:gd name="T20" fmla="*/ 216939 w 97"/>
                <a:gd name="T21" fmla="*/ 144425 h 75"/>
                <a:gd name="T22" fmla="*/ 228064 w 97"/>
                <a:gd name="T23" fmla="*/ 155535 h 75"/>
                <a:gd name="T24" fmla="*/ 289251 w 97"/>
                <a:gd name="T25" fmla="*/ 188864 h 75"/>
                <a:gd name="T26" fmla="*/ 450565 w 97"/>
                <a:gd name="T27" fmla="*/ 49993 h 75"/>
                <a:gd name="T28" fmla="*/ 428314 w 97"/>
                <a:gd name="T29" fmla="*/ 22219 h 75"/>
                <a:gd name="T30" fmla="*/ 483940 w 97"/>
                <a:gd name="T31" fmla="*/ 11110 h 75"/>
                <a:gd name="T32" fmla="*/ 539565 w 97"/>
                <a:gd name="T33" fmla="*/ 0 h 75"/>
                <a:gd name="T34" fmla="*/ 522877 w 97"/>
                <a:gd name="T35" fmla="*/ 55548 h 75"/>
                <a:gd name="T36" fmla="*/ 506190 w 97"/>
                <a:gd name="T37" fmla="*/ 105541 h 75"/>
                <a:gd name="T38" fmla="*/ 483940 w 97"/>
                <a:gd name="T39" fmla="*/ 83322 h 75"/>
                <a:gd name="T40" fmla="*/ 305939 w 97"/>
                <a:gd name="T41" fmla="*/ 233302 h 75"/>
                <a:gd name="T42" fmla="*/ 294814 w 97"/>
                <a:gd name="T43" fmla="*/ 244412 h 75"/>
                <a:gd name="T44" fmla="*/ 278126 w 97"/>
                <a:gd name="T45" fmla="*/ 238857 h 75"/>
                <a:gd name="T46" fmla="*/ 216939 w 97"/>
                <a:gd name="T47" fmla="*/ 199973 h 75"/>
                <a:gd name="T48" fmla="*/ 27813 w 97"/>
                <a:gd name="T49" fmla="*/ 316624 h 75"/>
                <a:gd name="T50" fmla="*/ 0 w 97"/>
                <a:gd name="T51" fmla="*/ 272186 h 75"/>
                <a:gd name="T52" fmla="*/ 55625 w 97"/>
                <a:gd name="T53" fmla="*/ 416611 h 75"/>
                <a:gd name="T54" fmla="*/ 116813 w 97"/>
                <a:gd name="T55" fmla="*/ 416611 h 75"/>
                <a:gd name="T56" fmla="*/ 127938 w 97"/>
                <a:gd name="T57" fmla="*/ 405501 h 75"/>
                <a:gd name="T58" fmla="*/ 127938 w 97"/>
                <a:gd name="T59" fmla="*/ 299960 h 75"/>
                <a:gd name="T60" fmla="*/ 38938 w 97"/>
                <a:gd name="T61" fmla="*/ 355508 h 75"/>
                <a:gd name="T62" fmla="*/ 38938 w 97"/>
                <a:gd name="T63" fmla="*/ 405501 h 75"/>
                <a:gd name="T64" fmla="*/ 55625 w 97"/>
                <a:gd name="T65" fmla="*/ 416611 h 75"/>
                <a:gd name="T66" fmla="*/ 311501 w 97"/>
                <a:gd name="T67" fmla="*/ 416611 h 75"/>
                <a:gd name="T68" fmla="*/ 372689 w 97"/>
                <a:gd name="T69" fmla="*/ 416611 h 75"/>
                <a:gd name="T70" fmla="*/ 389377 w 97"/>
                <a:gd name="T71" fmla="*/ 405501 h 75"/>
                <a:gd name="T72" fmla="*/ 389377 w 97"/>
                <a:gd name="T73" fmla="*/ 216638 h 75"/>
                <a:gd name="T74" fmla="*/ 389377 w 97"/>
                <a:gd name="T75" fmla="*/ 216638 h 75"/>
                <a:gd name="T76" fmla="*/ 300376 w 97"/>
                <a:gd name="T77" fmla="*/ 294405 h 75"/>
                <a:gd name="T78" fmla="*/ 294814 w 97"/>
                <a:gd name="T79" fmla="*/ 288850 h 75"/>
                <a:gd name="T80" fmla="*/ 294814 w 97"/>
                <a:gd name="T81" fmla="*/ 405501 h 75"/>
                <a:gd name="T82" fmla="*/ 311501 w 97"/>
                <a:gd name="T83" fmla="*/ 416611 h 75"/>
                <a:gd name="T84" fmla="*/ 439440 w 97"/>
                <a:gd name="T85" fmla="*/ 416611 h 75"/>
                <a:gd name="T86" fmla="*/ 500627 w 97"/>
                <a:gd name="T87" fmla="*/ 416611 h 75"/>
                <a:gd name="T88" fmla="*/ 517315 w 97"/>
                <a:gd name="T89" fmla="*/ 405501 h 75"/>
                <a:gd name="T90" fmla="*/ 517315 w 97"/>
                <a:gd name="T91" fmla="*/ 177754 h 75"/>
                <a:gd name="T92" fmla="*/ 478377 w 97"/>
                <a:gd name="T93" fmla="*/ 133316 h 75"/>
                <a:gd name="T94" fmla="*/ 428314 w 97"/>
                <a:gd name="T95" fmla="*/ 183309 h 75"/>
                <a:gd name="T96" fmla="*/ 428314 w 97"/>
                <a:gd name="T97" fmla="*/ 405501 h 75"/>
                <a:gd name="T98" fmla="*/ 439440 w 97"/>
                <a:gd name="T99" fmla="*/ 41661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2" name="Freeform 25"/>
            <p:cNvSpPr>
              <a:spLocks noEditPoints="1"/>
            </p:cNvSpPr>
            <p:nvPr/>
          </p:nvSpPr>
          <p:spPr bwMode="auto">
            <a:xfrm>
              <a:off x="7654039" y="1687675"/>
              <a:ext cx="340522" cy="432213"/>
            </a:xfrm>
            <a:custGeom>
              <a:avLst/>
              <a:gdLst>
                <a:gd name="T0" fmla="*/ 0 w 77"/>
                <a:gd name="T1" fmla="*/ 375195 h 98"/>
                <a:gd name="T2" fmla="*/ 128247 w 77"/>
                <a:gd name="T3" fmla="*/ 432578 h 98"/>
                <a:gd name="T4" fmla="*/ 132670 w 77"/>
                <a:gd name="T5" fmla="*/ 432578 h 98"/>
                <a:gd name="T6" fmla="*/ 132670 w 77"/>
                <a:gd name="T7" fmla="*/ 432578 h 98"/>
                <a:gd name="T8" fmla="*/ 137092 w 77"/>
                <a:gd name="T9" fmla="*/ 432578 h 98"/>
                <a:gd name="T10" fmla="*/ 145937 w 77"/>
                <a:gd name="T11" fmla="*/ 432578 h 98"/>
                <a:gd name="T12" fmla="*/ 145937 w 77"/>
                <a:gd name="T13" fmla="*/ 432578 h 98"/>
                <a:gd name="T14" fmla="*/ 150359 w 77"/>
                <a:gd name="T15" fmla="*/ 432578 h 98"/>
                <a:gd name="T16" fmla="*/ 154781 w 77"/>
                <a:gd name="T17" fmla="*/ 432578 h 98"/>
                <a:gd name="T18" fmla="*/ 159204 w 77"/>
                <a:gd name="T19" fmla="*/ 432578 h 98"/>
                <a:gd name="T20" fmla="*/ 163626 w 77"/>
                <a:gd name="T21" fmla="*/ 432578 h 98"/>
                <a:gd name="T22" fmla="*/ 168048 w 77"/>
                <a:gd name="T23" fmla="*/ 432578 h 98"/>
                <a:gd name="T24" fmla="*/ 172471 w 77"/>
                <a:gd name="T25" fmla="*/ 432578 h 98"/>
                <a:gd name="T26" fmla="*/ 176893 w 77"/>
                <a:gd name="T27" fmla="*/ 432578 h 98"/>
                <a:gd name="T28" fmla="*/ 181315 w 77"/>
                <a:gd name="T29" fmla="*/ 432578 h 98"/>
                <a:gd name="T30" fmla="*/ 185738 w 77"/>
                <a:gd name="T31" fmla="*/ 432578 h 98"/>
                <a:gd name="T32" fmla="*/ 190160 w 77"/>
                <a:gd name="T33" fmla="*/ 432578 h 98"/>
                <a:gd name="T34" fmla="*/ 190160 w 77"/>
                <a:gd name="T35" fmla="*/ 432578 h 98"/>
                <a:gd name="T36" fmla="*/ 194582 w 77"/>
                <a:gd name="T37" fmla="*/ 432578 h 98"/>
                <a:gd name="T38" fmla="*/ 199005 w 77"/>
                <a:gd name="T39" fmla="*/ 432578 h 98"/>
                <a:gd name="T40" fmla="*/ 203427 w 77"/>
                <a:gd name="T41" fmla="*/ 432578 h 98"/>
                <a:gd name="T42" fmla="*/ 207849 w 77"/>
                <a:gd name="T43" fmla="*/ 432578 h 98"/>
                <a:gd name="T44" fmla="*/ 207849 w 77"/>
                <a:gd name="T45" fmla="*/ 432578 h 98"/>
                <a:gd name="T46" fmla="*/ 340519 w 77"/>
                <a:gd name="T47" fmla="*/ 375195 h 98"/>
                <a:gd name="T48" fmla="*/ 97291 w 77"/>
                <a:gd name="T49" fmla="*/ 145664 h 98"/>
                <a:gd name="T50" fmla="*/ 110558 w 77"/>
                <a:gd name="T51" fmla="*/ 88281 h 98"/>
                <a:gd name="T52" fmla="*/ 97291 w 77"/>
                <a:gd name="T53" fmla="*/ 0 h 98"/>
                <a:gd name="T54" fmla="*/ 119403 w 77"/>
                <a:gd name="T55" fmla="*/ 26484 h 98"/>
                <a:gd name="T56" fmla="*/ 154781 w 77"/>
                <a:gd name="T57" fmla="*/ 0 h 98"/>
                <a:gd name="T58" fmla="*/ 176893 w 77"/>
                <a:gd name="T59" fmla="*/ 26484 h 98"/>
                <a:gd name="T60" fmla="*/ 212272 w 77"/>
                <a:gd name="T61" fmla="*/ 0 h 98"/>
                <a:gd name="T62" fmla="*/ 221116 w 77"/>
                <a:gd name="T63" fmla="*/ 26484 h 98"/>
                <a:gd name="T64" fmla="*/ 260917 w 77"/>
                <a:gd name="T65" fmla="*/ 4414 h 98"/>
                <a:gd name="T66" fmla="*/ 79602 w 77"/>
                <a:gd name="T67" fmla="*/ 136836 h 98"/>
                <a:gd name="T68" fmla="*/ 79602 w 77"/>
                <a:gd name="T69" fmla="*/ 97109 h 98"/>
                <a:gd name="T70" fmla="*/ 278606 w 77"/>
                <a:gd name="T71" fmla="*/ 114766 h 98"/>
                <a:gd name="T72" fmla="*/ 79602 w 77"/>
                <a:gd name="T73" fmla="*/ 136836 h 98"/>
                <a:gd name="T74" fmla="*/ 190160 w 77"/>
                <a:gd name="T75" fmla="*/ 379609 h 98"/>
                <a:gd name="T76" fmla="*/ 154781 w 77"/>
                <a:gd name="T77" fmla="*/ 370781 h 98"/>
                <a:gd name="T78" fmla="*/ 132670 w 77"/>
                <a:gd name="T79" fmla="*/ 304570 h 98"/>
                <a:gd name="T80" fmla="*/ 163626 w 77"/>
                <a:gd name="T81" fmla="*/ 344297 h 98"/>
                <a:gd name="T82" fmla="*/ 176893 w 77"/>
                <a:gd name="T83" fmla="*/ 344297 h 98"/>
                <a:gd name="T84" fmla="*/ 172471 w 77"/>
                <a:gd name="T85" fmla="*/ 308984 h 98"/>
                <a:gd name="T86" fmla="*/ 132670 w 77"/>
                <a:gd name="T87" fmla="*/ 251601 h 98"/>
                <a:gd name="T88" fmla="*/ 154781 w 77"/>
                <a:gd name="T89" fmla="*/ 203047 h 98"/>
                <a:gd name="T90" fmla="*/ 190160 w 77"/>
                <a:gd name="T91" fmla="*/ 194219 h 98"/>
                <a:gd name="T92" fmla="*/ 212272 w 77"/>
                <a:gd name="T93" fmla="*/ 233945 h 98"/>
                <a:gd name="T94" fmla="*/ 176893 w 77"/>
                <a:gd name="T95" fmla="*/ 260430 h 98"/>
                <a:gd name="T96" fmla="*/ 172471 w 77"/>
                <a:gd name="T97" fmla="*/ 225117 h 98"/>
                <a:gd name="T98" fmla="*/ 168048 w 77"/>
                <a:gd name="T99" fmla="*/ 247187 h 98"/>
                <a:gd name="T100" fmla="*/ 207849 w 77"/>
                <a:gd name="T101" fmla="*/ 300156 h 98"/>
                <a:gd name="T102" fmla="*/ 216694 w 77"/>
                <a:gd name="T103" fmla="*/ 339883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584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584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54"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55"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1570C1"/>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56"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57"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1570C1"/>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cxnSp>
        <p:nvCxnSpPr>
          <p:cNvPr id="58" name="直接箭头连接符 57"/>
          <p:cNvCxnSpPr/>
          <p:nvPr/>
        </p:nvCxnSpPr>
        <p:spPr>
          <a:xfrm flipV="1">
            <a:off x="2763838" y="2217738"/>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6321425" y="1978025"/>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024313" y="4365625"/>
            <a:ext cx="0" cy="811213"/>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7720013" y="4722813"/>
            <a:ext cx="0" cy="809625"/>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3" name="椭圆 62"/>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4" name="椭圆 63"/>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5" name="椭圆 64"/>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6" name="TextBox 57"/>
          <p:cNvSpPr txBox="1"/>
          <p:nvPr/>
        </p:nvSpPr>
        <p:spPr bwMode="auto">
          <a:xfrm>
            <a:off x="1436688"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57"/>
          <p:cNvSpPr txBox="1"/>
          <p:nvPr/>
        </p:nvSpPr>
        <p:spPr bwMode="auto">
          <a:xfrm>
            <a:off x="2695575"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57"/>
          <p:cNvSpPr txBox="1"/>
          <p:nvPr/>
        </p:nvSpPr>
        <p:spPr bwMode="auto">
          <a:xfrm>
            <a:off x="4981575"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57"/>
          <p:cNvSpPr txBox="1"/>
          <p:nvPr/>
        </p:nvSpPr>
        <p:spPr bwMode="auto">
          <a:xfrm>
            <a:off x="6489700"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686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686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6869"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184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1570C1"/>
          </a:solidFill>
          <a:ln w="9525">
            <a:noFill/>
            <a:round/>
          </a:ln>
        </p:spPr>
        <p:txBody>
          <a:bodyPr/>
          <a:lstStyle/>
          <a:p>
            <a:endParaRPr lang="zh-CN" altLang="en-US"/>
          </a:p>
        </p:txBody>
      </p:sp>
      <p:sp>
        <p:nvSpPr>
          <p:cNvPr id="3687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128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7"/>
              <a:gd name="T34" fmla="*/ 0 h 1468"/>
              <a:gd name="T35" fmla="*/ 2067 w 2067"/>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B0F0"/>
          </a:solidFill>
          <a:ln w="9525">
            <a:noFill/>
            <a:round/>
          </a:ln>
        </p:spPr>
        <p:txBody>
          <a:bodyPr/>
          <a:lstStyle/>
          <a:p>
            <a:endParaRPr lang="zh-CN" altLang="en-US"/>
          </a:p>
        </p:txBody>
      </p:sp>
      <p:sp>
        <p:nvSpPr>
          <p:cNvPr id="3687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1570C1"/>
          </a:solidFill>
          <a:ln w="9525">
            <a:noFill/>
            <a:round/>
          </a:ln>
        </p:spPr>
        <p:txBody>
          <a:bodyPr/>
          <a:lstStyle/>
          <a:p>
            <a:endParaRPr lang="zh-CN" altLang="en-US"/>
          </a:p>
        </p:txBody>
      </p:sp>
      <p:sp>
        <p:nvSpPr>
          <p:cNvPr id="3687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8"/>
              <a:gd name="T34" fmla="*/ 0 h 1468"/>
              <a:gd name="T35" fmla="*/ 2068 w 2068"/>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B0F0"/>
          </a:solidFill>
          <a:ln w="9525">
            <a:noFill/>
            <a:round/>
          </a:ln>
        </p:spPr>
        <p:txBody>
          <a:bodyPr/>
          <a:lstStyle/>
          <a:p>
            <a:endParaRPr lang="zh-CN" altLang="en-US"/>
          </a:p>
        </p:txBody>
      </p:sp>
      <p:sp>
        <p:nvSpPr>
          <p:cNvPr id="36873" name="矩形 28"/>
          <p:cNvSpPr>
            <a:spLocks noChangeArrowheads="1"/>
          </p:cNvSpPr>
          <p:nvPr/>
        </p:nvSpPr>
        <p:spPr bwMode="auto">
          <a:xfrm>
            <a:off x="4665663" y="2387600"/>
            <a:ext cx="512762" cy="523875"/>
          </a:xfrm>
          <a:prstGeom prst="rect">
            <a:avLst/>
          </a:prstGeom>
          <a:noFill/>
          <a:ln w="9525">
            <a:noFill/>
            <a:miter lim="800000"/>
          </a:ln>
        </p:spPr>
        <p:txBody>
          <a:bodyPr wrap="none">
            <a:spAutoFit/>
          </a:body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a:rPr>
              <a:t>01</a:t>
            </a:r>
            <a:endParaRPr lang="zh-CN" altLang="en-US" sz="2800">
              <a:solidFill>
                <a:schemeClr val="bg1"/>
              </a:solidFill>
              <a:latin typeface="Impact" panose="020B0806030902050204" pitchFamily="34" charset="0"/>
              <a:ea typeface="Malgun Gothic" panose="020B0503020000020004" pitchFamily="34" charset="-127"/>
              <a:cs typeface="Adobe Naskh Medium"/>
            </a:endParaRPr>
          </a:p>
        </p:txBody>
      </p:sp>
      <p:sp>
        <p:nvSpPr>
          <p:cNvPr id="36874" name="矩形 29"/>
          <p:cNvSpPr>
            <a:spLocks noChangeArrowheads="1"/>
          </p:cNvSpPr>
          <p:nvPr/>
        </p:nvSpPr>
        <p:spPr bwMode="auto">
          <a:xfrm>
            <a:off x="7099300" y="2305050"/>
            <a:ext cx="555625" cy="522288"/>
          </a:xfrm>
          <a:prstGeom prst="rect">
            <a:avLst/>
          </a:prstGeom>
          <a:noFill/>
          <a:ln w="9525">
            <a:noFill/>
            <a:miter lim="800000"/>
          </a:ln>
        </p:spPr>
        <p:txBody>
          <a:bodyPr wrap="none">
            <a:spAutoFit/>
          </a:body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a:rPr>
              <a:t>02</a:t>
            </a:r>
            <a:endParaRPr lang="zh-CN" altLang="en-US" sz="2800">
              <a:solidFill>
                <a:schemeClr val="bg1"/>
              </a:solidFill>
              <a:latin typeface="Impact" panose="020B0806030902050204" pitchFamily="34" charset="0"/>
              <a:ea typeface="Malgun Gothic" panose="020B0503020000020004" pitchFamily="34" charset="-127"/>
              <a:cs typeface="Adobe Naskh Medium"/>
            </a:endParaRPr>
          </a:p>
        </p:txBody>
      </p:sp>
      <p:sp>
        <p:nvSpPr>
          <p:cNvPr id="36875" name="矩形 30"/>
          <p:cNvSpPr>
            <a:spLocks noChangeArrowheads="1"/>
          </p:cNvSpPr>
          <p:nvPr/>
        </p:nvSpPr>
        <p:spPr bwMode="auto">
          <a:xfrm>
            <a:off x="7029450" y="4745038"/>
            <a:ext cx="568325" cy="523875"/>
          </a:xfrm>
          <a:prstGeom prst="rect">
            <a:avLst/>
          </a:prstGeom>
          <a:noFill/>
          <a:ln w="9525">
            <a:noFill/>
            <a:miter lim="800000"/>
          </a:ln>
        </p:spPr>
        <p:txBody>
          <a:bodyPr wrap="none">
            <a:spAutoFit/>
          </a:body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a:rPr>
              <a:t>03</a:t>
            </a:r>
            <a:endParaRPr lang="zh-CN" altLang="en-US" sz="2800">
              <a:solidFill>
                <a:schemeClr val="bg1"/>
              </a:solidFill>
              <a:latin typeface="Impact" panose="020B0806030902050204" pitchFamily="34" charset="0"/>
              <a:ea typeface="Malgun Gothic" panose="020B0503020000020004" pitchFamily="34" charset="-127"/>
              <a:cs typeface="Adobe Naskh Medium"/>
            </a:endParaRPr>
          </a:p>
        </p:txBody>
      </p:sp>
      <p:sp>
        <p:nvSpPr>
          <p:cNvPr id="36876" name="矩形 31"/>
          <p:cNvSpPr>
            <a:spLocks noChangeArrowheads="1"/>
          </p:cNvSpPr>
          <p:nvPr/>
        </p:nvSpPr>
        <p:spPr bwMode="auto">
          <a:xfrm>
            <a:off x="4622800" y="4665663"/>
            <a:ext cx="555625" cy="523875"/>
          </a:xfrm>
          <a:prstGeom prst="rect">
            <a:avLst/>
          </a:prstGeom>
          <a:noFill/>
          <a:ln w="9525">
            <a:noFill/>
            <a:miter lim="800000"/>
          </a:ln>
        </p:spPr>
        <p:txBody>
          <a:bodyPr wrap="none">
            <a:spAutoFit/>
          </a:body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a:rPr>
              <a:t>04</a:t>
            </a:r>
            <a:endParaRPr lang="zh-CN" altLang="en-US" sz="2800">
              <a:solidFill>
                <a:schemeClr val="bg1"/>
              </a:solidFill>
              <a:latin typeface="Impact" panose="020B0806030902050204" pitchFamily="34" charset="0"/>
              <a:ea typeface="Malgun Gothic" panose="020B0503020000020004" pitchFamily="34" charset="-127"/>
              <a:cs typeface="Adobe Naskh Medium"/>
            </a:endParaRPr>
          </a:p>
        </p:txBody>
      </p:sp>
      <p:sp>
        <p:nvSpPr>
          <p:cNvPr id="33" name="TextBox 57"/>
          <p:cNvSpPr txBox="1"/>
          <p:nvPr/>
        </p:nvSpPr>
        <p:spPr bwMode="auto">
          <a:xfrm>
            <a:off x="14652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57"/>
          <p:cNvSpPr txBox="1"/>
          <p:nvPr/>
        </p:nvSpPr>
        <p:spPr bwMode="auto">
          <a:xfrm>
            <a:off x="8039100"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1465263"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57"/>
          <p:cNvSpPr txBox="1"/>
          <p:nvPr/>
        </p:nvSpPr>
        <p:spPr bwMode="auto">
          <a:xfrm>
            <a:off x="8039100"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789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789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7893"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 name="T15" fmla="*/ 0 w 1240"/>
              <a:gd name="T16" fmla="*/ 0 h 1434"/>
              <a:gd name="T17" fmla="*/ 1240 w 1240"/>
              <a:gd name="T18" fmla="*/ 1434 h 1434"/>
            </a:gdLst>
            <a:ahLst/>
            <a:cxnLst>
              <a:cxn ang="T10">
                <a:pos x="T0" y="T1"/>
              </a:cxn>
              <a:cxn ang="T11">
                <a:pos x="T2" y="T3"/>
              </a:cxn>
              <a:cxn ang="T12">
                <a:pos x="T4" y="T5"/>
              </a:cxn>
              <a:cxn ang="T13">
                <a:pos x="T6" y="T7"/>
              </a:cxn>
              <a:cxn ang="T14">
                <a:pos x="T8" y="T9"/>
              </a:cxn>
            </a:cxnLst>
            <a:rect l="T15" t="T16" r="T17" b="T18"/>
            <a:pathLst>
              <a:path w="1240" h="1434">
                <a:moveTo>
                  <a:pt x="0" y="0"/>
                </a:moveTo>
                <a:lnTo>
                  <a:pt x="1240" y="718"/>
                </a:lnTo>
                <a:lnTo>
                  <a:pt x="0" y="1434"/>
                </a:lnTo>
                <a:lnTo>
                  <a:pt x="333" y="718"/>
                </a:lnTo>
                <a:lnTo>
                  <a:pt x="0" y="0"/>
                </a:lnTo>
                <a:close/>
              </a:path>
            </a:pathLst>
          </a:custGeom>
          <a:solidFill>
            <a:srgbClr val="00B0F0"/>
          </a:solidFill>
          <a:ln w="9525">
            <a:noFill/>
            <a:round/>
          </a:ln>
        </p:spPr>
        <p:txBody>
          <a:bodyPr/>
          <a:lstStyle/>
          <a:p>
            <a:endParaRPr lang="zh-CN" altLang="en-US"/>
          </a:p>
        </p:txBody>
      </p:sp>
      <p:sp>
        <p:nvSpPr>
          <p:cNvPr id="37894"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 name="T21" fmla="*/ 0 w 1240"/>
              <a:gd name="T22" fmla="*/ 0 h 1434"/>
              <a:gd name="T23" fmla="*/ 1240 w 1240"/>
              <a:gd name="T24" fmla="*/ 1434 h 1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0" h="1434">
                <a:moveTo>
                  <a:pt x="0" y="0"/>
                </a:moveTo>
                <a:lnTo>
                  <a:pt x="109" y="234"/>
                </a:lnTo>
                <a:lnTo>
                  <a:pt x="945" y="718"/>
                </a:lnTo>
                <a:lnTo>
                  <a:pt x="109" y="1200"/>
                </a:lnTo>
                <a:lnTo>
                  <a:pt x="0" y="1434"/>
                </a:lnTo>
                <a:lnTo>
                  <a:pt x="1240" y="718"/>
                </a:lnTo>
                <a:lnTo>
                  <a:pt x="0" y="0"/>
                </a:lnTo>
                <a:close/>
              </a:path>
            </a:pathLst>
          </a:custGeom>
          <a:solidFill>
            <a:srgbClr val="00B0F0"/>
          </a:solidFill>
          <a:ln w="9525">
            <a:noFill/>
            <a:round/>
          </a:ln>
        </p:spPr>
        <p:txBody>
          <a:bodyPr/>
          <a:lstStyle/>
          <a:p>
            <a:endParaRPr lang="zh-CN" altLang="en-US"/>
          </a:p>
        </p:txBody>
      </p:sp>
      <p:sp>
        <p:nvSpPr>
          <p:cNvPr id="37895"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 name="T21" fmla="*/ 0 w 129"/>
              <a:gd name="T22" fmla="*/ 0 h 128"/>
              <a:gd name="T23" fmla="*/ 129 w 129"/>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w="9525">
            <a:noFill/>
            <a:round/>
          </a:ln>
        </p:spPr>
        <p:txBody>
          <a:bodyPr/>
          <a:lstStyle/>
          <a:p>
            <a:endParaRPr lang="zh-CN" altLang="en-US"/>
          </a:p>
        </p:txBody>
      </p:sp>
      <p:sp>
        <p:nvSpPr>
          <p:cNvPr id="37896"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w="9525">
            <a:noFill/>
            <a:round/>
          </a:ln>
        </p:spPr>
        <p:txBody>
          <a:bodyPr/>
          <a:lstStyle/>
          <a:p>
            <a:endParaRPr lang="zh-CN" altLang="en-US"/>
          </a:p>
        </p:txBody>
      </p:sp>
      <p:grpSp>
        <p:nvGrpSpPr>
          <p:cNvPr id="5" name="组合 36"/>
          <p:cNvGrpSpPr/>
          <p:nvPr/>
        </p:nvGrpSpPr>
        <p:grpSpPr>
          <a:xfrm>
            <a:off x="5653317" y="3190102"/>
            <a:ext cx="752606" cy="776237"/>
            <a:chOff x="3862388" y="1625601"/>
            <a:chExt cx="608013" cy="628649"/>
          </a:xfrm>
          <a:solidFill>
            <a:srgbClr val="1570C1"/>
          </a:solidFill>
        </p:grpSpPr>
        <p:sp>
          <p:nvSpPr>
            <p:cNvPr id="3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Oval 40"/>
            <p:cNvSpPr>
              <a:spLocks noChangeArrowheads="1"/>
            </p:cNvSpPr>
            <p:nvPr/>
          </p:nvSpPr>
          <p:spPr bwMode="auto">
            <a:xfrm>
              <a:off x="4121150" y="1895475"/>
              <a:ext cx="88900" cy="87312"/>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789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 name="T21" fmla="*/ 0 w 556"/>
              <a:gd name="T22" fmla="*/ 0 h 482"/>
              <a:gd name="T23" fmla="*/ 556 w 556"/>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482">
                <a:moveTo>
                  <a:pt x="556" y="0"/>
                </a:moveTo>
                <a:lnTo>
                  <a:pt x="465" y="43"/>
                </a:lnTo>
                <a:lnTo>
                  <a:pt x="278" y="366"/>
                </a:lnTo>
                <a:lnTo>
                  <a:pt x="91" y="43"/>
                </a:lnTo>
                <a:lnTo>
                  <a:pt x="0" y="0"/>
                </a:lnTo>
                <a:lnTo>
                  <a:pt x="278" y="482"/>
                </a:lnTo>
                <a:lnTo>
                  <a:pt x="556" y="0"/>
                </a:lnTo>
                <a:close/>
              </a:path>
            </a:pathLst>
          </a:custGeom>
          <a:solidFill>
            <a:srgbClr val="1570C1"/>
          </a:solidFill>
          <a:ln w="9525">
            <a:noFill/>
            <a:round/>
          </a:ln>
        </p:spPr>
        <p:txBody>
          <a:bodyPr/>
          <a:lstStyle/>
          <a:p>
            <a:endParaRPr lang="zh-CN" altLang="en-US"/>
          </a:p>
        </p:txBody>
      </p:sp>
      <p:sp>
        <p:nvSpPr>
          <p:cNvPr id="3789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 name="T15" fmla="*/ 0 w 556"/>
              <a:gd name="T16" fmla="*/ 0 h 482"/>
              <a:gd name="T17" fmla="*/ 556 w 556"/>
              <a:gd name="T18" fmla="*/ 482 h 482"/>
            </a:gdLst>
            <a:ahLst/>
            <a:cxnLst>
              <a:cxn ang="T10">
                <a:pos x="T0" y="T1"/>
              </a:cxn>
              <a:cxn ang="T11">
                <a:pos x="T2" y="T3"/>
              </a:cxn>
              <a:cxn ang="T12">
                <a:pos x="T4" y="T5"/>
              </a:cxn>
              <a:cxn ang="T13">
                <a:pos x="T6" y="T7"/>
              </a:cxn>
              <a:cxn ang="T14">
                <a:pos x="T8" y="T9"/>
              </a:cxn>
            </a:cxnLst>
            <a:rect l="T15" t="T16" r="T17" b="T18"/>
            <a:pathLst>
              <a:path w="556" h="482">
                <a:moveTo>
                  <a:pt x="556" y="0"/>
                </a:moveTo>
                <a:lnTo>
                  <a:pt x="278" y="482"/>
                </a:lnTo>
                <a:lnTo>
                  <a:pt x="0" y="0"/>
                </a:lnTo>
                <a:lnTo>
                  <a:pt x="278" y="130"/>
                </a:lnTo>
                <a:lnTo>
                  <a:pt x="556" y="0"/>
                </a:lnTo>
                <a:close/>
              </a:path>
            </a:pathLst>
          </a:custGeom>
          <a:solidFill>
            <a:srgbClr val="1570C1"/>
          </a:solidFill>
          <a:ln w="9525">
            <a:noFill/>
            <a:round/>
          </a:ln>
        </p:spPr>
        <p:txBody>
          <a:bodyPr/>
          <a:lstStyle/>
          <a:p>
            <a:endParaRPr lang="zh-CN" altLang="en-US"/>
          </a:p>
        </p:txBody>
      </p:sp>
      <p:sp>
        <p:nvSpPr>
          <p:cNvPr id="37900"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 name="T21" fmla="*/ 0 w 556"/>
              <a:gd name="T22" fmla="*/ 0 h 482"/>
              <a:gd name="T23" fmla="*/ 556 w 556"/>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482">
                <a:moveTo>
                  <a:pt x="556" y="0"/>
                </a:moveTo>
                <a:lnTo>
                  <a:pt x="465" y="43"/>
                </a:lnTo>
                <a:lnTo>
                  <a:pt x="278" y="366"/>
                </a:lnTo>
                <a:lnTo>
                  <a:pt x="91" y="43"/>
                </a:lnTo>
                <a:lnTo>
                  <a:pt x="0" y="0"/>
                </a:lnTo>
                <a:lnTo>
                  <a:pt x="278" y="482"/>
                </a:lnTo>
                <a:lnTo>
                  <a:pt x="556" y="0"/>
                </a:lnTo>
                <a:close/>
              </a:path>
            </a:pathLst>
          </a:custGeom>
          <a:solidFill>
            <a:srgbClr val="1570C1"/>
          </a:solidFill>
          <a:ln w="9525">
            <a:noFill/>
            <a:round/>
          </a:ln>
        </p:spPr>
        <p:txBody>
          <a:bodyPr/>
          <a:lstStyle/>
          <a:p>
            <a:endParaRPr lang="zh-CN" altLang="en-US"/>
          </a:p>
        </p:txBody>
      </p:sp>
      <p:sp>
        <p:nvSpPr>
          <p:cNvPr id="37901"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 name="T15" fmla="*/ 0 w 556"/>
              <a:gd name="T16" fmla="*/ 0 h 482"/>
              <a:gd name="T17" fmla="*/ 556 w 556"/>
              <a:gd name="T18" fmla="*/ 482 h 482"/>
            </a:gdLst>
            <a:ahLst/>
            <a:cxnLst>
              <a:cxn ang="T10">
                <a:pos x="T0" y="T1"/>
              </a:cxn>
              <a:cxn ang="T11">
                <a:pos x="T2" y="T3"/>
              </a:cxn>
              <a:cxn ang="T12">
                <a:pos x="T4" y="T5"/>
              </a:cxn>
              <a:cxn ang="T13">
                <a:pos x="T6" y="T7"/>
              </a:cxn>
              <a:cxn ang="T14">
                <a:pos x="T8" y="T9"/>
              </a:cxn>
            </a:cxnLst>
            <a:rect l="T15" t="T16" r="T17" b="T18"/>
            <a:pathLst>
              <a:path w="556" h="482">
                <a:moveTo>
                  <a:pt x="556" y="0"/>
                </a:moveTo>
                <a:lnTo>
                  <a:pt x="278" y="482"/>
                </a:lnTo>
                <a:lnTo>
                  <a:pt x="0" y="0"/>
                </a:lnTo>
                <a:lnTo>
                  <a:pt x="278" y="130"/>
                </a:lnTo>
                <a:lnTo>
                  <a:pt x="556" y="0"/>
                </a:lnTo>
                <a:close/>
              </a:path>
            </a:pathLst>
          </a:custGeom>
          <a:solidFill>
            <a:srgbClr val="1570C1"/>
          </a:solidFill>
          <a:ln w="9525">
            <a:noFill/>
            <a:round/>
          </a:ln>
        </p:spPr>
        <p:txBody>
          <a:bodyPr/>
          <a:lstStyle/>
          <a:p>
            <a:endParaRPr lang="zh-CN" altLang="en-US"/>
          </a:p>
        </p:txBody>
      </p:sp>
      <p:sp>
        <p:nvSpPr>
          <p:cNvPr id="37902"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 name="T21" fmla="*/ 0 w 556"/>
              <a:gd name="T22" fmla="*/ 0 h 482"/>
              <a:gd name="T23" fmla="*/ 556 w 556"/>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482">
                <a:moveTo>
                  <a:pt x="556" y="0"/>
                </a:moveTo>
                <a:lnTo>
                  <a:pt x="465" y="43"/>
                </a:lnTo>
                <a:lnTo>
                  <a:pt x="278" y="366"/>
                </a:lnTo>
                <a:lnTo>
                  <a:pt x="91" y="43"/>
                </a:lnTo>
                <a:lnTo>
                  <a:pt x="0" y="0"/>
                </a:lnTo>
                <a:lnTo>
                  <a:pt x="278" y="482"/>
                </a:lnTo>
                <a:lnTo>
                  <a:pt x="556" y="0"/>
                </a:lnTo>
                <a:close/>
              </a:path>
            </a:pathLst>
          </a:custGeom>
          <a:solidFill>
            <a:srgbClr val="00B0F0"/>
          </a:solidFill>
          <a:ln w="9525">
            <a:noFill/>
            <a:round/>
          </a:ln>
        </p:spPr>
        <p:txBody>
          <a:bodyPr/>
          <a:lstStyle/>
          <a:p>
            <a:endParaRPr lang="zh-CN" altLang="en-US"/>
          </a:p>
        </p:txBody>
      </p:sp>
      <p:sp>
        <p:nvSpPr>
          <p:cNvPr id="37903"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 name="T15" fmla="*/ 0 w 556"/>
              <a:gd name="T16" fmla="*/ 0 h 482"/>
              <a:gd name="T17" fmla="*/ 556 w 556"/>
              <a:gd name="T18" fmla="*/ 482 h 482"/>
            </a:gdLst>
            <a:ahLst/>
            <a:cxnLst>
              <a:cxn ang="T10">
                <a:pos x="T0" y="T1"/>
              </a:cxn>
              <a:cxn ang="T11">
                <a:pos x="T2" y="T3"/>
              </a:cxn>
              <a:cxn ang="T12">
                <a:pos x="T4" y="T5"/>
              </a:cxn>
              <a:cxn ang="T13">
                <a:pos x="T6" y="T7"/>
              </a:cxn>
              <a:cxn ang="T14">
                <a:pos x="T8" y="T9"/>
              </a:cxn>
            </a:cxnLst>
            <a:rect l="T15" t="T16" r="T17" b="T18"/>
            <a:pathLst>
              <a:path w="556" h="482">
                <a:moveTo>
                  <a:pt x="556" y="0"/>
                </a:moveTo>
                <a:lnTo>
                  <a:pt x="278" y="482"/>
                </a:lnTo>
                <a:lnTo>
                  <a:pt x="0" y="0"/>
                </a:lnTo>
                <a:lnTo>
                  <a:pt x="278" y="130"/>
                </a:lnTo>
                <a:lnTo>
                  <a:pt x="556" y="0"/>
                </a:lnTo>
                <a:close/>
              </a:path>
            </a:pathLst>
          </a:custGeom>
          <a:solidFill>
            <a:srgbClr val="00B0F0"/>
          </a:solidFill>
          <a:ln w="9525">
            <a:noFill/>
            <a:round/>
          </a:ln>
        </p:spPr>
        <p:txBody>
          <a:bodyPr/>
          <a:lstStyle/>
          <a:p>
            <a:endParaRPr lang="zh-CN" altLang="en-US"/>
          </a:p>
        </p:txBody>
      </p:sp>
      <p:sp>
        <p:nvSpPr>
          <p:cNvPr id="37904" name="Oval 42"/>
          <p:cNvSpPr>
            <a:spLocks noChangeArrowheads="1"/>
          </p:cNvSpPr>
          <p:nvPr/>
        </p:nvSpPr>
        <p:spPr bwMode="auto">
          <a:xfrm>
            <a:off x="4943475" y="4384675"/>
            <a:ext cx="73025" cy="69850"/>
          </a:xfrm>
          <a:prstGeom prst="ellipse">
            <a:avLst/>
          </a:prstGeom>
          <a:solidFill>
            <a:srgbClr val="FFFFFF"/>
          </a:solidFill>
          <a:ln w="9525">
            <a:noFill/>
            <a:round/>
          </a:ln>
        </p:spPr>
        <p:txBody>
          <a:bodyPr/>
          <a:lstStyle/>
          <a:p>
            <a:pPr eaLnBrk="1" hangingPunct="1"/>
            <a:endParaRPr lang="zh-CN" altLang="en-US"/>
          </a:p>
        </p:txBody>
      </p:sp>
      <p:sp>
        <p:nvSpPr>
          <p:cNvPr id="37905" name="Oval 43"/>
          <p:cNvSpPr>
            <a:spLocks noChangeArrowheads="1"/>
          </p:cNvSpPr>
          <p:nvPr/>
        </p:nvSpPr>
        <p:spPr bwMode="auto">
          <a:xfrm>
            <a:off x="5030788" y="4365625"/>
            <a:ext cx="88900" cy="88900"/>
          </a:xfrm>
          <a:prstGeom prst="ellipse">
            <a:avLst/>
          </a:prstGeom>
          <a:solidFill>
            <a:srgbClr val="FFFFFF"/>
          </a:solidFill>
          <a:ln w="9525">
            <a:noFill/>
            <a:round/>
          </a:ln>
        </p:spPr>
        <p:txBody>
          <a:bodyPr/>
          <a:lstStyle/>
          <a:p>
            <a:pPr eaLnBrk="1" hangingPunct="1"/>
            <a:endParaRPr lang="zh-CN" altLang="en-US"/>
          </a:p>
        </p:txBody>
      </p:sp>
      <p:sp>
        <p:nvSpPr>
          <p:cNvPr id="37906" name="Oval 44"/>
          <p:cNvSpPr>
            <a:spLocks noChangeArrowheads="1"/>
          </p:cNvSpPr>
          <p:nvPr/>
        </p:nvSpPr>
        <p:spPr bwMode="auto">
          <a:xfrm>
            <a:off x="4943475" y="4468813"/>
            <a:ext cx="73025" cy="71437"/>
          </a:xfrm>
          <a:prstGeom prst="ellipse">
            <a:avLst/>
          </a:prstGeom>
          <a:solidFill>
            <a:srgbClr val="FFFFFF"/>
          </a:solidFill>
          <a:ln w="9525">
            <a:noFill/>
            <a:round/>
          </a:ln>
        </p:spPr>
        <p:txBody>
          <a:bodyPr/>
          <a:lstStyle/>
          <a:p>
            <a:pPr eaLnBrk="1" hangingPunct="1"/>
            <a:endParaRPr lang="zh-CN" altLang="en-US"/>
          </a:p>
        </p:txBody>
      </p:sp>
      <p:sp>
        <p:nvSpPr>
          <p:cNvPr id="37907" name="Oval 45"/>
          <p:cNvSpPr>
            <a:spLocks noChangeArrowheads="1"/>
          </p:cNvSpPr>
          <p:nvPr/>
        </p:nvSpPr>
        <p:spPr bwMode="auto">
          <a:xfrm>
            <a:off x="5030788" y="4468813"/>
            <a:ext cx="71437" cy="71437"/>
          </a:xfrm>
          <a:prstGeom prst="ellipse">
            <a:avLst/>
          </a:prstGeom>
          <a:solidFill>
            <a:srgbClr val="FFFFFF"/>
          </a:solidFill>
          <a:ln w="9525">
            <a:noFill/>
            <a:round/>
          </a:ln>
        </p:spPr>
        <p:txBody>
          <a:bodyPr/>
          <a:lstStyle/>
          <a:p>
            <a:pPr eaLnBrk="1" hangingPunct="1"/>
            <a:endParaRPr lang="zh-CN" altLang="en-US"/>
          </a:p>
        </p:txBody>
      </p:sp>
      <p:sp>
        <p:nvSpPr>
          <p:cNvPr id="37908"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17"/>
              <a:gd name="T56" fmla="*/ 134 w 134"/>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w="9525">
            <a:noFill/>
            <a:round/>
          </a:ln>
        </p:spPr>
        <p:txBody>
          <a:bodyPr/>
          <a:lstStyle/>
          <a:p>
            <a:endParaRPr lang="zh-CN" altLang="en-US"/>
          </a:p>
        </p:txBody>
      </p:sp>
      <p:sp>
        <p:nvSpPr>
          <p:cNvPr id="37909" name="Rectangle 27"/>
          <p:cNvSpPr>
            <a:spLocks noChangeArrowheads="1"/>
          </p:cNvSpPr>
          <p:nvPr/>
        </p:nvSpPr>
        <p:spPr bwMode="auto">
          <a:xfrm>
            <a:off x="6973888" y="2719388"/>
            <a:ext cx="22225" cy="152400"/>
          </a:xfrm>
          <a:prstGeom prst="rect">
            <a:avLst/>
          </a:prstGeom>
          <a:solidFill>
            <a:srgbClr val="FFFFFF"/>
          </a:solidFill>
          <a:ln w="9525">
            <a:noFill/>
            <a:miter lim="800000"/>
          </a:ln>
        </p:spPr>
        <p:txBody>
          <a:bodyPr/>
          <a:lstStyle/>
          <a:p>
            <a:pPr eaLnBrk="1" hangingPunct="1"/>
            <a:endParaRPr lang="zh-CN" altLang="en-US"/>
          </a:p>
        </p:txBody>
      </p:sp>
      <p:sp>
        <p:nvSpPr>
          <p:cNvPr id="37910" name="Rectangle 28"/>
          <p:cNvSpPr>
            <a:spLocks noChangeArrowheads="1"/>
          </p:cNvSpPr>
          <p:nvPr/>
        </p:nvSpPr>
        <p:spPr bwMode="auto">
          <a:xfrm>
            <a:off x="7015163" y="2695575"/>
            <a:ext cx="20637" cy="176213"/>
          </a:xfrm>
          <a:prstGeom prst="rect">
            <a:avLst/>
          </a:prstGeom>
          <a:solidFill>
            <a:srgbClr val="FFFFFF"/>
          </a:solidFill>
          <a:ln w="9525">
            <a:noFill/>
            <a:miter lim="800000"/>
          </a:ln>
        </p:spPr>
        <p:txBody>
          <a:bodyPr/>
          <a:lstStyle/>
          <a:p>
            <a:pPr eaLnBrk="1" hangingPunct="1"/>
            <a:endParaRPr lang="zh-CN" altLang="en-US"/>
          </a:p>
        </p:txBody>
      </p:sp>
      <p:sp>
        <p:nvSpPr>
          <p:cNvPr id="37911" name="Rectangle 29"/>
          <p:cNvSpPr>
            <a:spLocks noChangeArrowheads="1"/>
          </p:cNvSpPr>
          <p:nvPr/>
        </p:nvSpPr>
        <p:spPr bwMode="auto">
          <a:xfrm>
            <a:off x="7051675" y="2679700"/>
            <a:ext cx="22225" cy="192088"/>
          </a:xfrm>
          <a:prstGeom prst="rect">
            <a:avLst/>
          </a:prstGeom>
          <a:solidFill>
            <a:srgbClr val="FFFFFF"/>
          </a:solidFill>
          <a:ln w="9525">
            <a:noFill/>
            <a:miter lim="800000"/>
          </a:ln>
        </p:spPr>
        <p:txBody>
          <a:bodyPr/>
          <a:lstStyle/>
          <a:p>
            <a:pPr eaLnBrk="1" hangingPunct="1"/>
            <a:endParaRPr lang="zh-CN" altLang="en-US"/>
          </a:p>
        </p:txBody>
      </p:sp>
      <p:sp>
        <p:nvSpPr>
          <p:cNvPr id="37912" name="Rectangle 30"/>
          <p:cNvSpPr>
            <a:spLocks noChangeArrowheads="1"/>
          </p:cNvSpPr>
          <p:nvPr/>
        </p:nvSpPr>
        <p:spPr bwMode="auto">
          <a:xfrm>
            <a:off x="7089775" y="2778125"/>
            <a:ext cx="23813" cy="93663"/>
          </a:xfrm>
          <a:prstGeom prst="rect">
            <a:avLst/>
          </a:prstGeom>
          <a:solidFill>
            <a:srgbClr val="FFFFFF"/>
          </a:solidFill>
          <a:ln w="9525">
            <a:noFill/>
            <a:miter lim="800000"/>
          </a:ln>
        </p:spPr>
        <p:txBody>
          <a:bodyPr/>
          <a:lstStyle/>
          <a:p>
            <a:pPr eaLnBrk="1" hangingPunct="1"/>
            <a:endParaRPr lang="zh-CN" altLang="en-US"/>
          </a:p>
        </p:txBody>
      </p:sp>
      <p:sp>
        <p:nvSpPr>
          <p:cNvPr id="57" name="TextBox 57"/>
          <p:cNvSpPr txBox="1"/>
          <p:nvPr/>
        </p:nvSpPr>
        <p:spPr bwMode="auto">
          <a:xfrm>
            <a:off x="1393825" y="22431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bwMode="auto">
          <a:xfrm>
            <a:off x="8080375" y="22431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1393825" y="41084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8080375" y="41084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891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891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Group 4"/>
          <p:cNvGrpSpPr>
            <a:grpSpLocks noChangeAspect="1"/>
          </p:cNvGrpSpPr>
          <p:nvPr/>
        </p:nvGrpSpPr>
        <p:grpSpPr bwMode="auto">
          <a:xfrm>
            <a:off x="574861" y="1698639"/>
            <a:ext cx="5197475" cy="3916362"/>
            <a:chOff x="1988" y="1245"/>
            <a:chExt cx="3274" cy="2467"/>
          </a:xfrm>
          <a:solidFill>
            <a:srgbClr val="F6B305"/>
          </a:solidFill>
        </p:grpSpPr>
        <p:sp>
          <p:nvSpPr>
            <p:cNvPr id="62"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8918" name="Freeform 15"/>
          <p:cNvSpPr>
            <a:spLocks noEditPoints="1"/>
          </p:cNvSpPr>
          <p:nvPr/>
        </p:nvSpPr>
        <p:spPr bwMode="auto">
          <a:xfrm>
            <a:off x="1487488" y="3881438"/>
            <a:ext cx="831850" cy="833437"/>
          </a:xfrm>
          <a:custGeom>
            <a:avLst/>
            <a:gdLst>
              <a:gd name="T0" fmla="*/ 2147483647 w 132"/>
              <a:gd name="T1" fmla="*/ 0 h 132"/>
              <a:gd name="T2" fmla="*/ 2147483647 w 132"/>
              <a:gd name="T3" fmla="*/ 0 h 132"/>
              <a:gd name="T4" fmla="*/ 0 w 132"/>
              <a:gd name="T5" fmla="*/ 2147483647 h 132"/>
              <a:gd name="T6" fmla="*/ 0 w 132"/>
              <a:gd name="T7" fmla="*/ 2147483647 h 132"/>
              <a:gd name="T8" fmla="*/ 2147483647 w 132"/>
              <a:gd name="T9" fmla="*/ 2147483647 h 132"/>
              <a:gd name="T10" fmla="*/ 2147483647 w 132"/>
              <a:gd name="T11" fmla="*/ 2147483647 h 132"/>
              <a:gd name="T12" fmla="*/ 2147483647 w 132"/>
              <a:gd name="T13" fmla="*/ 2147483647 h 132"/>
              <a:gd name="T14" fmla="*/ 2147483647 w 132"/>
              <a:gd name="T15" fmla="*/ 2147483647 h 132"/>
              <a:gd name="T16" fmla="*/ 2147483647 w 132"/>
              <a:gd name="T17" fmla="*/ 0 h 132"/>
              <a:gd name="T18" fmla="*/ 2147483647 w 132"/>
              <a:gd name="T19" fmla="*/ 2147483647 h 132"/>
              <a:gd name="T20" fmla="*/ 2147483647 w 132"/>
              <a:gd name="T21" fmla="*/ 2147483647 h 132"/>
              <a:gd name="T22" fmla="*/ 2147483647 w 132"/>
              <a:gd name="T23" fmla="*/ 2147483647 h 132"/>
              <a:gd name="T24" fmla="*/ 2147483647 w 132"/>
              <a:gd name="T25" fmla="*/ 2147483647 h 132"/>
              <a:gd name="T26" fmla="*/ 2147483647 w 132"/>
              <a:gd name="T27" fmla="*/ 2147483647 h 132"/>
              <a:gd name="T28" fmla="*/ 2147483647 w 132"/>
              <a:gd name="T29" fmla="*/ 2147483647 h 132"/>
              <a:gd name="T30" fmla="*/ 2147483647 w 132"/>
              <a:gd name="T31" fmla="*/ 2147483647 h 132"/>
              <a:gd name="T32" fmla="*/ 2147483647 w 132"/>
              <a:gd name="T33" fmla="*/ 2147483647 h 132"/>
              <a:gd name="T34" fmla="*/ 2147483647 w 132"/>
              <a:gd name="T35" fmla="*/ 2147483647 h 132"/>
              <a:gd name="T36" fmla="*/ 2147483647 w 132"/>
              <a:gd name="T37" fmla="*/ 2147483647 h 132"/>
              <a:gd name="T38" fmla="*/ 2147483647 w 132"/>
              <a:gd name="T39" fmla="*/ 2147483647 h 132"/>
              <a:gd name="T40" fmla="*/ 2147483647 w 132"/>
              <a:gd name="T41" fmla="*/ 2147483647 h 132"/>
              <a:gd name="T42" fmla="*/ 2147483647 w 132"/>
              <a:gd name="T43" fmla="*/ 2147483647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32"/>
              <a:gd name="T68" fmla="*/ 132 w 132"/>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1570C1"/>
          </a:solidFill>
          <a:ln w="9525">
            <a:noFill/>
            <a:round/>
          </a:ln>
        </p:spPr>
        <p:txBody>
          <a:bodyPr/>
          <a:lstStyle/>
          <a:p>
            <a:endParaRPr lang="zh-CN" altLang="en-US"/>
          </a:p>
        </p:txBody>
      </p:sp>
      <p:grpSp>
        <p:nvGrpSpPr>
          <p:cNvPr id="6" name="组合 66"/>
          <p:cNvGrpSpPr/>
          <p:nvPr/>
        </p:nvGrpSpPr>
        <p:grpSpPr>
          <a:xfrm>
            <a:off x="3224398" y="2314588"/>
            <a:ext cx="509588" cy="581026"/>
            <a:chOff x="6326469" y="648820"/>
            <a:chExt cx="509588" cy="581026"/>
          </a:xfrm>
          <a:solidFill>
            <a:srgbClr val="1570C1"/>
          </a:solidFill>
        </p:grpSpPr>
        <p:sp>
          <p:nvSpPr>
            <p:cNvPr id="68"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7" name="组合 73"/>
          <p:cNvGrpSpPr/>
          <p:nvPr/>
        </p:nvGrpSpPr>
        <p:grpSpPr>
          <a:xfrm>
            <a:off x="3780816" y="4401356"/>
            <a:ext cx="550863" cy="466725"/>
            <a:chOff x="9259888" y="3257550"/>
            <a:chExt cx="550863" cy="466725"/>
          </a:xfrm>
          <a:solidFill>
            <a:srgbClr val="1570C1"/>
          </a:solidFill>
        </p:grpSpPr>
        <p:sp>
          <p:nvSpPr>
            <p:cNvPr id="75" name="Rectangle 111"/>
            <p:cNvSpPr>
              <a:spLocks noChangeArrowheads="1"/>
            </p:cNvSpPr>
            <p:nvPr/>
          </p:nvSpPr>
          <p:spPr bwMode="auto">
            <a:xfrm>
              <a:off x="9366251" y="3468688"/>
              <a:ext cx="41275" cy="85725"/>
            </a:xfrm>
            <a:prstGeom prst="rect">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Rectangle 114"/>
            <p:cNvSpPr>
              <a:spLocks noChangeArrowheads="1"/>
            </p:cNvSpPr>
            <p:nvPr/>
          </p:nvSpPr>
          <p:spPr bwMode="auto">
            <a:xfrm>
              <a:off x="9663113" y="3468688"/>
              <a:ext cx="41275" cy="85725"/>
            </a:xfrm>
            <a:prstGeom prst="rect">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8921" name="Freeform 31"/>
          <p:cNvSpPr/>
          <p:nvPr/>
        </p:nvSpPr>
        <p:spPr bwMode="auto">
          <a:xfrm>
            <a:off x="4775200" y="3179763"/>
            <a:ext cx="509588" cy="509587"/>
          </a:xfrm>
          <a:custGeom>
            <a:avLst/>
            <a:gdLst>
              <a:gd name="T0" fmla="*/ 2147483647 w 144"/>
              <a:gd name="T1" fmla="*/ 2147483647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60000 65536"/>
              <a:gd name="T15" fmla="*/ 0 60000 65536"/>
              <a:gd name="T16" fmla="*/ 0 60000 65536"/>
              <a:gd name="T17" fmla="*/ 0 60000 65536"/>
              <a:gd name="T18" fmla="*/ 0 60000 65536"/>
              <a:gd name="T19" fmla="*/ 0 60000 65536"/>
              <a:gd name="T20" fmla="*/ 0 60000 65536"/>
              <a:gd name="T21" fmla="*/ 0 w 144"/>
              <a:gd name="T22" fmla="*/ 0 h 144"/>
              <a:gd name="T23" fmla="*/ 144 w 144"/>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1570C1"/>
          </a:solidFill>
          <a:ln w="9525">
            <a:noFill/>
            <a:round/>
          </a:ln>
        </p:spPr>
        <p:txBody>
          <a:bodyPr/>
          <a:lstStyle/>
          <a:p>
            <a:endParaRPr lang="zh-CN" altLang="en-US"/>
          </a:p>
        </p:txBody>
      </p:sp>
      <p:sp>
        <p:nvSpPr>
          <p:cNvPr id="80" name="TextBox 57"/>
          <p:cNvSpPr txBox="1"/>
          <p:nvPr/>
        </p:nvSpPr>
        <p:spPr bwMode="auto">
          <a:xfrm>
            <a:off x="5537200" y="2373313"/>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TextBox 57"/>
          <p:cNvSpPr txBox="1"/>
          <p:nvPr/>
        </p:nvSpPr>
        <p:spPr bwMode="auto">
          <a:xfrm>
            <a:off x="5537200" y="4129088"/>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TextBox 57"/>
          <p:cNvSpPr txBox="1"/>
          <p:nvPr/>
        </p:nvSpPr>
        <p:spPr bwMode="auto">
          <a:xfrm>
            <a:off x="8713788" y="2373313"/>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TextBox 57"/>
          <p:cNvSpPr txBox="1"/>
          <p:nvPr/>
        </p:nvSpPr>
        <p:spPr bwMode="auto">
          <a:xfrm>
            <a:off x="8713788" y="4129088"/>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993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994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组合 31"/>
          <p:cNvGrpSpPr/>
          <p:nvPr/>
        </p:nvGrpSpPr>
        <p:grpSpPr>
          <a:xfrm>
            <a:off x="8876560" y="3150474"/>
            <a:ext cx="2500016" cy="1282254"/>
            <a:chOff x="8876560" y="3074274"/>
            <a:chExt cx="2500016" cy="1282254"/>
          </a:xfrm>
          <a:solidFill>
            <a:srgbClr val="004E96"/>
          </a:solidFill>
        </p:grpSpPr>
        <p:sp>
          <p:nvSpPr>
            <p:cNvPr id="33"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9593341"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5" name="文本框 34"/>
            <p:cNvSpPr txBox="1"/>
            <p:nvPr/>
          </p:nvSpPr>
          <p:spPr>
            <a:xfrm>
              <a:off x="9593341"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O5</a:t>
              </a:r>
            </a:p>
          </p:txBody>
        </p:sp>
      </p:grpSp>
      <p:grpSp>
        <p:nvGrpSpPr>
          <p:cNvPr id="6" name="组合 35"/>
          <p:cNvGrpSpPr/>
          <p:nvPr/>
        </p:nvGrpSpPr>
        <p:grpSpPr>
          <a:xfrm>
            <a:off x="6926624" y="3150474"/>
            <a:ext cx="2507603" cy="1282254"/>
            <a:chOff x="6926624" y="3074274"/>
            <a:chExt cx="2507603" cy="1282254"/>
          </a:xfrm>
          <a:solidFill>
            <a:srgbClr val="77B224"/>
          </a:solidFill>
        </p:grpSpPr>
        <p:sp>
          <p:nvSpPr>
            <p:cNvPr id="37"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00B0F0"/>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766395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9" name="文本框 38"/>
            <p:cNvSpPr txBox="1"/>
            <p:nvPr/>
          </p:nvSpPr>
          <p:spPr>
            <a:xfrm>
              <a:off x="766395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O4</a:t>
              </a:r>
            </a:p>
          </p:txBody>
        </p:sp>
      </p:grpSp>
      <p:grpSp>
        <p:nvGrpSpPr>
          <p:cNvPr id="7" name="组合 39"/>
          <p:cNvGrpSpPr/>
          <p:nvPr/>
        </p:nvGrpSpPr>
        <p:grpSpPr>
          <a:xfrm>
            <a:off x="4991862" y="3150474"/>
            <a:ext cx="2500016" cy="1282254"/>
            <a:chOff x="4991862" y="3074274"/>
            <a:chExt cx="2500016" cy="1282254"/>
          </a:xfrm>
          <a:solidFill>
            <a:srgbClr val="004E96"/>
          </a:solidFill>
        </p:grpSpPr>
        <p:sp>
          <p:nvSpPr>
            <p:cNvPr id="41"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577669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3" name="文本框 42"/>
            <p:cNvSpPr txBox="1"/>
            <p:nvPr/>
          </p:nvSpPr>
          <p:spPr>
            <a:xfrm>
              <a:off x="577669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O3</a:t>
              </a:r>
            </a:p>
          </p:txBody>
        </p:sp>
      </p:grpSp>
      <p:grpSp>
        <p:nvGrpSpPr>
          <p:cNvPr id="9" name="组合 43"/>
          <p:cNvGrpSpPr/>
          <p:nvPr/>
        </p:nvGrpSpPr>
        <p:grpSpPr>
          <a:xfrm>
            <a:off x="3053306" y="3150474"/>
            <a:ext cx="2496222" cy="1282254"/>
            <a:chOff x="3053306" y="3074274"/>
            <a:chExt cx="2496222" cy="1282254"/>
          </a:xfrm>
          <a:solidFill>
            <a:srgbClr val="00B0F0"/>
          </a:solidFill>
        </p:grpSpPr>
        <p:sp>
          <p:nvSpPr>
            <p:cNvPr id="45"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grp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3772372" y="3709479"/>
              <a:ext cx="1617751" cy="338554"/>
            </a:xfrm>
            <a:prstGeom prst="rect">
              <a:avLst/>
            </a:prstGeom>
            <a:grp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7" name="文本框 46"/>
            <p:cNvSpPr txBox="1"/>
            <p:nvPr/>
          </p:nvSpPr>
          <p:spPr>
            <a:xfrm>
              <a:off x="3772372" y="3299184"/>
              <a:ext cx="1046569" cy="338554"/>
            </a:xfrm>
            <a:prstGeom prst="rect">
              <a:avLst/>
            </a:prstGeom>
            <a:grp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O2</a:t>
              </a:r>
            </a:p>
          </p:txBody>
        </p:sp>
      </p:grpSp>
      <p:grpSp>
        <p:nvGrpSpPr>
          <p:cNvPr id="10" name="组合 47"/>
          <p:cNvGrpSpPr/>
          <p:nvPr/>
        </p:nvGrpSpPr>
        <p:grpSpPr>
          <a:xfrm>
            <a:off x="1110957" y="3150474"/>
            <a:ext cx="2500016" cy="1282254"/>
            <a:chOff x="1110957" y="3074274"/>
            <a:chExt cx="2500016" cy="1282254"/>
          </a:xfrm>
          <a:solidFill>
            <a:srgbClr val="004E96"/>
          </a:solidFill>
        </p:grpSpPr>
        <p:sp>
          <p:nvSpPr>
            <p:cNvPr id="49"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1421521" y="3715401"/>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51" name="文本框 50"/>
            <p:cNvSpPr txBox="1"/>
            <p:nvPr/>
          </p:nvSpPr>
          <p:spPr>
            <a:xfrm>
              <a:off x="1421521" y="3305106"/>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O1</a:t>
              </a:r>
            </a:p>
          </p:txBody>
        </p:sp>
      </p:grpSp>
      <p:sp>
        <p:nvSpPr>
          <p:cNvPr id="52" name="TextBox 57"/>
          <p:cNvSpPr txBox="1"/>
          <p:nvPr/>
        </p:nvSpPr>
        <p:spPr bwMode="auto">
          <a:xfrm>
            <a:off x="6080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7"/>
          <p:cNvSpPr txBox="1"/>
          <p:nvPr/>
        </p:nvSpPr>
        <p:spPr bwMode="auto">
          <a:xfrm>
            <a:off x="2716213"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7"/>
          <p:cNvSpPr txBox="1"/>
          <p:nvPr/>
        </p:nvSpPr>
        <p:spPr bwMode="auto">
          <a:xfrm>
            <a:off x="4978400"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7086600"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90662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096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096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57" name="Oval 5"/>
          <p:cNvSpPr>
            <a:spLocks noChangeArrowheads="1"/>
          </p:cNvSpPr>
          <p:nvPr/>
        </p:nvSpPr>
        <p:spPr bwMode="auto">
          <a:xfrm>
            <a:off x="5048250" y="2792413"/>
            <a:ext cx="1970088" cy="197961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66" name="Freeform 6"/>
          <p:cNvSpPr/>
          <p:nvPr/>
        </p:nvSpPr>
        <p:spPr bwMode="auto">
          <a:xfrm>
            <a:off x="3775075" y="1530350"/>
            <a:ext cx="2005013" cy="2389188"/>
          </a:xfrm>
          <a:custGeom>
            <a:avLst/>
            <a:gdLst>
              <a:gd name="T0" fmla="*/ 2147483647 w 414"/>
              <a:gd name="T1" fmla="*/ 2147483647 h 493"/>
              <a:gd name="T2" fmla="*/ 2147483647 w 414"/>
              <a:gd name="T3" fmla="*/ 2147483647 h 493"/>
              <a:gd name="T4" fmla="*/ 2147483647 w 414"/>
              <a:gd name="T5" fmla="*/ 0 h 493"/>
              <a:gd name="T6" fmla="*/ 2147483647 w 414"/>
              <a:gd name="T7" fmla="*/ 2147483647 h 493"/>
              <a:gd name="T8" fmla="*/ 2147483647 w 414"/>
              <a:gd name="T9" fmla="*/ 2147483647 h 493"/>
              <a:gd name="T10" fmla="*/ 2147483647 w 414"/>
              <a:gd name="T11" fmla="*/ 2147483647 h 493"/>
              <a:gd name="T12" fmla="*/ 0 w 414"/>
              <a:gd name="T13" fmla="*/ 2147483647 h 493"/>
              <a:gd name="T14" fmla="*/ 2147483647 w 414"/>
              <a:gd name="T15" fmla="*/ 2147483647 h 493"/>
              <a:gd name="T16" fmla="*/ 2147483647 w 414"/>
              <a:gd name="T17" fmla="*/ 2147483647 h 493"/>
              <a:gd name="T18" fmla="*/ 2147483647 w 414"/>
              <a:gd name="T19" fmla="*/ 2147483647 h 493"/>
              <a:gd name="T20" fmla="*/ 2147483647 w 414"/>
              <a:gd name="T21" fmla="*/ 2147483647 h 493"/>
              <a:gd name="T22" fmla="*/ 2147483647 w 414"/>
              <a:gd name="T23" fmla="*/ 2147483647 h 493"/>
              <a:gd name="T24" fmla="*/ 2147483647 w 414"/>
              <a:gd name="T25" fmla="*/ 2147483647 h 4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
              <a:gd name="T40" fmla="*/ 0 h 493"/>
              <a:gd name="T41" fmla="*/ 414 w 414"/>
              <a:gd name="T42" fmla="*/ 493 h 4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1570C1"/>
          </a:solidFill>
          <a:ln w="9525">
            <a:noFill/>
            <a:round/>
          </a:ln>
        </p:spPr>
        <p:txBody>
          <a:bodyPr/>
          <a:lstStyle/>
          <a:p>
            <a:endParaRPr lang="zh-CN" altLang="en-US"/>
          </a:p>
        </p:txBody>
      </p:sp>
      <p:sp>
        <p:nvSpPr>
          <p:cNvPr id="40967" name="Freeform 7"/>
          <p:cNvSpPr/>
          <p:nvPr/>
        </p:nvSpPr>
        <p:spPr bwMode="auto">
          <a:xfrm>
            <a:off x="5861050" y="1512888"/>
            <a:ext cx="2392363" cy="1916112"/>
          </a:xfrm>
          <a:custGeom>
            <a:avLst/>
            <a:gdLst>
              <a:gd name="T0" fmla="*/ 2147483647 w 494"/>
              <a:gd name="T1" fmla="*/ 2147483647 h 396"/>
              <a:gd name="T2" fmla="*/ 2147483647 w 494"/>
              <a:gd name="T3" fmla="*/ 2147483647 h 396"/>
              <a:gd name="T4" fmla="*/ 2147483647 w 494"/>
              <a:gd name="T5" fmla="*/ 2147483647 h 396"/>
              <a:gd name="T6" fmla="*/ 2147483647 w 494"/>
              <a:gd name="T7" fmla="*/ 0 h 396"/>
              <a:gd name="T8" fmla="*/ 0 w 494"/>
              <a:gd name="T9" fmla="*/ 2147483647 h 396"/>
              <a:gd name="T10" fmla="*/ 2147483647 w 494"/>
              <a:gd name="T11" fmla="*/ 2147483647 h 396"/>
              <a:gd name="T12" fmla="*/ 2147483647 w 494"/>
              <a:gd name="T13" fmla="*/ 2147483647 h 396"/>
              <a:gd name="T14" fmla="*/ 2147483647 w 494"/>
              <a:gd name="T15" fmla="*/ 2147483647 h 396"/>
              <a:gd name="T16" fmla="*/ 2147483647 w 494"/>
              <a:gd name="T17" fmla="*/ 2147483647 h 396"/>
              <a:gd name="T18" fmla="*/ 2147483647 w 494"/>
              <a:gd name="T19" fmla="*/ 2147483647 h 396"/>
              <a:gd name="T20" fmla="*/ 2147483647 w 494"/>
              <a:gd name="T21" fmla="*/ 2147483647 h 396"/>
              <a:gd name="T22" fmla="*/ 2147483647 w 494"/>
              <a:gd name="T23" fmla="*/ 2147483647 h 396"/>
              <a:gd name="T24" fmla="*/ 2147483647 w 494"/>
              <a:gd name="T25" fmla="*/ 2147483647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4"/>
              <a:gd name="T40" fmla="*/ 0 h 396"/>
              <a:gd name="T41" fmla="*/ 494 w 494"/>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1570C1"/>
          </a:solidFill>
          <a:ln w="9525">
            <a:noFill/>
            <a:round/>
          </a:ln>
        </p:spPr>
        <p:txBody>
          <a:bodyPr/>
          <a:lstStyle/>
          <a:p>
            <a:endParaRPr lang="zh-CN" altLang="en-US"/>
          </a:p>
        </p:txBody>
      </p:sp>
      <p:sp>
        <p:nvSpPr>
          <p:cNvPr id="40968" name="Freeform 8"/>
          <p:cNvSpPr/>
          <p:nvPr/>
        </p:nvSpPr>
        <p:spPr bwMode="auto">
          <a:xfrm>
            <a:off x="6335713" y="3487738"/>
            <a:ext cx="1966912" cy="2508250"/>
          </a:xfrm>
          <a:custGeom>
            <a:avLst/>
            <a:gdLst>
              <a:gd name="T0" fmla="*/ 2147483647 w 406"/>
              <a:gd name="T1" fmla="*/ 2147483647 h 518"/>
              <a:gd name="T2" fmla="*/ 2147483647 w 406"/>
              <a:gd name="T3" fmla="*/ 2147483647 h 518"/>
              <a:gd name="T4" fmla="*/ 2147483647 w 406"/>
              <a:gd name="T5" fmla="*/ 2147483647 h 518"/>
              <a:gd name="T6" fmla="*/ 2147483647 w 406"/>
              <a:gd name="T7" fmla="*/ 0 h 518"/>
              <a:gd name="T8" fmla="*/ 2147483647 w 406"/>
              <a:gd name="T9" fmla="*/ 2147483647 h 518"/>
              <a:gd name="T10" fmla="*/ 2147483647 w 406"/>
              <a:gd name="T11" fmla="*/ 2147483647 h 518"/>
              <a:gd name="T12" fmla="*/ 2147483647 w 406"/>
              <a:gd name="T13" fmla="*/ 2147483647 h 518"/>
              <a:gd name="T14" fmla="*/ 2147483647 w 406"/>
              <a:gd name="T15" fmla="*/ 2147483647 h 518"/>
              <a:gd name="T16" fmla="*/ 0 w 406"/>
              <a:gd name="T17" fmla="*/ 2147483647 h 518"/>
              <a:gd name="T18" fmla="*/ 2147483647 w 406"/>
              <a:gd name="T19" fmla="*/ 2147483647 h 518"/>
              <a:gd name="T20" fmla="*/ 2147483647 w 406"/>
              <a:gd name="T21" fmla="*/ 2147483647 h 518"/>
              <a:gd name="T22" fmla="*/ 2147483647 w 406"/>
              <a:gd name="T23" fmla="*/ 2147483647 h 518"/>
              <a:gd name="T24" fmla="*/ 2147483647 w 406"/>
              <a:gd name="T25" fmla="*/ 2147483647 h 5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518"/>
              <a:gd name="T41" fmla="*/ 406 w 406"/>
              <a:gd name="T42" fmla="*/ 518 h 5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1570C1"/>
          </a:solidFill>
          <a:ln w="9525">
            <a:noFill/>
            <a:round/>
          </a:ln>
        </p:spPr>
        <p:txBody>
          <a:bodyPr/>
          <a:lstStyle/>
          <a:p>
            <a:endParaRPr lang="zh-CN" altLang="en-US"/>
          </a:p>
        </p:txBody>
      </p:sp>
      <p:sp>
        <p:nvSpPr>
          <p:cNvPr id="40969" name="Freeform 9"/>
          <p:cNvSpPr/>
          <p:nvPr/>
        </p:nvSpPr>
        <p:spPr bwMode="auto">
          <a:xfrm>
            <a:off x="3789363" y="3986213"/>
            <a:ext cx="2498725" cy="2054225"/>
          </a:xfrm>
          <a:custGeom>
            <a:avLst/>
            <a:gdLst>
              <a:gd name="T0" fmla="*/ 2147483647 w 516"/>
              <a:gd name="T1" fmla="*/ 2147483647 h 424"/>
              <a:gd name="T2" fmla="*/ 2147483647 w 516"/>
              <a:gd name="T3" fmla="*/ 2147483647 h 424"/>
              <a:gd name="T4" fmla="*/ 2147483647 w 516"/>
              <a:gd name="T5" fmla="*/ 2147483647 h 424"/>
              <a:gd name="T6" fmla="*/ 2147483647 w 516"/>
              <a:gd name="T7" fmla="*/ 2147483647 h 424"/>
              <a:gd name="T8" fmla="*/ 2147483647 w 516"/>
              <a:gd name="T9" fmla="*/ 0 h 424"/>
              <a:gd name="T10" fmla="*/ 2147483647 w 516"/>
              <a:gd name="T11" fmla="*/ 2147483647 h 424"/>
              <a:gd name="T12" fmla="*/ 0 w 516"/>
              <a:gd name="T13" fmla="*/ 2147483647 h 424"/>
              <a:gd name="T14" fmla="*/ 2147483647 w 516"/>
              <a:gd name="T15" fmla="*/ 2147483647 h 424"/>
              <a:gd name="T16" fmla="*/ 2147483647 w 516"/>
              <a:gd name="T17" fmla="*/ 2147483647 h 424"/>
              <a:gd name="T18" fmla="*/ 2147483647 w 516"/>
              <a:gd name="T19" fmla="*/ 2147483647 h 424"/>
              <a:gd name="T20" fmla="*/ 2147483647 w 516"/>
              <a:gd name="T21" fmla="*/ 2147483647 h 424"/>
              <a:gd name="T22" fmla="*/ 2147483647 w 516"/>
              <a:gd name="T23" fmla="*/ 2147483647 h 424"/>
              <a:gd name="T24" fmla="*/ 2147483647 w 516"/>
              <a:gd name="T25" fmla="*/ 214748364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424"/>
              <a:gd name="T41" fmla="*/ 516 w 516"/>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1570C1"/>
          </a:solidFill>
          <a:ln w="9525">
            <a:noFill/>
            <a:round/>
          </a:ln>
        </p:spPr>
        <p:txBody>
          <a:bodyPr/>
          <a:lstStyle/>
          <a:p>
            <a:endParaRPr lang="zh-CN" altLang="en-US"/>
          </a:p>
        </p:txBody>
      </p:sp>
      <p:grpSp>
        <p:nvGrpSpPr>
          <p:cNvPr id="5" name="组合 61"/>
          <p:cNvGrpSpPr/>
          <p:nvPr/>
        </p:nvGrpSpPr>
        <p:grpSpPr>
          <a:xfrm>
            <a:off x="4528684" y="4969819"/>
            <a:ext cx="529274" cy="402576"/>
            <a:chOff x="4929188" y="4928507"/>
            <a:chExt cx="411163" cy="312738"/>
          </a:xfrm>
          <a:solidFill>
            <a:srgbClr val="357879"/>
          </a:solidFill>
        </p:grpSpPr>
        <p:sp>
          <p:nvSpPr>
            <p:cNvPr id="63"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40971" name="Freeform 12"/>
          <p:cNvSpPr>
            <a:spLocks noEditPoints="1"/>
          </p:cNvSpPr>
          <p:nvPr/>
        </p:nvSpPr>
        <p:spPr bwMode="auto">
          <a:xfrm>
            <a:off x="7431088" y="4479925"/>
            <a:ext cx="434975" cy="576263"/>
          </a:xfrm>
          <a:custGeom>
            <a:avLst/>
            <a:gdLst>
              <a:gd name="T0" fmla="*/ 2147483647 w 90"/>
              <a:gd name="T1" fmla="*/ 2147483647 h 119"/>
              <a:gd name="T2" fmla="*/ 2147483647 w 90"/>
              <a:gd name="T3" fmla="*/ 2147483647 h 119"/>
              <a:gd name="T4" fmla="*/ 2147483647 w 90"/>
              <a:gd name="T5" fmla="*/ 2147483647 h 119"/>
              <a:gd name="T6" fmla="*/ 2147483647 w 90"/>
              <a:gd name="T7" fmla="*/ 2147483647 h 119"/>
              <a:gd name="T8" fmla="*/ 2147483647 w 90"/>
              <a:gd name="T9" fmla="*/ 2147483647 h 119"/>
              <a:gd name="T10" fmla="*/ 2147483647 w 90"/>
              <a:gd name="T11" fmla="*/ 2147483647 h 119"/>
              <a:gd name="T12" fmla="*/ 2147483647 w 90"/>
              <a:gd name="T13" fmla="*/ 2147483647 h 119"/>
              <a:gd name="T14" fmla="*/ 2147483647 w 90"/>
              <a:gd name="T15" fmla="*/ 2147483647 h 119"/>
              <a:gd name="T16" fmla="*/ 2147483647 w 90"/>
              <a:gd name="T17" fmla="*/ 2147483647 h 119"/>
              <a:gd name="T18" fmla="*/ 2147483647 w 90"/>
              <a:gd name="T19" fmla="*/ 2147483647 h 119"/>
              <a:gd name="T20" fmla="*/ 2147483647 w 90"/>
              <a:gd name="T21" fmla="*/ 2147483647 h 119"/>
              <a:gd name="T22" fmla="*/ 2147483647 w 90"/>
              <a:gd name="T23" fmla="*/ 2147483647 h 119"/>
              <a:gd name="T24" fmla="*/ 2147483647 w 90"/>
              <a:gd name="T25" fmla="*/ 2147483647 h 119"/>
              <a:gd name="T26" fmla="*/ 2147483647 w 90"/>
              <a:gd name="T27" fmla="*/ 2147483647 h 119"/>
              <a:gd name="T28" fmla="*/ 2147483647 w 90"/>
              <a:gd name="T29" fmla="*/ 2147483647 h 119"/>
              <a:gd name="T30" fmla="*/ 2147483647 w 90"/>
              <a:gd name="T31" fmla="*/ 2147483647 h 119"/>
              <a:gd name="T32" fmla="*/ 2147483647 w 90"/>
              <a:gd name="T33" fmla="*/ 2147483647 h 119"/>
              <a:gd name="T34" fmla="*/ 2147483647 w 90"/>
              <a:gd name="T35" fmla="*/ 2147483647 h 119"/>
              <a:gd name="T36" fmla="*/ 2147483647 w 90"/>
              <a:gd name="T37" fmla="*/ 2147483647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9"/>
              <a:gd name="T59" fmla="*/ 90 w 9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w="9525">
            <a:noFill/>
            <a:round/>
          </a:ln>
        </p:spPr>
        <p:txBody>
          <a:bodyPr/>
          <a:lstStyle/>
          <a:p>
            <a:endParaRPr lang="zh-CN" altLang="en-US"/>
          </a:p>
        </p:txBody>
      </p:sp>
      <p:grpSp>
        <p:nvGrpSpPr>
          <p:cNvPr id="6" name="组合 65"/>
          <p:cNvGrpSpPr/>
          <p:nvPr/>
        </p:nvGrpSpPr>
        <p:grpSpPr>
          <a:xfrm>
            <a:off x="6917567" y="2010792"/>
            <a:ext cx="594667" cy="580362"/>
            <a:chOff x="6784975" y="2629807"/>
            <a:chExt cx="461963" cy="450850"/>
          </a:xfrm>
          <a:solidFill>
            <a:srgbClr val="357879"/>
          </a:solidFill>
        </p:grpSpPr>
        <p:sp>
          <p:nvSpPr>
            <p:cNvPr id="67"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40973" name="Freeform 29"/>
          <p:cNvSpPr>
            <a:spLocks noEditPoints="1"/>
          </p:cNvSpPr>
          <p:nvPr/>
        </p:nvSpPr>
        <p:spPr bwMode="auto">
          <a:xfrm>
            <a:off x="4333875" y="2193925"/>
            <a:ext cx="554038" cy="561975"/>
          </a:xfrm>
          <a:custGeom>
            <a:avLst/>
            <a:gdLst>
              <a:gd name="T0" fmla="*/ 2147483647 w 114"/>
              <a:gd name="T1" fmla="*/ 2147483647 h 116"/>
              <a:gd name="T2" fmla="*/ 2147483647 w 114"/>
              <a:gd name="T3" fmla="*/ 2147483647 h 116"/>
              <a:gd name="T4" fmla="*/ 2147483647 w 114"/>
              <a:gd name="T5" fmla="*/ 2147483647 h 116"/>
              <a:gd name="T6" fmla="*/ 2147483647 w 114"/>
              <a:gd name="T7" fmla="*/ 2147483647 h 116"/>
              <a:gd name="T8" fmla="*/ 2147483647 w 114"/>
              <a:gd name="T9" fmla="*/ 2147483647 h 116"/>
              <a:gd name="T10" fmla="*/ 2147483647 w 114"/>
              <a:gd name="T11" fmla="*/ 2147483647 h 116"/>
              <a:gd name="T12" fmla="*/ 2147483647 w 114"/>
              <a:gd name="T13" fmla="*/ 2147483647 h 116"/>
              <a:gd name="T14" fmla="*/ 2147483647 w 114"/>
              <a:gd name="T15" fmla="*/ 2147483647 h 116"/>
              <a:gd name="T16" fmla="*/ 2147483647 w 114"/>
              <a:gd name="T17" fmla="*/ 2147483647 h 116"/>
              <a:gd name="T18" fmla="*/ 2147483647 w 114"/>
              <a:gd name="T19" fmla="*/ 2147483647 h 116"/>
              <a:gd name="T20" fmla="*/ 2147483647 w 114"/>
              <a:gd name="T21" fmla="*/ 2147483647 h 116"/>
              <a:gd name="T22" fmla="*/ 2147483647 w 114"/>
              <a:gd name="T23" fmla="*/ 2147483647 h 116"/>
              <a:gd name="T24" fmla="*/ 2147483647 w 114"/>
              <a:gd name="T25" fmla="*/ 2147483647 h 116"/>
              <a:gd name="T26" fmla="*/ 2147483647 w 114"/>
              <a:gd name="T27" fmla="*/ 2147483647 h 116"/>
              <a:gd name="T28" fmla="*/ 2147483647 w 114"/>
              <a:gd name="T29" fmla="*/ 2147483647 h 116"/>
              <a:gd name="T30" fmla="*/ 2147483647 w 114"/>
              <a:gd name="T31" fmla="*/ 214748364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16"/>
              <a:gd name="T50" fmla="*/ 114 w 114"/>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w="9525">
            <a:noFill/>
            <a:round/>
          </a:ln>
        </p:spPr>
        <p:txBody>
          <a:bodyPr/>
          <a:lstStyle/>
          <a:p>
            <a:endParaRPr lang="zh-CN" altLang="en-US"/>
          </a:p>
        </p:txBody>
      </p:sp>
      <p:sp>
        <p:nvSpPr>
          <p:cNvPr id="84" name="TextBox 57"/>
          <p:cNvSpPr txBox="1"/>
          <p:nvPr/>
        </p:nvSpPr>
        <p:spPr bwMode="auto">
          <a:xfrm>
            <a:off x="863600" y="22383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TextBox 57"/>
          <p:cNvSpPr txBox="1"/>
          <p:nvPr/>
        </p:nvSpPr>
        <p:spPr bwMode="auto">
          <a:xfrm>
            <a:off x="8555038" y="22383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TextBox 57"/>
          <p:cNvSpPr txBox="1"/>
          <p:nvPr/>
        </p:nvSpPr>
        <p:spPr bwMode="auto">
          <a:xfrm>
            <a:off x="863600" y="44910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TextBox 57"/>
          <p:cNvSpPr txBox="1"/>
          <p:nvPr/>
        </p:nvSpPr>
        <p:spPr bwMode="auto">
          <a:xfrm>
            <a:off x="8555038" y="44910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978" name="Freeform 226"/>
          <p:cNvSpPr>
            <a:spLocks noEditPoints="1"/>
          </p:cNvSpPr>
          <p:nvPr/>
        </p:nvSpPr>
        <p:spPr bwMode="auto">
          <a:xfrm>
            <a:off x="5532438" y="3298825"/>
            <a:ext cx="930275" cy="846138"/>
          </a:xfrm>
          <a:custGeom>
            <a:avLst/>
            <a:gdLst>
              <a:gd name="T0" fmla="*/ 2147483647 w 351"/>
              <a:gd name="T1" fmla="*/ 2147483647 h 319"/>
              <a:gd name="T2" fmla="*/ 2147483647 w 351"/>
              <a:gd name="T3" fmla="*/ 0 h 319"/>
              <a:gd name="T4" fmla="*/ 0 w 351"/>
              <a:gd name="T5" fmla="*/ 2147483647 h 319"/>
              <a:gd name="T6" fmla="*/ 2147483647 w 351"/>
              <a:gd name="T7" fmla="*/ 2147483647 h 319"/>
              <a:gd name="T8" fmla="*/ 2147483647 w 351"/>
              <a:gd name="T9" fmla="*/ 2147483647 h 319"/>
              <a:gd name="T10" fmla="*/ 2147483647 w 351"/>
              <a:gd name="T11" fmla="*/ 2147483647 h 319"/>
              <a:gd name="T12" fmla="*/ 2147483647 w 351"/>
              <a:gd name="T13" fmla="*/ 2147483647 h 319"/>
              <a:gd name="T14" fmla="*/ 2147483647 w 351"/>
              <a:gd name="T15" fmla="*/ 2147483647 h 319"/>
              <a:gd name="T16" fmla="*/ 2147483647 w 351"/>
              <a:gd name="T17" fmla="*/ 2147483647 h 319"/>
              <a:gd name="T18" fmla="*/ 2147483647 w 351"/>
              <a:gd name="T19" fmla="*/ 2147483647 h 319"/>
              <a:gd name="T20" fmla="*/ 2147483647 w 351"/>
              <a:gd name="T21" fmla="*/ 2147483647 h 319"/>
              <a:gd name="T22" fmla="*/ 2147483647 w 351"/>
              <a:gd name="T23" fmla="*/ 2147483647 h 319"/>
              <a:gd name="T24" fmla="*/ 2147483647 w 351"/>
              <a:gd name="T25" fmla="*/ 2147483647 h 319"/>
              <a:gd name="T26" fmla="*/ 2147483647 w 351"/>
              <a:gd name="T27" fmla="*/ 2147483647 h 319"/>
              <a:gd name="T28" fmla="*/ 2147483647 w 351"/>
              <a:gd name="T29" fmla="*/ 2147483647 h 319"/>
              <a:gd name="T30" fmla="*/ 2147483647 w 351"/>
              <a:gd name="T31" fmla="*/ 2147483647 h 319"/>
              <a:gd name="T32" fmla="*/ 2147483647 w 351"/>
              <a:gd name="T33" fmla="*/ 2147483647 h 319"/>
              <a:gd name="T34" fmla="*/ 2147483647 w 351"/>
              <a:gd name="T35" fmla="*/ 2147483647 h 319"/>
              <a:gd name="T36" fmla="*/ 2147483647 w 351"/>
              <a:gd name="T37" fmla="*/ 2147483647 h 319"/>
              <a:gd name="T38" fmla="*/ 2147483647 w 351"/>
              <a:gd name="T39" fmla="*/ 2147483647 h 319"/>
              <a:gd name="T40" fmla="*/ 2147483647 w 351"/>
              <a:gd name="T41" fmla="*/ 2147483647 h 319"/>
              <a:gd name="T42" fmla="*/ 2147483647 w 351"/>
              <a:gd name="T43" fmla="*/ 2147483647 h 319"/>
              <a:gd name="T44" fmla="*/ 2147483647 w 351"/>
              <a:gd name="T45" fmla="*/ 2147483647 h 319"/>
              <a:gd name="T46" fmla="*/ 2147483647 w 351"/>
              <a:gd name="T47" fmla="*/ 2147483647 h 319"/>
              <a:gd name="T48" fmla="*/ 2147483647 w 351"/>
              <a:gd name="T49" fmla="*/ 2147483647 h 319"/>
              <a:gd name="T50" fmla="*/ 2147483647 w 351"/>
              <a:gd name="T51" fmla="*/ 2147483647 h 319"/>
              <a:gd name="T52" fmla="*/ 2147483647 w 351"/>
              <a:gd name="T53" fmla="*/ 2147483647 h 319"/>
              <a:gd name="T54" fmla="*/ 2147483647 w 351"/>
              <a:gd name="T55" fmla="*/ 2147483647 h 319"/>
              <a:gd name="T56" fmla="*/ 2147483647 w 351"/>
              <a:gd name="T57" fmla="*/ 2147483647 h 319"/>
              <a:gd name="T58" fmla="*/ 2147483647 w 351"/>
              <a:gd name="T59" fmla="*/ 2147483647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1"/>
              <a:gd name="T91" fmla="*/ 0 h 319"/>
              <a:gd name="T92" fmla="*/ 351 w 351"/>
              <a:gd name="T93" fmla="*/ 319 h 3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w="9525">
            <a:noFill/>
            <a:round/>
          </a:ln>
        </p:spPr>
        <p:txBody>
          <a:bodyP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198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198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41" name="泪滴形 40"/>
          <p:cNvSpPr/>
          <p:nvPr/>
        </p:nvSpPr>
        <p:spPr>
          <a:xfrm rot="8100000">
            <a:off x="1327150" y="2209800"/>
            <a:ext cx="1657350" cy="1657350"/>
          </a:xfrm>
          <a:prstGeom prst="teardrop">
            <a:avLst/>
          </a:pr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泪滴形 41"/>
          <p:cNvSpPr/>
          <p:nvPr/>
        </p:nvSpPr>
        <p:spPr>
          <a:xfrm rot="8100000">
            <a:off x="4043363"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泪滴形 42"/>
          <p:cNvSpPr/>
          <p:nvPr/>
        </p:nvSpPr>
        <p:spPr>
          <a:xfrm rot="8100000">
            <a:off x="6757988" y="2209800"/>
            <a:ext cx="1657350" cy="1657350"/>
          </a:xfrm>
          <a:prstGeom prst="teardrop">
            <a:avLst/>
          </a:pr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4" name="泪滴形 43"/>
          <p:cNvSpPr/>
          <p:nvPr/>
        </p:nvSpPr>
        <p:spPr>
          <a:xfrm rot="8100000">
            <a:off x="9474200"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3" name="Freeform 36"/>
          <p:cNvSpPr>
            <a:spLocks noEditPoints="1"/>
          </p:cNvSpPr>
          <p:nvPr/>
        </p:nvSpPr>
        <p:spPr bwMode="auto">
          <a:xfrm>
            <a:off x="1695450" y="2705100"/>
            <a:ext cx="876300" cy="666750"/>
          </a:xfrm>
          <a:custGeom>
            <a:avLst/>
            <a:gdLst>
              <a:gd name="T0" fmla="*/ 2147483647 w 286"/>
              <a:gd name="T1" fmla="*/ 2147483647 h 217"/>
              <a:gd name="T2" fmla="*/ 2147483647 w 286"/>
              <a:gd name="T3" fmla="*/ 2147483647 h 217"/>
              <a:gd name="T4" fmla="*/ 2147483647 w 286"/>
              <a:gd name="T5" fmla="*/ 2147483647 h 217"/>
              <a:gd name="T6" fmla="*/ 2147483647 w 286"/>
              <a:gd name="T7" fmla="*/ 2147483647 h 217"/>
              <a:gd name="T8" fmla="*/ 2147483647 w 286"/>
              <a:gd name="T9" fmla="*/ 2147483647 h 217"/>
              <a:gd name="T10" fmla="*/ 2147483647 w 286"/>
              <a:gd name="T11" fmla="*/ 2147483647 h 217"/>
              <a:gd name="T12" fmla="*/ 2147483647 w 286"/>
              <a:gd name="T13" fmla="*/ 2147483647 h 217"/>
              <a:gd name="T14" fmla="*/ 2147483647 w 286"/>
              <a:gd name="T15" fmla="*/ 2147483647 h 217"/>
              <a:gd name="T16" fmla="*/ 2147483647 w 286"/>
              <a:gd name="T17" fmla="*/ 2147483647 h 217"/>
              <a:gd name="T18" fmla="*/ 2147483647 w 286"/>
              <a:gd name="T19" fmla="*/ 2147483647 h 217"/>
              <a:gd name="T20" fmla="*/ 2147483647 w 286"/>
              <a:gd name="T21" fmla="*/ 2147483647 h 217"/>
              <a:gd name="T22" fmla="*/ 2147483647 w 286"/>
              <a:gd name="T23" fmla="*/ 2147483647 h 217"/>
              <a:gd name="T24" fmla="*/ 2147483647 w 286"/>
              <a:gd name="T25" fmla="*/ 2147483647 h 217"/>
              <a:gd name="T26" fmla="*/ 2147483647 w 286"/>
              <a:gd name="T27" fmla="*/ 2147483647 h 217"/>
              <a:gd name="T28" fmla="*/ 2147483647 w 286"/>
              <a:gd name="T29" fmla="*/ 2147483647 h 217"/>
              <a:gd name="T30" fmla="*/ 2147483647 w 286"/>
              <a:gd name="T31" fmla="*/ 0 h 217"/>
              <a:gd name="T32" fmla="*/ 2147483647 w 286"/>
              <a:gd name="T33" fmla="*/ 2147483647 h 217"/>
              <a:gd name="T34" fmla="*/ 2147483647 w 286"/>
              <a:gd name="T35" fmla="*/ 2147483647 h 217"/>
              <a:gd name="T36" fmla="*/ 2147483647 w 286"/>
              <a:gd name="T37" fmla="*/ 2147483647 h 217"/>
              <a:gd name="T38" fmla="*/ 2147483647 w 286"/>
              <a:gd name="T39" fmla="*/ 2147483647 h 217"/>
              <a:gd name="T40" fmla="*/ 2147483647 w 286"/>
              <a:gd name="T41" fmla="*/ 2147483647 h 217"/>
              <a:gd name="T42" fmla="*/ 2147483647 w 286"/>
              <a:gd name="T43" fmla="*/ 2147483647 h 217"/>
              <a:gd name="T44" fmla="*/ 2147483647 w 286"/>
              <a:gd name="T45" fmla="*/ 2147483647 h 217"/>
              <a:gd name="T46" fmla="*/ 2147483647 w 286"/>
              <a:gd name="T47" fmla="*/ 2147483647 h 217"/>
              <a:gd name="T48" fmla="*/ 2147483647 w 286"/>
              <a:gd name="T49" fmla="*/ 2147483647 h 217"/>
              <a:gd name="T50" fmla="*/ 2147483647 w 286"/>
              <a:gd name="T51" fmla="*/ 2147483647 h 217"/>
              <a:gd name="T52" fmla="*/ 2147483647 w 286"/>
              <a:gd name="T53" fmla="*/ 2147483647 h 217"/>
              <a:gd name="T54" fmla="*/ 2147483647 w 286"/>
              <a:gd name="T55" fmla="*/ 2147483647 h 217"/>
              <a:gd name="T56" fmla="*/ 2147483647 w 286"/>
              <a:gd name="T57" fmla="*/ 2147483647 h 217"/>
              <a:gd name="T58" fmla="*/ 2147483647 w 286"/>
              <a:gd name="T59" fmla="*/ 2147483647 h 217"/>
              <a:gd name="T60" fmla="*/ 2147483647 w 286"/>
              <a:gd name="T61" fmla="*/ 2147483647 h 217"/>
              <a:gd name="T62" fmla="*/ 2147483647 w 286"/>
              <a:gd name="T63" fmla="*/ 2147483647 h 217"/>
              <a:gd name="T64" fmla="*/ 2147483647 w 286"/>
              <a:gd name="T65" fmla="*/ 2147483647 h 217"/>
              <a:gd name="T66" fmla="*/ 2147483647 w 286"/>
              <a:gd name="T67" fmla="*/ 2147483647 h 217"/>
              <a:gd name="T68" fmla="*/ 2147483647 w 286"/>
              <a:gd name="T69" fmla="*/ 2147483647 h 217"/>
              <a:gd name="T70" fmla="*/ 2147483647 w 286"/>
              <a:gd name="T71" fmla="*/ 2147483647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17"/>
              <a:gd name="T110" fmla="*/ 286 w 286"/>
              <a:gd name="T111" fmla="*/ 217 h 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w="9525">
            <a:noFill/>
            <a:round/>
          </a:ln>
        </p:spPr>
        <p:txBody>
          <a:bodyPr/>
          <a:lstStyle/>
          <a:p>
            <a:endParaRPr lang="zh-CN" altLang="en-US"/>
          </a:p>
        </p:txBody>
      </p:sp>
      <p:sp>
        <p:nvSpPr>
          <p:cNvPr id="41994" name="Freeform 28"/>
          <p:cNvSpPr>
            <a:spLocks noEditPoints="1"/>
          </p:cNvSpPr>
          <p:nvPr/>
        </p:nvSpPr>
        <p:spPr bwMode="auto">
          <a:xfrm>
            <a:off x="4502150" y="2649538"/>
            <a:ext cx="777875" cy="777875"/>
          </a:xfrm>
          <a:custGeom>
            <a:avLst/>
            <a:gdLst>
              <a:gd name="T0" fmla="*/ 2147483647 w 207"/>
              <a:gd name="T1" fmla="*/ 2147483647 h 207"/>
              <a:gd name="T2" fmla="*/ 2147483647 w 207"/>
              <a:gd name="T3" fmla="*/ 2147483647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2147483647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0 w 207"/>
              <a:gd name="T29" fmla="*/ 2147483647 h 207"/>
              <a:gd name="T30" fmla="*/ 2147483647 w 207"/>
              <a:gd name="T31" fmla="*/ 2147483647 h 207"/>
              <a:gd name="T32" fmla="*/ 2147483647 w 207"/>
              <a:gd name="T33" fmla="*/ 0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2147483647 w 207"/>
              <a:gd name="T51" fmla="*/ 2147483647 h 207"/>
              <a:gd name="T52" fmla="*/ 2147483647 w 207"/>
              <a:gd name="T53" fmla="*/ 2147483647 h 207"/>
              <a:gd name="T54" fmla="*/ 2147483647 w 207"/>
              <a:gd name="T55" fmla="*/ 2147483647 h 207"/>
              <a:gd name="T56" fmla="*/ 2147483647 w 207"/>
              <a:gd name="T57" fmla="*/ 2147483647 h 207"/>
              <a:gd name="T58" fmla="*/ 2147483647 w 207"/>
              <a:gd name="T59" fmla="*/ 2147483647 h 207"/>
              <a:gd name="T60" fmla="*/ 2147483647 w 207"/>
              <a:gd name="T61" fmla="*/ 2147483647 h 207"/>
              <a:gd name="T62" fmla="*/ 2147483647 w 207"/>
              <a:gd name="T63" fmla="*/ 2147483647 h 207"/>
              <a:gd name="T64" fmla="*/ 2147483647 w 207"/>
              <a:gd name="T65" fmla="*/ 2147483647 h 207"/>
              <a:gd name="T66" fmla="*/ 2147483647 w 207"/>
              <a:gd name="T67" fmla="*/ 2147483647 h 207"/>
              <a:gd name="T68" fmla="*/ 2147483647 w 207"/>
              <a:gd name="T69" fmla="*/ 2147483647 h 207"/>
              <a:gd name="T70" fmla="*/ 2147483647 w 207"/>
              <a:gd name="T71" fmla="*/ 2147483647 h 207"/>
              <a:gd name="T72" fmla="*/ 2147483647 w 207"/>
              <a:gd name="T73" fmla="*/ 2147483647 h 207"/>
              <a:gd name="T74" fmla="*/ 2147483647 w 207"/>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207"/>
              <a:gd name="T116" fmla="*/ 207 w 207"/>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w="9525">
            <a:noFill/>
            <a:round/>
          </a:ln>
        </p:spPr>
        <p:txBody>
          <a:bodyPr/>
          <a:lstStyle/>
          <a:p>
            <a:endParaRPr lang="zh-CN" altLang="en-US"/>
          </a:p>
        </p:txBody>
      </p:sp>
      <p:sp>
        <p:nvSpPr>
          <p:cNvPr id="41995" name="Freeform 12"/>
          <p:cNvSpPr>
            <a:spLocks noEditPoints="1"/>
          </p:cNvSpPr>
          <p:nvPr/>
        </p:nvSpPr>
        <p:spPr bwMode="auto">
          <a:xfrm>
            <a:off x="7208838" y="2630488"/>
            <a:ext cx="773112" cy="814387"/>
          </a:xfrm>
          <a:custGeom>
            <a:avLst/>
            <a:gdLst>
              <a:gd name="T0" fmla="*/ 2147483647 w 96"/>
              <a:gd name="T1" fmla="*/ 2147483647 h 101"/>
              <a:gd name="T2" fmla="*/ 2147483647 w 96"/>
              <a:gd name="T3" fmla="*/ 2147483647 h 101"/>
              <a:gd name="T4" fmla="*/ 2147483647 w 96"/>
              <a:gd name="T5" fmla="*/ 2147483647 h 101"/>
              <a:gd name="T6" fmla="*/ 2147483647 w 96"/>
              <a:gd name="T7" fmla="*/ 2147483647 h 101"/>
              <a:gd name="T8" fmla="*/ 2147483647 w 96"/>
              <a:gd name="T9" fmla="*/ 2147483647 h 101"/>
              <a:gd name="T10" fmla="*/ 2147483647 w 96"/>
              <a:gd name="T11" fmla="*/ 2147483647 h 101"/>
              <a:gd name="T12" fmla="*/ 2147483647 w 96"/>
              <a:gd name="T13" fmla="*/ 2147483647 h 101"/>
              <a:gd name="T14" fmla="*/ 2147483647 w 96"/>
              <a:gd name="T15" fmla="*/ 2147483647 h 101"/>
              <a:gd name="T16" fmla="*/ 2147483647 w 96"/>
              <a:gd name="T17" fmla="*/ 2147483647 h 101"/>
              <a:gd name="T18" fmla="*/ 2147483647 w 96"/>
              <a:gd name="T19" fmla="*/ 2147483647 h 101"/>
              <a:gd name="T20" fmla="*/ 2147483647 w 96"/>
              <a:gd name="T21" fmla="*/ 2147483647 h 101"/>
              <a:gd name="T22" fmla="*/ 2147483647 w 96"/>
              <a:gd name="T23" fmla="*/ 2147483647 h 101"/>
              <a:gd name="T24" fmla="*/ 2147483647 w 96"/>
              <a:gd name="T25" fmla="*/ 2147483647 h 101"/>
              <a:gd name="T26" fmla="*/ 2147483647 w 96"/>
              <a:gd name="T27" fmla="*/ 2147483647 h 101"/>
              <a:gd name="T28" fmla="*/ 2147483647 w 96"/>
              <a:gd name="T29" fmla="*/ 2147483647 h 101"/>
              <a:gd name="T30" fmla="*/ 2147483647 w 96"/>
              <a:gd name="T31" fmla="*/ 2147483647 h 101"/>
              <a:gd name="T32" fmla="*/ 2147483647 w 96"/>
              <a:gd name="T33" fmla="*/ 2147483647 h 101"/>
              <a:gd name="T34" fmla="*/ 2147483647 w 96"/>
              <a:gd name="T35" fmla="*/ 2147483647 h 101"/>
              <a:gd name="T36" fmla="*/ 2147483647 w 96"/>
              <a:gd name="T37" fmla="*/ 2147483647 h 101"/>
              <a:gd name="T38" fmla="*/ 2147483647 w 96"/>
              <a:gd name="T39" fmla="*/ 2147483647 h 101"/>
              <a:gd name="T40" fmla="*/ 2147483647 w 96"/>
              <a:gd name="T41" fmla="*/ 2147483647 h 101"/>
              <a:gd name="T42" fmla="*/ 2147483647 w 96"/>
              <a:gd name="T43" fmla="*/ 2147483647 h 101"/>
              <a:gd name="T44" fmla="*/ 2147483647 w 96"/>
              <a:gd name="T45" fmla="*/ 2147483647 h 101"/>
              <a:gd name="T46" fmla="*/ 2147483647 w 96"/>
              <a:gd name="T47" fmla="*/ 2147483647 h 101"/>
              <a:gd name="T48" fmla="*/ 2147483647 w 96"/>
              <a:gd name="T49" fmla="*/ 2147483647 h 101"/>
              <a:gd name="T50" fmla="*/ 2147483647 w 96"/>
              <a:gd name="T51" fmla="*/ 2147483647 h 101"/>
              <a:gd name="T52" fmla="*/ 2147483647 w 96"/>
              <a:gd name="T53" fmla="*/ 2147483647 h 101"/>
              <a:gd name="T54" fmla="*/ 2147483647 w 96"/>
              <a:gd name="T55" fmla="*/ 2147483647 h 101"/>
              <a:gd name="T56" fmla="*/ 2147483647 w 96"/>
              <a:gd name="T57" fmla="*/ 2147483647 h 101"/>
              <a:gd name="T58" fmla="*/ 2147483647 w 96"/>
              <a:gd name="T59" fmla="*/ 0 h 101"/>
              <a:gd name="T60" fmla="*/ 2147483647 w 96"/>
              <a:gd name="T61" fmla="*/ 2147483647 h 101"/>
              <a:gd name="T62" fmla="*/ 2147483647 w 96"/>
              <a:gd name="T63" fmla="*/ 2147483647 h 101"/>
              <a:gd name="T64" fmla="*/ 2147483647 w 96"/>
              <a:gd name="T65" fmla="*/ 0 h 101"/>
              <a:gd name="T66" fmla="*/ 2147483647 w 96"/>
              <a:gd name="T67" fmla="*/ 2147483647 h 101"/>
              <a:gd name="T68" fmla="*/ 2147483647 w 96"/>
              <a:gd name="T69" fmla="*/ 2147483647 h 101"/>
              <a:gd name="T70" fmla="*/ 2147483647 w 96"/>
              <a:gd name="T71" fmla="*/ 2147483647 h 101"/>
              <a:gd name="T72" fmla="*/ 2147483647 w 96"/>
              <a:gd name="T73" fmla="*/ 2147483647 h 101"/>
              <a:gd name="T74" fmla="*/ 2147483647 w 96"/>
              <a:gd name="T75" fmla="*/ 2147483647 h 101"/>
              <a:gd name="T76" fmla="*/ 2147483647 w 96"/>
              <a:gd name="T77" fmla="*/ 2147483647 h 101"/>
              <a:gd name="T78" fmla="*/ 2147483647 w 96"/>
              <a:gd name="T79" fmla="*/ 2147483647 h 101"/>
              <a:gd name="T80" fmla="*/ 2147483647 w 96"/>
              <a:gd name="T81" fmla="*/ 2147483647 h 101"/>
              <a:gd name="T82" fmla="*/ 2147483647 w 96"/>
              <a:gd name="T83" fmla="*/ 2147483647 h 101"/>
              <a:gd name="T84" fmla="*/ 2147483647 w 96"/>
              <a:gd name="T85" fmla="*/ 2147483647 h 101"/>
              <a:gd name="T86" fmla="*/ 2147483647 w 96"/>
              <a:gd name="T87" fmla="*/ 2147483647 h 101"/>
              <a:gd name="T88" fmla="*/ 2147483647 w 96"/>
              <a:gd name="T89" fmla="*/ 2147483647 h 101"/>
              <a:gd name="T90" fmla="*/ 2147483647 w 96"/>
              <a:gd name="T91" fmla="*/ 2147483647 h 101"/>
              <a:gd name="T92" fmla="*/ 2147483647 w 96"/>
              <a:gd name="T93" fmla="*/ 2147483647 h 101"/>
              <a:gd name="T94" fmla="*/ 2147483647 w 96"/>
              <a:gd name="T95" fmla="*/ 2147483647 h 101"/>
              <a:gd name="T96" fmla="*/ 2147483647 w 96"/>
              <a:gd name="T97" fmla="*/ 2147483647 h 101"/>
              <a:gd name="T98" fmla="*/ 2147483647 w 96"/>
              <a:gd name="T99" fmla="*/ 2147483647 h 101"/>
              <a:gd name="T100" fmla="*/ 2147483647 w 96"/>
              <a:gd name="T101" fmla="*/ 2147483647 h 101"/>
              <a:gd name="T102" fmla="*/ 2147483647 w 96"/>
              <a:gd name="T103" fmla="*/ 2147483647 h 101"/>
              <a:gd name="T104" fmla="*/ 2147483647 w 96"/>
              <a:gd name="T105" fmla="*/ 2147483647 h 101"/>
              <a:gd name="T106" fmla="*/ 2147483647 w 96"/>
              <a:gd name="T107" fmla="*/ 2147483647 h 101"/>
              <a:gd name="T108" fmla="*/ 2147483647 w 96"/>
              <a:gd name="T109" fmla="*/ 2147483647 h 101"/>
              <a:gd name="T110" fmla="*/ 2147483647 w 96"/>
              <a:gd name="T111" fmla="*/ 2147483647 h 101"/>
              <a:gd name="T112" fmla="*/ 2147483647 w 96"/>
              <a:gd name="T113" fmla="*/ 2147483647 h 101"/>
              <a:gd name="T114" fmla="*/ 2147483647 w 96"/>
              <a:gd name="T115" fmla="*/ 2147483647 h 101"/>
              <a:gd name="T116" fmla="*/ 2147483647 w 96"/>
              <a:gd name="T117" fmla="*/ 2147483647 h 101"/>
              <a:gd name="T118" fmla="*/ 2147483647 w 96"/>
              <a:gd name="T119" fmla="*/ 2147483647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w="9525">
            <a:noFill/>
            <a:round/>
          </a:ln>
        </p:spPr>
        <p:txBody>
          <a:bodyPr/>
          <a:lstStyle/>
          <a:p>
            <a:endParaRPr lang="zh-CN" altLang="en-US"/>
          </a:p>
        </p:txBody>
      </p:sp>
      <p:sp>
        <p:nvSpPr>
          <p:cNvPr id="41996" name="Freeform 10"/>
          <p:cNvSpPr>
            <a:spLocks noEditPoints="1"/>
          </p:cNvSpPr>
          <p:nvPr/>
        </p:nvSpPr>
        <p:spPr bwMode="auto">
          <a:xfrm>
            <a:off x="9969500" y="2616200"/>
            <a:ext cx="744538" cy="84455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2147483647 h 102"/>
              <a:gd name="T12" fmla="*/ 2147483647 w 90"/>
              <a:gd name="T13" fmla="*/ 2147483647 h 102"/>
              <a:gd name="T14" fmla="*/ 2147483647 w 90"/>
              <a:gd name="T15" fmla="*/ 2147483647 h 102"/>
              <a:gd name="T16" fmla="*/ 2147483647 w 90"/>
              <a:gd name="T17" fmla="*/ 2147483647 h 102"/>
              <a:gd name="T18" fmla="*/ 0 w 90"/>
              <a:gd name="T19" fmla="*/ 2147483647 h 102"/>
              <a:gd name="T20" fmla="*/ 0 w 90"/>
              <a:gd name="T21" fmla="*/ 2147483647 h 102"/>
              <a:gd name="T22" fmla="*/ 0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0 h 102"/>
              <a:gd name="T38" fmla="*/ 2147483647 w 90"/>
              <a:gd name="T39" fmla="*/ 2147483647 h 102"/>
              <a:gd name="T40" fmla="*/ 2147483647 w 90"/>
              <a:gd name="T41" fmla="*/ 2147483647 h 102"/>
              <a:gd name="T42" fmla="*/ 2147483647 w 90"/>
              <a:gd name="T43" fmla="*/ 2147483647 h 102"/>
              <a:gd name="T44" fmla="*/ 2147483647 w 90"/>
              <a:gd name="T45" fmla="*/ 2147483647 h 102"/>
              <a:gd name="T46" fmla="*/ 2147483647 w 90"/>
              <a:gd name="T47" fmla="*/ 2147483647 h 102"/>
              <a:gd name="T48" fmla="*/ 2147483647 w 90"/>
              <a:gd name="T49" fmla="*/ 2147483647 h 102"/>
              <a:gd name="T50" fmla="*/ 2147483647 w 90"/>
              <a:gd name="T51" fmla="*/ 2147483647 h 102"/>
              <a:gd name="T52" fmla="*/ 2147483647 w 90"/>
              <a:gd name="T53" fmla="*/ 2147483647 h 102"/>
              <a:gd name="T54" fmla="*/ 2147483647 w 90"/>
              <a:gd name="T55" fmla="*/ 2147483647 h 102"/>
              <a:gd name="T56" fmla="*/ 2147483647 w 90"/>
              <a:gd name="T57" fmla="*/ 2147483647 h 102"/>
              <a:gd name="T58" fmla="*/ 2147483647 w 90"/>
              <a:gd name="T59" fmla="*/ 2147483647 h 102"/>
              <a:gd name="T60" fmla="*/ 2147483647 w 90"/>
              <a:gd name="T61" fmla="*/ 2147483647 h 102"/>
              <a:gd name="T62" fmla="*/ 2147483647 w 90"/>
              <a:gd name="T63" fmla="*/ 2147483647 h 102"/>
              <a:gd name="T64" fmla="*/ 2147483647 w 90"/>
              <a:gd name="T65" fmla="*/ 2147483647 h 102"/>
              <a:gd name="T66" fmla="*/ 2147483647 w 90"/>
              <a:gd name="T67" fmla="*/ 2147483647 h 102"/>
              <a:gd name="T68" fmla="*/ 2147483647 w 90"/>
              <a:gd name="T69" fmla="*/ 2147483647 h 102"/>
              <a:gd name="T70" fmla="*/ 2147483647 w 90"/>
              <a:gd name="T71" fmla="*/ 2147483647 h 102"/>
              <a:gd name="T72" fmla="*/ 2147483647 w 90"/>
              <a:gd name="T73" fmla="*/ 2147483647 h 102"/>
              <a:gd name="T74" fmla="*/ 2147483647 w 90"/>
              <a:gd name="T75" fmla="*/ 2147483647 h 102"/>
              <a:gd name="T76" fmla="*/ 2147483647 w 90"/>
              <a:gd name="T77" fmla="*/ 2147483647 h 102"/>
              <a:gd name="T78" fmla="*/ 2147483647 w 90"/>
              <a:gd name="T79" fmla="*/ 2147483647 h 102"/>
              <a:gd name="T80" fmla="*/ 2147483647 w 90"/>
              <a:gd name="T81" fmla="*/ 2147483647 h 102"/>
              <a:gd name="T82" fmla="*/ 2147483647 w 90"/>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02"/>
              <a:gd name="T128" fmla="*/ 90 w 90"/>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w="9525">
            <a:noFill/>
            <a:round/>
          </a:ln>
        </p:spPr>
        <p:txBody>
          <a:bodyPr/>
          <a:lstStyle/>
          <a:p>
            <a:endParaRPr lang="zh-CN" altLang="en-US"/>
          </a:p>
        </p:txBody>
      </p:sp>
      <p:sp>
        <p:nvSpPr>
          <p:cNvPr id="49" name="TextBox 57"/>
          <p:cNvSpPr txBox="1"/>
          <p:nvPr/>
        </p:nvSpPr>
        <p:spPr bwMode="auto">
          <a:xfrm>
            <a:off x="81915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7"/>
          <p:cNvSpPr txBox="1"/>
          <p:nvPr/>
        </p:nvSpPr>
        <p:spPr bwMode="auto">
          <a:xfrm>
            <a:off x="3535363"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6249988"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896620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301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1"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017" name="Oval 27"/>
          <p:cNvSpPr>
            <a:spLocks noChangeArrowheads="1"/>
          </p:cNvSpPr>
          <p:nvPr/>
        </p:nvSpPr>
        <p:spPr bwMode="auto">
          <a:xfrm>
            <a:off x="1906588" y="3370263"/>
            <a:ext cx="2497137" cy="460375"/>
          </a:xfrm>
          <a:prstGeom prst="rect">
            <a:avLst/>
          </a:prstGeom>
          <a:noFill/>
          <a:ln w="9525">
            <a:noFill/>
            <a:miter lim="800000"/>
          </a:ln>
        </p:spPr>
        <p:txBody>
          <a:bodyPr lIns="0" tIns="0" rIns="0" bIns="0" anchor="ct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018" name="Oval 27"/>
          <p:cNvSpPr>
            <a:spLocks noChangeArrowheads="1"/>
          </p:cNvSpPr>
          <p:nvPr/>
        </p:nvSpPr>
        <p:spPr bwMode="auto">
          <a:xfrm>
            <a:off x="3921125" y="3370263"/>
            <a:ext cx="2497138" cy="460375"/>
          </a:xfrm>
          <a:prstGeom prst="rect">
            <a:avLst/>
          </a:prstGeom>
          <a:noFill/>
          <a:ln w="9525">
            <a:noFill/>
            <a:miter lim="800000"/>
          </a:ln>
        </p:spPr>
        <p:txBody>
          <a:bodyPr lIns="0" tIns="0" rIns="0" bIns="0" anchor="ct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019" name="Oval 27"/>
          <p:cNvSpPr>
            <a:spLocks noChangeArrowheads="1"/>
          </p:cNvSpPr>
          <p:nvPr/>
        </p:nvSpPr>
        <p:spPr bwMode="auto">
          <a:xfrm>
            <a:off x="5934075" y="3370263"/>
            <a:ext cx="2497138" cy="460375"/>
          </a:xfrm>
          <a:prstGeom prst="rect">
            <a:avLst/>
          </a:prstGeom>
          <a:noFill/>
          <a:ln w="9525">
            <a:noFill/>
            <a:miter lim="800000"/>
          </a:ln>
        </p:spPr>
        <p:txBody>
          <a:bodyPr lIns="0" tIns="0" rIns="0" bIns="0" anchor="ct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020" name="Oval 27"/>
          <p:cNvSpPr>
            <a:spLocks noChangeArrowheads="1"/>
          </p:cNvSpPr>
          <p:nvPr/>
        </p:nvSpPr>
        <p:spPr bwMode="auto">
          <a:xfrm>
            <a:off x="7943850" y="3370263"/>
            <a:ext cx="2497138" cy="460375"/>
          </a:xfrm>
          <a:prstGeom prst="rect">
            <a:avLst/>
          </a:prstGeom>
          <a:noFill/>
          <a:ln w="9525">
            <a:noFill/>
            <a:miter lim="800000"/>
          </a:ln>
        </p:spPr>
        <p:txBody>
          <a:bodyPr lIns="0" tIns="0" rIns="0" bIns="0" anchor="ct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57"/>
          <p:cNvSpPr txBox="1"/>
          <p:nvPr/>
        </p:nvSpPr>
        <p:spPr bwMode="auto">
          <a:xfrm>
            <a:off x="1287463"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3370263"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5589588"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7285038"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403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403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组合 32"/>
          <p:cNvGrpSpPr/>
          <p:nvPr/>
        </p:nvGrpSpPr>
        <p:grpSpPr>
          <a:xfrm>
            <a:off x="1430826" y="1610626"/>
            <a:ext cx="5000624" cy="4167186"/>
            <a:chOff x="3311525" y="1416050"/>
            <a:chExt cx="5362576" cy="4468813"/>
          </a:xfrm>
          <a:solidFill>
            <a:srgbClr val="EA510D"/>
          </a:solidFill>
        </p:grpSpPr>
        <p:sp>
          <p:nvSpPr>
            <p:cNvPr id="34"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F0"/>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1570C1"/>
            </a:solidFill>
            <a:ln>
              <a:noFill/>
            </a:ln>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45"/>
          <p:cNvGrpSpPr/>
          <p:nvPr/>
        </p:nvGrpSpPr>
        <p:grpSpPr>
          <a:xfrm>
            <a:off x="1703794" y="2925215"/>
            <a:ext cx="593725" cy="593725"/>
            <a:chOff x="7274206" y="1633070"/>
            <a:chExt cx="593725" cy="593725"/>
          </a:xfrm>
          <a:solidFill>
            <a:schemeClr val="bg1"/>
          </a:solidFill>
        </p:grpSpPr>
        <p:sp>
          <p:nvSpPr>
            <p:cNvPr id="47"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Oval 45"/>
            <p:cNvSpPr>
              <a:spLocks noChangeArrowheads="1"/>
            </p:cNvSpPr>
            <p:nvPr/>
          </p:nvSpPr>
          <p:spPr bwMode="auto">
            <a:xfrm>
              <a:off x="7548844" y="1717208"/>
              <a:ext cx="42863" cy="42863"/>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Oval 48"/>
            <p:cNvSpPr>
              <a:spLocks noChangeArrowheads="1"/>
            </p:cNvSpPr>
            <p:nvPr/>
          </p:nvSpPr>
          <p:spPr bwMode="auto">
            <a:xfrm>
              <a:off x="7740931" y="1909295"/>
              <a:ext cx="41275" cy="42863"/>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Oval 51"/>
            <p:cNvSpPr>
              <a:spLocks noChangeArrowheads="1"/>
            </p:cNvSpPr>
            <p:nvPr/>
          </p:nvSpPr>
          <p:spPr bwMode="auto">
            <a:xfrm>
              <a:off x="7358344" y="1909295"/>
              <a:ext cx="42863" cy="42863"/>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44039" name="Freeform 28"/>
          <p:cNvSpPr>
            <a:spLocks noEditPoints="1"/>
          </p:cNvSpPr>
          <p:nvPr/>
        </p:nvSpPr>
        <p:spPr bwMode="auto">
          <a:xfrm>
            <a:off x="3436938" y="1911350"/>
            <a:ext cx="792162" cy="793750"/>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0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0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w="9525">
            <a:noFill/>
            <a:round/>
          </a:ln>
        </p:spPr>
        <p:txBody>
          <a:bodyPr/>
          <a:lstStyle/>
          <a:p>
            <a:endParaRPr lang="zh-CN" altLang="en-US"/>
          </a:p>
        </p:txBody>
      </p:sp>
      <p:sp>
        <p:nvSpPr>
          <p:cNvPr id="44040" name="Freeform 70"/>
          <p:cNvSpPr/>
          <p:nvPr/>
        </p:nvSpPr>
        <p:spPr bwMode="auto">
          <a:xfrm>
            <a:off x="5437188" y="2576513"/>
            <a:ext cx="708025" cy="669925"/>
          </a:xfrm>
          <a:custGeom>
            <a:avLst/>
            <a:gdLst>
              <a:gd name="T0" fmla="*/ 2147483647 w 348"/>
              <a:gd name="T1" fmla="*/ 0 h 330"/>
              <a:gd name="T2" fmla="*/ 2147483647 w 348"/>
              <a:gd name="T3" fmla="*/ 2147483647 h 330"/>
              <a:gd name="T4" fmla="*/ 2147483647 w 348"/>
              <a:gd name="T5" fmla="*/ 2147483647 h 330"/>
              <a:gd name="T6" fmla="*/ 2147483647 w 348"/>
              <a:gd name="T7" fmla="*/ 2147483647 h 330"/>
              <a:gd name="T8" fmla="*/ 2147483647 w 348"/>
              <a:gd name="T9" fmla="*/ 2147483647 h 330"/>
              <a:gd name="T10" fmla="*/ 2147483647 w 348"/>
              <a:gd name="T11" fmla="*/ 2147483647 h 330"/>
              <a:gd name="T12" fmla="*/ 2147483647 w 348"/>
              <a:gd name="T13" fmla="*/ 2147483647 h 330"/>
              <a:gd name="T14" fmla="*/ 2147483647 w 348"/>
              <a:gd name="T15" fmla="*/ 2147483647 h 330"/>
              <a:gd name="T16" fmla="*/ 0 w 348"/>
              <a:gd name="T17" fmla="*/ 2147483647 h 330"/>
              <a:gd name="T18" fmla="*/ 2147483647 w 348"/>
              <a:gd name="T19" fmla="*/ 2147483647 h 330"/>
              <a:gd name="T20" fmla="*/ 2147483647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330"/>
              <a:gd name="T35" fmla="*/ 348 w 34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w="9525">
            <a:noFill/>
            <a:round/>
          </a:ln>
        </p:spPr>
        <p:txBody>
          <a:bodyPr/>
          <a:lstStyle/>
          <a:p>
            <a:endParaRPr lang="zh-CN" altLang="en-US"/>
          </a:p>
        </p:txBody>
      </p:sp>
      <p:sp>
        <p:nvSpPr>
          <p:cNvPr id="58" name="TextBox 57"/>
          <p:cNvSpPr txBox="1"/>
          <p:nvPr/>
        </p:nvSpPr>
        <p:spPr bwMode="auto">
          <a:xfrm>
            <a:off x="7432675" y="20859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7432675" y="33131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7432675" y="45418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945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46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9" name="Rectangle 37"/>
          <p:cNvSpPr/>
          <p:nvPr/>
        </p:nvSpPr>
        <p:spPr>
          <a:xfrm>
            <a:off x="1588" y="1912938"/>
            <a:ext cx="12190412" cy="284480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11" name="Content Placeholder 2"/>
          <p:cNvSpPr txBox="1"/>
          <p:nvPr/>
        </p:nvSpPr>
        <p:spPr>
          <a:xfrm>
            <a:off x="746125" y="3559175"/>
            <a:ext cx="1830388"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bg1"/>
                </a:solidFill>
              </a:rPr>
              <a:t>Social Media</a:t>
            </a:r>
          </a:p>
          <a:p>
            <a:pPr marL="0" indent="0" algn="ctr" fontAlgn="auto">
              <a:spcAft>
                <a:spcPts val="0"/>
              </a:spcAft>
              <a:buFont typeface="Arial" panose="020B0604020202020204" pitchFamily="34" charset="0"/>
              <a:buNone/>
              <a:defRPr/>
            </a:pPr>
            <a:r>
              <a:rPr lang="en-US" sz="1065" dirty="0">
                <a:solidFill>
                  <a:schemeClr val="bg1"/>
                </a:solidFill>
              </a:rPr>
              <a:t>Lorem ipsum dolor sit amet, consectetur adipiscing.</a:t>
            </a:r>
          </a:p>
        </p:txBody>
      </p:sp>
      <p:sp>
        <p:nvSpPr>
          <p:cNvPr id="19463" name="Freeform 7"/>
          <p:cNvSpPr>
            <a:spLocks noEditPoints="1"/>
          </p:cNvSpPr>
          <p:nvPr/>
        </p:nvSpPr>
        <p:spPr bwMode="auto">
          <a:xfrm>
            <a:off x="1217613" y="2487613"/>
            <a:ext cx="846137" cy="846137"/>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lIns="121920" tIns="60960" rIns="121920" bIns="60960"/>
          <a:lstStyle/>
          <a:p>
            <a:endParaRPr lang="zh-CN" altLang="en-US"/>
          </a:p>
        </p:txBody>
      </p:sp>
      <p:sp>
        <p:nvSpPr>
          <p:cNvPr id="13" name="Content Placeholder 2"/>
          <p:cNvSpPr txBox="1"/>
          <p:nvPr/>
        </p:nvSpPr>
        <p:spPr>
          <a:xfrm>
            <a:off x="2938463" y="3559175"/>
            <a:ext cx="18161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bg1"/>
                </a:solidFill>
              </a:rPr>
              <a:t>Code</a:t>
            </a:r>
          </a:p>
          <a:p>
            <a:pPr marL="0" indent="0" algn="ctr" fontAlgn="auto">
              <a:spcAft>
                <a:spcPts val="0"/>
              </a:spcAft>
              <a:buFont typeface="Arial" panose="020B0604020202020204" pitchFamily="34" charset="0"/>
              <a:buNone/>
              <a:defRPr/>
            </a:pPr>
            <a:r>
              <a:rPr lang="en-US" sz="1065" dirty="0">
                <a:solidFill>
                  <a:schemeClr val="bg1"/>
                </a:solidFill>
              </a:rPr>
              <a:t>Lorem ipsum dolor sit amet, consectetur adipiscing.</a:t>
            </a:r>
          </a:p>
        </p:txBody>
      </p:sp>
      <p:sp>
        <p:nvSpPr>
          <p:cNvPr id="19465" name="Freeform 12"/>
          <p:cNvSpPr>
            <a:spLocks noEditPoints="1"/>
          </p:cNvSpPr>
          <p:nvPr/>
        </p:nvSpPr>
        <p:spPr bwMode="auto">
          <a:xfrm>
            <a:off x="3262313" y="2600325"/>
            <a:ext cx="1166812" cy="711200"/>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lIns="121920" tIns="60960" rIns="121920" bIns="60960"/>
          <a:lstStyle/>
          <a:p>
            <a:endParaRPr lang="zh-CN" altLang="en-US"/>
          </a:p>
        </p:txBody>
      </p:sp>
      <p:sp>
        <p:nvSpPr>
          <p:cNvPr id="19" name="Content Placeholder 2"/>
          <p:cNvSpPr txBox="1"/>
          <p:nvPr/>
        </p:nvSpPr>
        <p:spPr>
          <a:xfrm>
            <a:off x="5116513" y="3559175"/>
            <a:ext cx="1843087"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bg1"/>
                </a:solidFill>
              </a:rPr>
              <a:t>Photography</a:t>
            </a:r>
          </a:p>
          <a:p>
            <a:pPr marL="0" indent="0" algn="ctr" fontAlgn="auto">
              <a:spcAft>
                <a:spcPts val="0"/>
              </a:spcAft>
              <a:buFont typeface="Arial" panose="020B0604020202020204" pitchFamily="34" charset="0"/>
              <a:buNone/>
              <a:defRPr/>
            </a:pPr>
            <a:r>
              <a:rPr lang="en-US" sz="1065" dirty="0">
                <a:solidFill>
                  <a:schemeClr val="bg1"/>
                </a:solidFill>
              </a:rPr>
              <a:t>Lorem ipsum dolor sit amet, consectetur adipiscing.</a:t>
            </a:r>
          </a:p>
        </p:txBody>
      </p:sp>
      <p:sp>
        <p:nvSpPr>
          <p:cNvPr id="19467" name="Freeform 17"/>
          <p:cNvSpPr>
            <a:spLocks noEditPoints="1"/>
          </p:cNvSpPr>
          <p:nvPr/>
        </p:nvSpPr>
        <p:spPr bwMode="auto">
          <a:xfrm>
            <a:off x="5561013" y="2541588"/>
            <a:ext cx="942975" cy="754062"/>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121920" tIns="60960" rIns="121920" bIns="60960"/>
          <a:lstStyle/>
          <a:p>
            <a:endParaRPr lang="zh-CN" altLang="en-US"/>
          </a:p>
        </p:txBody>
      </p:sp>
      <p:sp>
        <p:nvSpPr>
          <p:cNvPr id="21" name="Content Placeholder 2"/>
          <p:cNvSpPr txBox="1"/>
          <p:nvPr/>
        </p:nvSpPr>
        <p:spPr>
          <a:xfrm>
            <a:off x="7321550" y="3559175"/>
            <a:ext cx="18542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600" b="1" dirty="0">
                <a:solidFill>
                  <a:schemeClr val="bg1"/>
                </a:solidFill>
              </a:rPr>
              <a:t>Copywriting</a:t>
            </a:r>
          </a:p>
          <a:p>
            <a:pPr marL="0" indent="0" algn="ctr" fontAlgn="auto">
              <a:spcAft>
                <a:spcPts val="0"/>
              </a:spcAft>
              <a:buFont typeface="Arial" panose="020B0604020202020204" pitchFamily="34" charset="0"/>
              <a:buNone/>
              <a:defRPr/>
            </a:pPr>
            <a:r>
              <a:rPr lang="en-US" sz="1065" dirty="0">
                <a:solidFill>
                  <a:schemeClr val="bg1"/>
                </a:solidFill>
              </a:rPr>
              <a:t>Lorem ipsum dolor sit amet, consectetur adipiscing.</a:t>
            </a:r>
          </a:p>
        </p:txBody>
      </p:sp>
      <p:sp>
        <p:nvSpPr>
          <p:cNvPr id="19469" name="Freeform 22"/>
          <p:cNvSpPr>
            <a:spLocks noEditPoints="1"/>
          </p:cNvSpPr>
          <p:nvPr/>
        </p:nvSpPr>
        <p:spPr bwMode="auto">
          <a:xfrm>
            <a:off x="7902575" y="2592388"/>
            <a:ext cx="692150" cy="690562"/>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lIns="121920" tIns="60960" rIns="121920" bIns="60960"/>
          <a:lstStyle/>
          <a:p>
            <a:endParaRPr lang="zh-CN" altLang="en-US"/>
          </a:p>
        </p:txBody>
      </p:sp>
      <p:sp>
        <p:nvSpPr>
          <p:cNvPr id="23" name="Content Placeholder 2"/>
          <p:cNvSpPr txBox="1"/>
          <p:nvPr/>
        </p:nvSpPr>
        <p:spPr>
          <a:xfrm>
            <a:off x="9537700" y="3559175"/>
            <a:ext cx="18669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HN" sz="1600" b="1" dirty="0">
                <a:solidFill>
                  <a:schemeClr val="bg1"/>
                </a:solidFill>
              </a:rPr>
              <a:t>Films</a:t>
            </a:r>
            <a:endParaRPr lang="en-US" sz="1600" b="1" dirty="0">
              <a:solidFill>
                <a:schemeClr val="bg1"/>
              </a:solidFill>
            </a:endParaRPr>
          </a:p>
          <a:p>
            <a:pPr marL="0" indent="0" algn="ctr" fontAlgn="auto">
              <a:spcAft>
                <a:spcPts val="0"/>
              </a:spcAft>
              <a:buFont typeface="Arial" panose="020B0604020202020204" pitchFamily="34" charset="0"/>
              <a:buNone/>
              <a:defRPr/>
            </a:pPr>
            <a:r>
              <a:rPr lang="en-US" sz="1065" dirty="0">
                <a:solidFill>
                  <a:schemeClr val="bg1"/>
                </a:solidFill>
              </a:rPr>
              <a:t>Lorem ipsum dolor sit amet, consectetur adipiscing.</a:t>
            </a:r>
          </a:p>
        </p:txBody>
      </p:sp>
      <p:sp>
        <p:nvSpPr>
          <p:cNvPr id="19471" name="Freeform 27"/>
          <p:cNvSpPr>
            <a:spLocks noEditPoints="1"/>
          </p:cNvSpPr>
          <p:nvPr/>
        </p:nvSpPr>
        <p:spPr bwMode="auto">
          <a:xfrm>
            <a:off x="9982200" y="2587625"/>
            <a:ext cx="977900" cy="700088"/>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lIns="121920" tIns="60960" rIns="121920" bIns="60960"/>
          <a:lstStyle/>
          <a:p>
            <a:endParaRPr lang="zh-CN" altLang="en-US"/>
          </a:p>
        </p:txBody>
      </p:sp>
      <p:sp>
        <p:nvSpPr>
          <p:cNvPr id="25" name="Content Placeholder 2"/>
          <p:cNvSpPr txBox="1"/>
          <p:nvPr/>
        </p:nvSpPr>
        <p:spPr bwMode="auto">
          <a:xfrm>
            <a:off x="809625" y="4927600"/>
            <a:ext cx="10572750" cy="1089025"/>
          </a:xfrm>
          <a:prstGeom prst="rect">
            <a:avLst/>
          </a:prstGeom>
          <a:noFill/>
          <a:ln w="9525">
            <a:noFill/>
            <a:miter lim="800000"/>
          </a:ln>
        </p:spPr>
        <p:txBody>
          <a:bodyPr lIns="121920" tIns="60960" rIns="121920" bIns="60960"/>
          <a:lstStyle/>
          <a:p>
            <a:pPr eaLnBrk="1" hangingPunct="1">
              <a:lnSpc>
                <a:spcPct val="150000"/>
              </a:lnSpc>
              <a:spcBef>
                <a:spcPct val="20000"/>
              </a:spcBef>
              <a:buFont typeface="Arial" panose="020B0604020202020204" pitchFamily="34" charset="0"/>
              <a:buNone/>
            </a:pPr>
            <a:r>
              <a:rPr lang="en-US" altLang="zh-CN" sz="1200" dirty="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505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506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61" name="椭圆 60"/>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2" name="椭圆 61"/>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3" name="椭圆 62"/>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4" name="椭圆 63"/>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5" name="TextBox 57"/>
          <p:cNvSpPr txBox="1"/>
          <p:nvPr/>
        </p:nvSpPr>
        <p:spPr bwMode="auto">
          <a:xfrm>
            <a:off x="1438275"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57"/>
          <p:cNvSpPr txBox="1"/>
          <p:nvPr/>
        </p:nvSpPr>
        <p:spPr bwMode="auto">
          <a:xfrm>
            <a:off x="8056563"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57"/>
          <p:cNvSpPr txBox="1"/>
          <p:nvPr/>
        </p:nvSpPr>
        <p:spPr bwMode="auto">
          <a:xfrm>
            <a:off x="1438275"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57"/>
          <p:cNvSpPr txBox="1"/>
          <p:nvPr/>
        </p:nvSpPr>
        <p:spPr bwMode="auto">
          <a:xfrm>
            <a:off x="8056563"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069" name="Freeform 33"/>
          <p:cNvSpPr>
            <a:spLocks noEditPoints="1"/>
          </p:cNvSpPr>
          <p:nvPr/>
        </p:nvSpPr>
        <p:spPr bwMode="auto">
          <a:xfrm>
            <a:off x="5048250" y="2579688"/>
            <a:ext cx="542925" cy="650875"/>
          </a:xfrm>
          <a:custGeom>
            <a:avLst/>
            <a:gdLst>
              <a:gd name="T0" fmla="*/ 2147483647 w 120"/>
              <a:gd name="T1" fmla="*/ 2147483647 h 144"/>
              <a:gd name="T2" fmla="*/ 2147483647 w 120"/>
              <a:gd name="T3" fmla="*/ 2147483647 h 144"/>
              <a:gd name="T4" fmla="*/ 2147483647 w 120"/>
              <a:gd name="T5" fmla="*/ 0 h 144"/>
              <a:gd name="T6" fmla="*/ 2147483647 w 120"/>
              <a:gd name="T7" fmla="*/ 2147483647 h 144"/>
              <a:gd name="T8" fmla="*/ 2147483647 w 120"/>
              <a:gd name="T9" fmla="*/ 2147483647 h 144"/>
              <a:gd name="T10" fmla="*/ 0 w 120"/>
              <a:gd name="T11" fmla="*/ 2147483647 h 144"/>
              <a:gd name="T12" fmla="*/ 0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2147483647 h 144"/>
              <a:gd name="T24" fmla="*/ 2147483647 w 120"/>
              <a:gd name="T25" fmla="*/ 2147483647 h 144"/>
              <a:gd name="T26" fmla="*/ 2147483647 w 120"/>
              <a:gd name="T27" fmla="*/ 2147483647 h 144"/>
              <a:gd name="T28" fmla="*/ 2147483647 w 120"/>
              <a:gd name="T29" fmla="*/ 2147483647 h 144"/>
              <a:gd name="T30" fmla="*/ 2147483647 w 120"/>
              <a:gd name="T31" fmla="*/ 2147483647 h 144"/>
              <a:gd name="T32" fmla="*/ 2147483647 w 120"/>
              <a:gd name="T33" fmla="*/ 2147483647 h 144"/>
              <a:gd name="T34" fmla="*/ 2147483647 w 120"/>
              <a:gd name="T35" fmla="*/ 2147483647 h 144"/>
              <a:gd name="T36" fmla="*/ 2147483647 w 120"/>
              <a:gd name="T37" fmla="*/ 2147483647 h 144"/>
              <a:gd name="T38" fmla="*/ 2147483647 w 120"/>
              <a:gd name="T39" fmla="*/ 2147483647 h 144"/>
              <a:gd name="T40" fmla="*/ 2147483647 w 120"/>
              <a:gd name="T41" fmla="*/ 2147483647 h 144"/>
              <a:gd name="T42" fmla="*/ 2147483647 w 120"/>
              <a:gd name="T43" fmla="*/ 2147483647 h 144"/>
              <a:gd name="T44" fmla="*/ 2147483647 w 120"/>
              <a:gd name="T45" fmla="*/ 2147483647 h 144"/>
              <a:gd name="T46" fmla="*/ 2147483647 w 120"/>
              <a:gd name="T47" fmla="*/ 2147483647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44"/>
              <a:gd name="T74" fmla="*/ 120 w 120"/>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B0F0"/>
          </a:solidFill>
          <a:ln w="9525">
            <a:noFill/>
            <a:round/>
          </a:ln>
        </p:spPr>
        <p:txBody>
          <a:bodyPr/>
          <a:lstStyle/>
          <a:p>
            <a:endParaRPr lang="zh-CN" altLang="en-US"/>
          </a:p>
        </p:txBody>
      </p:sp>
      <p:grpSp>
        <p:nvGrpSpPr>
          <p:cNvPr id="5" name="组合 69"/>
          <p:cNvGrpSpPr/>
          <p:nvPr/>
        </p:nvGrpSpPr>
        <p:grpSpPr>
          <a:xfrm>
            <a:off x="6410894" y="2575136"/>
            <a:ext cx="790006" cy="659978"/>
            <a:chOff x="2345019" y="1656883"/>
            <a:chExt cx="636588" cy="531812"/>
          </a:xfrm>
          <a:solidFill>
            <a:srgbClr val="1570C1"/>
          </a:solidFill>
        </p:grpSpPr>
        <p:sp>
          <p:nvSpPr>
            <p:cNvPr id="71"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45071" name="Freeform 188"/>
          <p:cNvSpPr/>
          <p:nvPr/>
        </p:nvSpPr>
        <p:spPr bwMode="auto">
          <a:xfrm>
            <a:off x="4992688" y="4157663"/>
            <a:ext cx="661987" cy="628650"/>
          </a:xfrm>
          <a:custGeom>
            <a:avLst/>
            <a:gdLst>
              <a:gd name="T0" fmla="*/ 2147483647 w 165"/>
              <a:gd name="T1" fmla="*/ 2147483647 h 156"/>
              <a:gd name="T2" fmla="*/ 2147483647 w 165"/>
              <a:gd name="T3" fmla="*/ 2147483647 h 156"/>
              <a:gd name="T4" fmla="*/ 2147483647 w 165"/>
              <a:gd name="T5" fmla="*/ 2147483647 h 156"/>
              <a:gd name="T6" fmla="*/ 2147483647 w 165"/>
              <a:gd name="T7" fmla="*/ 2147483647 h 156"/>
              <a:gd name="T8" fmla="*/ 2147483647 w 165"/>
              <a:gd name="T9" fmla="*/ 2147483647 h 156"/>
              <a:gd name="T10" fmla="*/ 2147483647 w 165"/>
              <a:gd name="T11" fmla="*/ 2147483647 h 156"/>
              <a:gd name="T12" fmla="*/ 2147483647 w 165"/>
              <a:gd name="T13" fmla="*/ 2147483647 h 156"/>
              <a:gd name="T14" fmla="*/ 2147483647 w 165"/>
              <a:gd name="T15" fmla="*/ 2147483647 h 156"/>
              <a:gd name="T16" fmla="*/ 2147483647 w 165"/>
              <a:gd name="T17" fmla="*/ 2147483647 h 156"/>
              <a:gd name="T18" fmla="*/ 2147483647 w 165"/>
              <a:gd name="T19" fmla="*/ 2147483647 h 156"/>
              <a:gd name="T20" fmla="*/ 2147483647 w 165"/>
              <a:gd name="T21" fmla="*/ 2147483647 h 156"/>
              <a:gd name="T22" fmla="*/ 2147483647 w 165"/>
              <a:gd name="T23" fmla="*/ 2147483647 h 156"/>
              <a:gd name="T24" fmla="*/ 2147483647 w 165"/>
              <a:gd name="T25" fmla="*/ 2147483647 h 156"/>
              <a:gd name="T26" fmla="*/ 2147483647 w 165"/>
              <a:gd name="T27" fmla="*/ 2147483647 h 156"/>
              <a:gd name="T28" fmla="*/ 2147483647 w 165"/>
              <a:gd name="T29" fmla="*/ 2147483647 h 156"/>
              <a:gd name="T30" fmla="*/ 2147483647 w 165"/>
              <a:gd name="T31" fmla="*/ 2147483647 h 156"/>
              <a:gd name="T32" fmla="*/ 2147483647 w 165"/>
              <a:gd name="T33" fmla="*/ 2147483647 h 156"/>
              <a:gd name="T34" fmla="*/ 2147483647 w 165"/>
              <a:gd name="T35" fmla="*/ 2147483647 h 156"/>
              <a:gd name="T36" fmla="*/ 2147483647 w 165"/>
              <a:gd name="T37" fmla="*/ 2147483647 h 156"/>
              <a:gd name="T38" fmla="*/ 2147483647 w 165"/>
              <a:gd name="T39" fmla="*/ 2147483647 h 156"/>
              <a:gd name="T40" fmla="*/ 2147483647 w 165"/>
              <a:gd name="T41" fmla="*/ 2147483647 h 156"/>
              <a:gd name="T42" fmla="*/ 2147483647 w 165"/>
              <a:gd name="T43" fmla="*/ 2147483647 h 156"/>
              <a:gd name="T44" fmla="*/ 2147483647 w 165"/>
              <a:gd name="T45" fmla="*/ 2147483647 h 156"/>
              <a:gd name="T46" fmla="*/ 2147483647 w 165"/>
              <a:gd name="T47" fmla="*/ 2147483647 h 156"/>
              <a:gd name="T48" fmla="*/ 2147483647 w 165"/>
              <a:gd name="T49" fmla="*/ 2147483647 h 156"/>
              <a:gd name="T50" fmla="*/ 2147483647 w 165"/>
              <a:gd name="T51" fmla="*/ 2147483647 h 156"/>
              <a:gd name="T52" fmla="*/ 2147483647 w 165"/>
              <a:gd name="T53" fmla="*/ 2147483647 h 156"/>
              <a:gd name="T54" fmla="*/ 2147483647 w 165"/>
              <a:gd name="T55" fmla="*/ 2147483647 h 156"/>
              <a:gd name="T56" fmla="*/ 2147483647 w 165"/>
              <a:gd name="T57" fmla="*/ 2147483647 h 156"/>
              <a:gd name="T58" fmla="*/ 0 w 165"/>
              <a:gd name="T59" fmla="*/ 2147483647 h 156"/>
              <a:gd name="T60" fmla="*/ 2147483647 w 165"/>
              <a:gd name="T61" fmla="*/ 2147483647 h 156"/>
              <a:gd name="T62" fmla="*/ 2147483647 w 165"/>
              <a:gd name="T63" fmla="*/ 2147483647 h 156"/>
              <a:gd name="T64" fmla="*/ 2147483647 w 165"/>
              <a:gd name="T65" fmla="*/ 2147483647 h 156"/>
              <a:gd name="T66" fmla="*/ 2147483647 w 165"/>
              <a:gd name="T67" fmla="*/ 2147483647 h 156"/>
              <a:gd name="T68" fmla="*/ 2147483647 w 165"/>
              <a:gd name="T69" fmla="*/ 2147483647 h 156"/>
              <a:gd name="T70" fmla="*/ 2147483647 w 165"/>
              <a:gd name="T71" fmla="*/ 2147483647 h 156"/>
              <a:gd name="T72" fmla="*/ 2147483647 w 165"/>
              <a:gd name="T73" fmla="*/ 2147483647 h 156"/>
              <a:gd name="T74" fmla="*/ 2147483647 w 165"/>
              <a:gd name="T75" fmla="*/ 2147483647 h 156"/>
              <a:gd name="T76" fmla="*/ 2147483647 w 165"/>
              <a:gd name="T77" fmla="*/ 2147483647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156"/>
              <a:gd name="T119" fmla="*/ 165 w 165"/>
              <a:gd name="T120" fmla="*/ 156 h 1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570C1"/>
          </a:solidFill>
          <a:ln w="9525">
            <a:noFill/>
            <a:round/>
          </a:ln>
        </p:spPr>
        <p:txBody>
          <a:bodyPr/>
          <a:lstStyle/>
          <a:p>
            <a:endParaRPr lang="zh-CN" altLang="en-US"/>
          </a:p>
        </p:txBody>
      </p:sp>
      <p:sp>
        <p:nvSpPr>
          <p:cNvPr id="45072" name="Freeform 374"/>
          <p:cNvSpPr>
            <a:spLocks noEditPoints="1"/>
          </p:cNvSpPr>
          <p:nvPr/>
        </p:nvSpPr>
        <p:spPr bwMode="auto">
          <a:xfrm>
            <a:off x="6461125" y="4164013"/>
            <a:ext cx="660400" cy="647700"/>
          </a:xfrm>
          <a:custGeom>
            <a:avLst/>
            <a:gdLst>
              <a:gd name="T0" fmla="*/ 2147483647 w 142"/>
              <a:gd name="T1" fmla="*/ 2147483647 h 139"/>
              <a:gd name="T2" fmla="*/ 2147483647 w 142"/>
              <a:gd name="T3" fmla="*/ 2147483647 h 139"/>
              <a:gd name="T4" fmla="*/ 2147483647 w 142"/>
              <a:gd name="T5" fmla="*/ 2147483647 h 139"/>
              <a:gd name="T6" fmla="*/ 2147483647 w 142"/>
              <a:gd name="T7" fmla="*/ 2147483647 h 139"/>
              <a:gd name="T8" fmla="*/ 2147483647 w 142"/>
              <a:gd name="T9" fmla="*/ 2147483647 h 139"/>
              <a:gd name="T10" fmla="*/ 0 w 142"/>
              <a:gd name="T11" fmla="*/ 2147483647 h 139"/>
              <a:gd name="T12" fmla="*/ 2147483647 w 142"/>
              <a:gd name="T13" fmla="*/ 2147483647 h 139"/>
              <a:gd name="T14" fmla="*/ 2147483647 w 142"/>
              <a:gd name="T15" fmla="*/ 2147483647 h 139"/>
              <a:gd name="T16" fmla="*/ 2147483647 w 142"/>
              <a:gd name="T17" fmla="*/ 2147483647 h 139"/>
              <a:gd name="T18" fmla="*/ 2147483647 w 142"/>
              <a:gd name="T19" fmla="*/ 2147483647 h 139"/>
              <a:gd name="T20" fmla="*/ 2147483647 w 142"/>
              <a:gd name="T21" fmla="*/ 2147483647 h 139"/>
              <a:gd name="T22" fmla="*/ 2147483647 w 142"/>
              <a:gd name="T23" fmla="*/ 2147483647 h 139"/>
              <a:gd name="T24" fmla="*/ 2147483647 w 142"/>
              <a:gd name="T25" fmla="*/ 2147483647 h 139"/>
              <a:gd name="T26" fmla="*/ 2147483647 w 142"/>
              <a:gd name="T27" fmla="*/ 2147483647 h 139"/>
              <a:gd name="T28" fmla="*/ 2147483647 w 142"/>
              <a:gd name="T29" fmla="*/ 2147483647 h 139"/>
              <a:gd name="T30" fmla="*/ 2147483647 w 142"/>
              <a:gd name="T31" fmla="*/ 2147483647 h 139"/>
              <a:gd name="T32" fmla="*/ 2147483647 w 142"/>
              <a:gd name="T33" fmla="*/ 2147483647 h 139"/>
              <a:gd name="T34" fmla="*/ 2147483647 w 142"/>
              <a:gd name="T35" fmla="*/ 2147483647 h 139"/>
              <a:gd name="T36" fmla="*/ 2147483647 w 142"/>
              <a:gd name="T37" fmla="*/ 2147483647 h 139"/>
              <a:gd name="T38" fmla="*/ 2147483647 w 142"/>
              <a:gd name="T39" fmla="*/ 2147483647 h 139"/>
              <a:gd name="T40" fmla="*/ 2147483647 w 142"/>
              <a:gd name="T41" fmla="*/ 2147483647 h 139"/>
              <a:gd name="T42" fmla="*/ 2147483647 w 142"/>
              <a:gd name="T43" fmla="*/ 2147483647 h 139"/>
              <a:gd name="T44" fmla="*/ 2147483647 w 142"/>
              <a:gd name="T45" fmla="*/ 2147483647 h 139"/>
              <a:gd name="T46" fmla="*/ 2147483647 w 142"/>
              <a:gd name="T47" fmla="*/ 2147483647 h 139"/>
              <a:gd name="T48" fmla="*/ 2147483647 w 142"/>
              <a:gd name="T49" fmla="*/ 2147483647 h 139"/>
              <a:gd name="T50" fmla="*/ 2147483647 w 142"/>
              <a:gd name="T51" fmla="*/ 2147483647 h 139"/>
              <a:gd name="T52" fmla="*/ 2147483647 w 142"/>
              <a:gd name="T53" fmla="*/ 2147483647 h 139"/>
              <a:gd name="T54" fmla="*/ 2147483647 w 142"/>
              <a:gd name="T55" fmla="*/ 2147483647 h 139"/>
              <a:gd name="T56" fmla="*/ 2147483647 w 142"/>
              <a:gd name="T57" fmla="*/ 2147483647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139"/>
              <a:gd name="T89" fmla="*/ 142 w 142"/>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B0F0"/>
          </a:solidFill>
          <a:ln w="9525">
            <a:noFill/>
            <a:round/>
          </a:ln>
        </p:spPr>
        <p:txBody>
          <a:bodyPr/>
          <a:lstStyle/>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608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608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3" name="Freeform 7"/>
          <p:cNvSpPr/>
          <p:nvPr/>
        </p:nvSpPr>
        <p:spPr bwMode="auto">
          <a:xfrm>
            <a:off x="1422400" y="36830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086" name="Freeform 8"/>
          <p:cNvSpPr/>
          <p:nvPr/>
        </p:nvSpPr>
        <p:spPr bwMode="auto">
          <a:xfrm>
            <a:off x="3675063" y="4638675"/>
            <a:ext cx="25400" cy="22225"/>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0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w="9525">
            <a:noFill/>
            <a:round/>
          </a:ln>
        </p:spPr>
        <p:txBody>
          <a:bodyPr/>
          <a:lstStyle/>
          <a:p>
            <a:endParaRPr lang="zh-CN" altLang="en-US"/>
          </a:p>
        </p:txBody>
      </p:sp>
      <p:sp>
        <p:nvSpPr>
          <p:cNvPr id="46087" name="Freeform 11"/>
          <p:cNvSpPr/>
          <p:nvPr/>
        </p:nvSpPr>
        <p:spPr bwMode="auto">
          <a:xfrm>
            <a:off x="2482850" y="3019425"/>
            <a:ext cx="2009775" cy="1441450"/>
          </a:xfrm>
          <a:custGeom>
            <a:avLst/>
            <a:gdLst>
              <a:gd name="T0" fmla="*/ 0 w 834"/>
              <a:gd name="T1" fmla="*/ 2147483647 h 598"/>
              <a:gd name="T2" fmla="*/ 2147483647 w 834"/>
              <a:gd name="T3" fmla="*/ 2147483647 h 598"/>
              <a:gd name="T4" fmla="*/ 2147483647 w 834"/>
              <a:gd name="T5" fmla="*/ 2147483647 h 598"/>
              <a:gd name="T6" fmla="*/ 2147483647 w 834"/>
              <a:gd name="T7" fmla="*/ 2147483647 h 598"/>
              <a:gd name="T8" fmla="*/ 2147483647 w 834"/>
              <a:gd name="T9" fmla="*/ 2147483647 h 598"/>
              <a:gd name="T10" fmla="*/ 2147483647 w 834"/>
              <a:gd name="T11" fmla="*/ 2147483647 h 598"/>
              <a:gd name="T12" fmla="*/ 2147483647 w 834"/>
              <a:gd name="T13" fmla="*/ 2147483647 h 598"/>
              <a:gd name="T14" fmla="*/ 2147483647 w 834"/>
              <a:gd name="T15" fmla="*/ 2147483647 h 598"/>
              <a:gd name="T16" fmla="*/ 2147483647 w 834"/>
              <a:gd name="T17" fmla="*/ 2147483647 h 598"/>
              <a:gd name="T18" fmla="*/ 2147483647 w 834"/>
              <a:gd name="T19" fmla="*/ 2147483647 h 598"/>
              <a:gd name="T20" fmla="*/ 2147483647 w 834"/>
              <a:gd name="T21" fmla="*/ 2147483647 h 598"/>
              <a:gd name="T22" fmla="*/ 2147483647 w 834"/>
              <a:gd name="T23" fmla="*/ 2147483647 h 598"/>
              <a:gd name="T24" fmla="*/ 2147483647 w 834"/>
              <a:gd name="T25" fmla="*/ 2147483647 h 598"/>
              <a:gd name="T26" fmla="*/ 2147483647 w 834"/>
              <a:gd name="T27" fmla="*/ 2147483647 h 598"/>
              <a:gd name="T28" fmla="*/ 2147483647 w 834"/>
              <a:gd name="T29" fmla="*/ 2147483647 h 598"/>
              <a:gd name="T30" fmla="*/ 2147483647 w 834"/>
              <a:gd name="T31" fmla="*/ 2147483647 h 598"/>
              <a:gd name="T32" fmla="*/ 2147483647 w 834"/>
              <a:gd name="T33" fmla="*/ 2147483647 h 598"/>
              <a:gd name="T34" fmla="*/ 2147483647 w 834"/>
              <a:gd name="T35" fmla="*/ 2147483647 h 598"/>
              <a:gd name="T36" fmla="*/ 0 w 834"/>
              <a:gd name="T37" fmla="*/ 2147483647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4"/>
              <a:gd name="T58" fmla="*/ 0 h 598"/>
              <a:gd name="T59" fmla="*/ 834 w 834"/>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1570C1"/>
          </a:solidFill>
          <a:ln w="9525">
            <a:noFill/>
            <a:round/>
          </a:ln>
        </p:spPr>
        <p:txBody>
          <a:bodyPr/>
          <a:lstStyle/>
          <a:p>
            <a:endParaRPr lang="zh-CN" altLang="en-US"/>
          </a:p>
        </p:txBody>
      </p:sp>
      <p:sp>
        <p:nvSpPr>
          <p:cNvPr id="46088" name="Freeform 12"/>
          <p:cNvSpPr/>
          <p:nvPr/>
        </p:nvSpPr>
        <p:spPr bwMode="auto">
          <a:xfrm>
            <a:off x="2517775" y="3848100"/>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0 w 8"/>
              <a:gd name="T17" fmla="*/ 2147483647 h 7"/>
              <a:gd name="T18" fmla="*/ 0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w="9525">
            <a:noFill/>
            <a:round/>
          </a:ln>
        </p:spPr>
        <p:txBody>
          <a:bodyPr/>
          <a:lstStyle/>
          <a:p>
            <a:endParaRPr lang="zh-CN" altLang="en-US"/>
          </a:p>
        </p:txBody>
      </p:sp>
      <p:sp>
        <p:nvSpPr>
          <p:cNvPr id="27" name="Freeform 15"/>
          <p:cNvSpPr/>
          <p:nvPr/>
        </p:nvSpPr>
        <p:spPr bwMode="auto">
          <a:xfrm>
            <a:off x="1731963" y="2354263"/>
            <a:ext cx="1876425" cy="1344612"/>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090" name="Freeform 16"/>
          <p:cNvSpPr/>
          <p:nvPr/>
        </p:nvSpPr>
        <p:spPr bwMode="auto">
          <a:xfrm>
            <a:off x="3557588" y="3127375"/>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2147483647 w 8"/>
              <a:gd name="T17" fmla="*/ 2147483647 h 7"/>
              <a:gd name="T18" fmla="*/ 2147483647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w="9525">
            <a:noFill/>
            <a:round/>
          </a:ln>
        </p:spPr>
        <p:txBody>
          <a:bodyPr/>
          <a:lstStyle/>
          <a:p>
            <a:endParaRPr lang="zh-CN" altLang="en-US"/>
          </a:p>
        </p:txBody>
      </p:sp>
      <p:sp>
        <p:nvSpPr>
          <p:cNvPr id="46091" name="Freeform 19"/>
          <p:cNvSpPr/>
          <p:nvPr/>
        </p:nvSpPr>
        <p:spPr bwMode="auto">
          <a:xfrm>
            <a:off x="2640013" y="1863725"/>
            <a:ext cx="1568450" cy="1125538"/>
          </a:xfrm>
          <a:custGeom>
            <a:avLst/>
            <a:gdLst>
              <a:gd name="T0" fmla="*/ 0 w 651"/>
              <a:gd name="T1" fmla="*/ 2147483647 h 467"/>
              <a:gd name="T2" fmla="*/ 2147483647 w 651"/>
              <a:gd name="T3" fmla="*/ 2147483647 h 467"/>
              <a:gd name="T4" fmla="*/ 2147483647 w 651"/>
              <a:gd name="T5" fmla="*/ 2147483647 h 467"/>
              <a:gd name="T6" fmla="*/ 2147483647 w 651"/>
              <a:gd name="T7" fmla="*/ 2147483647 h 467"/>
              <a:gd name="T8" fmla="*/ 2147483647 w 651"/>
              <a:gd name="T9" fmla="*/ 2147483647 h 467"/>
              <a:gd name="T10" fmla="*/ 2147483647 w 651"/>
              <a:gd name="T11" fmla="*/ 2147483647 h 467"/>
              <a:gd name="T12" fmla="*/ 2147483647 w 651"/>
              <a:gd name="T13" fmla="*/ 2147483647 h 467"/>
              <a:gd name="T14" fmla="*/ 2147483647 w 651"/>
              <a:gd name="T15" fmla="*/ 2147483647 h 467"/>
              <a:gd name="T16" fmla="*/ 2147483647 w 651"/>
              <a:gd name="T17" fmla="*/ 2147483647 h 467"/>
              <a:gd name="T18" fmla="*/ 2147483647 w 651"/>
              <a:gd name="T19" fmla="*/ 2147483647 h 467"/>
              <a:gd name="T20" fmla="*/ 2147483647 w 651"/>
              <a:gd name="T21" fmla="*/ 2147483647 h 467"/>
              <a:gd name="T22" fmla="*/ 2147483647 w 651"/>
              <a:gd name="T23" fmla="*/ 2147483647 h 467"/>
              <a:gd name="T24" fmla="*/ 2147483647 w 651"/>
              <a:gd name="T25" fmla="*/ 2147483647 h 467"/>
              <a:gd name="T26" fmla="*/ 2147483647 w 651"/>
              <a:gd name="T27" fmla="*/ 2147483647 h 467"/>
              <a:gd name="T28" fmla="*/ 2147483647 w 651"/>
              <a:gd name="T29" fmla="*/ 2147483647 h 467"/>
              <a:gd name="T30" fmla="*/ 2147483647 w 651"/>
              <a:gd name="T31" fmla="*/ 2147483647 h 467"/>
              <a:gd name="T32" fmla="*/ 2147483647 w 651"/>
              <a:gd name="T33" fmla="*/ 2147483647 h 467"/>
              <a:gd name="T34" fmla="*/ 2147483647 w 651"/>
              <a:gd name="T35" fmla="*/ 2147483647 h 467"/>
              <a:gd name="T36" fmla="*/ 0 w 651"/>
              <a:gd name="T37" fmla="*/ 2147483647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1"/>
              <a:gd name="T58" fmla="*/ 0 h 467"/>
              <a:gd name="T59" fmla="*/ 651 w 651"/>
              <a:gd name="T60" fmla="*/ 467 h 4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1570C1"/>
          </a:solidFill>
          <a:ln w="9525">
            <a:noFill/>
            <a:round/>
          </a:ln>
        </p:spPr>
        <p:txBody>
          <a:bodyPr/>
          <a:lstStyle/>
          <a:p>
            <a:endParaRPr lang="zh-CN" altLang="en-US"/>
          </a:p>
        </p:txBody>
      </p:sp>
      <p:sp>
        <p:nvSpPr>
          <p:cNvPr id="46092" name="Freeform 20"/>
          <p:cNvSpPr/>
          <p:nvPr/>
        </p:nvSpPr>
        <p:spPr bwMode="auto">
          <a:xfrm>
            <a:off x="2663825" y="2513013"/>
            <a:ext cx="15875" cy="14287"/>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0 h 6"/>
              <a:gd name="T16" fmla="*/ 2147483647 w 7"/>
              <a:gd name="T17" fmla="*/ 0 h 6"/>
              <a:gd name="T18" fmla="*/ 2147483647 w 7"/>
              <a:gd name="T19" fmla="*/ 2147483647 h 6"/>
              <a:gd name="T20" fmla="*/ 2147483647 w 7"/>
              <a:gd name="T21" fmla="*/ 2147483647 h 6"/>
              <a:gd name="T22" fmla="*/ 2147483647 w 7"/>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6"/>
              <a:gd name="T38" fmla="*/ 7 w 7"/>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w="9525">
            <a:noFill/>
            <a:round/>
          </a:ln>
        </p:spPr>
        <p:txBody>
          <a:bodyPr/>
          <a:lstStyle/>
          <a:p>
            <a:endParaRPr lang="zh-CN" altLang="en-US"/>
          </a:p>
        </p:txBody>
      </p:sp>
      <p:sp>
        <p:nvSpPr>
          <p:cNvPr id="46093" name="Freeform 22"/>
          <p:cNvSpPr/>
          <p:nvPr/>
        </p:nvSpPr>
        <p:spPr bwMode="auto">
          <a:xfrm>
            <a:off x="1758950" y="3992563"/>
            <a:ext cx="390525" cy="285750"/>
          </a:xfrm>
          <a:custGeom>
            <a:avLst/>
            <a:gdLst>
              <a:gd name="T0" fmla="*/ 2147483647 w 163"/>
              <a:gd name="T1" fmla="*/ 2147483647 h 119"/>
              <a:gd name="T2" fmla="*/ 2147483647 w 163"/>
              <a:gd name="T3" fmla="*/ 2147483647 h 119"/>
              <a:gd name="T4" fmla="*/ 2147483647 w 163"/>
              <a:gd name="T5" fmla="*/ 0 h 119"/>
              <a:gd name="T6" fmla="*/ 2147483647 w 163"/>
              <a:gd name="T7" fmla="*/ 2147483647 h 119"/>
              <a:gd name="T8" fmla="*/ 2147483647 w 163"/>
              <a:gd name="T9" fmla="*/ 2147483647 h 119"/>
              <a:gd name="T10" fmla="*/ 2147483647 w 163"/>
              <a:gd name="T11" fmla="*/ 2147483647 h 119"/>
              <a:gd name="T12" fmla="*/ 2147483647 w 163"/>
              <a:gd name="T13" fmla="*/ 2147483647 h 119"/>
              <a:gd name="T14" fmla="*/ 2147483647 w 163"/>
              <a:gd name="T15" fmla="*/ 2147483647 h 119"/>
              <a:gd name="T16" fmla="*/ 2147483647 w 163"/>
              <a:gd name="T17" fmla="*/ 2147483647 h 119"/>
              <a:gd name="T18" fmla="*/ 2147483647 w 163"/>
              <a:gd name="T19" fmla="*/ 2147483647 h 119"/>
              <a:gd name="T20" fmla="*/ 2147483647 w 163"/>
              <a:gd name="T21" fmla="*/ 2147483647 h 119"/>
              <a:gd name="T22" fmla="*/ 2147483647 w 163"/>
              <a:gd name="T23" fmla="*/ 2147483647 h 119"/>
              <a:gd name="T24" fmla="*/ 2147483647 w 163"/>
              <a:gd name="T25" fmla="*/ 2147483647 h 119"/>
              <a:gd name="T26" fmla="*/ 2147483647 w 163"/>
              <a:gd name="T27" fmla="*/ 2147483647 h 119"/>
              <a:gd name="T28" fmla="*/ 2147483647 w 163"/>
              <a:gd name="T29" fmla="*/ 2147483647 h 119"/>
              <a:gd name="T30" fmla="*/ 2147483647 w 163"/>
              <a:gd name="T31" fmla="*/ 2147483647 h 119"/>
              <a:gd name="T32" fmla="*/ 2147483647 w 163"/>
              <a:gd name="T33" fmla="*/ 0 h 119"/>
              <a:gd name="T34" fmla="*/ 2147483647 w 163"/>
              <a:gd name="T35" fmla="*/ 2147483647 h 119"/>
              <a:gd name="T36" fmla="*/ 2147483647 w 163"/>
              <a:gd name="T37" fmla="*/ 2147483647 h 119"/>
              <a:gd name="T38" fmla="*/ 0 w 163"/>
              <a:gd name="T39" fmla="*/ 2147483647 h 119"/>
              <a:gd name="T40" fmla="*/ 2147483647 w 163"/>
              <a:gd name="T41" fmla="*/ 2147483647 h 119"/>
              <a:gd name="T42" fmla="*/ 2147483647 w 163"/>
              <a:gd name="T43" fmla="*/ 2147483647 h 119"/>
              <a:gd name="T44" fmla="*/ 2147483647 w 163"/>
              <a:gd name="T45" fmla="*/ 2147483647 h 119"/>
              <a:gd name="T46" fmla="*/ 2147483647 w 163"/>
              <a:gd name="T47" fmla="*/ 2147483647 h 119"/>
              <a:gd name="T48" fmla="*/ 2147483647 w 163"/>
              <a:gd name="T49" fmla="*/ 2147483647 h 119"/>
              <a:gd name="T50" fmla="*/ 2147483647 w 163"/>
              <a:gd name="T51" fmla="*/ 214748364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19"/>
              <a:gd name="T80" fmla="*/ 163 w 163"/>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w="9525">
            <a:noFill/>
            <a:round/>
          </a:ln>
        </p:spPr>
        <p:txBody>
          <a:bodyPr/>
          <a:lstStyle/>
          <a:p>
            <a:endParaRPr lang="zh-CN" altLang="en-US"/>
          </a:p>
        </p:txBody>
      </p:sp>
      <p:sp>
        <p:nvSpPr>
          <p:cNvPr id="46094" name="Freeform 23"/>
          <p:cNvSpPr/>
          <p:nvPr/>
        </p:nvSpPr>
        <p:spPr bwMode="auto">
          <a:xfrm>
            <a:off x="1901825" y="3956050"/>
            <a:ext cx="109538" cy="109538"/>
          </a:xfrm>
          <a:custGeom>
            <a:avLst/>
            <a:gdLst>
              <a:gd name="T0" fmla="*/ 2147483647 w 45"/>
              <a:gd name="T1" fmla="*/ 2147483647 h 45"/>
              <a:gd name="T2" fmla="*/ 2147483647 w 45"/>
              <a:gd name="T3" fmla="*/ 2147483647 h 45"/>
              <a:gd name="T4" fmla="*/ 2147483647 w 45"/>
              <a:gd name="T5" fmla="*/ 2147483647 h 45"/>
              <a:gd name="T6" fmla="*/ 2147483647 w 45"/>
              <a:gd name="T7" fmla="*/ 2147483647 h 45"/>
              <a:gd name="T8" fmla="*/ 2147483647 w 45"/>
              <a:gd name="T9" fmla="*/ 2147483647 h 45"/>
              <a:gd name="T10" fmla="*/ 2147483647 w 45"/>
              <a:gd name="T11" fmla="*/ 0 h 45"/>
              <a:gd name="T12" fmla="*/ 0 w 45"/>
              <a:gd name="T13" fmla="*/ 2147483647 h 45"/>
              <a:gd name="T14" fmla="*/ 2147483647 w 45"/>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45"/>
              <a:gd name="T26" fmla="*/ 45 w 45"/>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w="9525">
            <a:noFill/>
            <a:round/>
          </a:ln>
        </p:spPr>
        <p:txBody>
          <a:bodyPr/>
          <a:lstStyle/>
          <a:p>
            <a:endParaRPr lang="zh-CN" altLang="en-US"/>
          </a:p>
        </p:txBody>
      </p:sp>
      <p:sp>
        <p:nvSpPr>
          <p:cNvPr id="46095" name="Freeform 24"/>
          <p:cNvSpPr/>
          <p:nvPr/>
        </p:nvSpPr>
        <p:spPr bwMode="auto">
          <a:xfrm>
            <a:off x="3925888" y="3262313"/>
            <a:ext cx="287337" cy="334962"/>
          </a:xfrm>
          <a:custGeom>
            <a:avLst/>
            <a:gdLst>
              <a:gd name="T0" fmla="*/ 0 w 247"/>
              <a:gd name="T1" fmla="*/ 2147483647 h 289"/>
              <a:gd name="T2" fmla="*/ 0 w 247"/>
              <a:gd name="T3" fmla="*/ 2147483647 h 289"/>
              <a:gd name="T4" fmla="*/ 2147483647 w 247"/>
              <a:gd name="T5" fmla="*/ 2147483647 h 289"/>
              <a:gd name="T6" fmla="*/ 2147483647 w 247"/>
              <a:gd name="T7" fmla="*/ 2147483647 h 289"/>
              <a:gd name="T8" fmla="*/ 2147483647 w 247"/>
              <a:gd name="T9" fmla="*/ 2147483647 h 289"/>
              <a:gd name="T10" fmla="*/ 2147483647 w 247"/>
              <a:gd name="T11" fmla="*/ 2147483647 h 289"/>
              <a:gd name="T12" fmla="*/ 2147483647 w 247"/>
              <a:gd name="T13" fmla="*/ 2147483647 h 289"/>
              <a:gd name="T14" fmla="*/ 2147483647 w 247"/>
              <a:gd name="T15" fmla="*/ 2147483647 h 289"/>
              <a:gd name="T16" fmla="*/ 2147483647 w 247"/>
              <a:gd name="T17" fmla="*/ 2147483647 h 289"/>
              <a:gd name="T18" fmla="*/ 2147483647 w 247"/>
              <a:gd name="T19" fmla="*/ 2147483647 h 289"/>
              <a:gd name="T20" fmla="*/ 2147483647 w 247"/>
              <a:gd name="T21" fmla="*/ 2147483647 h 289"/>
              <a:gd name="T22" fmla="*/ 2147483647 w 247"/>
              <a:gd name="T23" fmla="*/ 2147483647 h 289"/>
              <a:gd name="T24" fmla="*/ 2147483647 w 247"/>
              <a:gd name="T25" fmla="*/ 0 h 289"/>
              <a:gd name="T26" fmla="*/ 0 w 247"/>
              <a:gd name="T27" fmla="*/ 2147483647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289"/>
              <a:gd name="T44" fmla="*/ 247 w 247"/>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w="9525">
            <a:noFill/>
            <a:round/>
          </a:ln>
        </p:spPr>
        <p:txBody>
          <a:bodyPr/>
          <a:lstStyle/>
          <a:p>
            <a:endParaRPr lang="zh-CN" altLang="en-US"/>
          </a:p>
        </p:txBody>
      </p:sp>
      <p:sp>
        <p:nvSpPr>
          <p:cNvPr id="46096" name="Freeform 25"/>
          <p:cNvSpPr/>
          <p:nvPr/>
        </p:nvSpPr>
        <p:spPr bwMode="auto">
          <a:xfrm>
            <a:off x="3854450" y="3194050"/>
            <a:ext cx="431800" cy="236538"/>
          </a:xfrm>
          <a:custGeom>
            <a:avLst/>
            <a:gdLst>
              <a:gd name="T0" fmla="*/ 2147483647 w 179"/>
              <a:gd name="T1" fmla="*/ 2147483647 h 98"/>
              <a:gd name="T2" fmla="*/ 2147483647 w 179"/>
              <a:gd name="T3" fmla="*/ 2147483647 h 98"/>
              <a:gd name="T4" fmla="*/ 2147483647 w 179"/>
              <a:gd name="T5" fmla="*/ 2147483647 h 98"/>
              <a:gd name="T6" fmla="*/ 2147483647 w 179"/>
              <a:gd name="T7" fmla="*/ 2147483647 h 98"/>
              <a:gd name="T8" fmla="*/ 2147483647 w 179"/>
              <a:gd name="T9" fmla="*/ 2147483647 h 98"/>
              <a:gd name="T10" fmla="*/ 2147483647 w 179"/>
              <a:gd name="T11" fmla="*/ 2147483647 h 98"/>
              <a:gd name="T12" fmla="*/ 2147483647 w 179"/>
              <a:gd name="T13" fmla="*/ 2147483647 h 98"/>
              <a:gd name="T14" fmla="*/ 2147483647 w 179"/>
              <a:gd name="T15" fmla="*/ 2147483647 h 98"/>
              <a:gd name="T16" fmla="*/ 2147483647 w 179"/>
              <a:gd name="T17" fmla="*/ 2147483647 h 98"/>
              <a:gd name="T18" fmla="*/ 2147483647 w 179"/>
              <a:gd name="T19" fmla="*/ 2147483647 h 98"/>
              <a:gd name="T20" fmla="*/ 2147483647 w 179"/>
              <a:gd name="T21" fmla="*/ 2147483647 h 98"/>
              <a:gd name="T22" fmla="*/ 2147483647 w 179"/>
              <a:gd name="T23" fmla="*/ 2147483647 h 98"/>
              <a:gd name="T24" fmla="*/ 2147483647 w 179"/>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98"/>
              <a:gd name="T41" fmla="*/ 179 w 17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w="9525">
            <a:noFill/>
            <a:round/>
          </a:ln>
        </p:spPr>
        <p:txBody>
          <a:bodyPr/>
          <a:lstStyle/>
          <a:p>
            <a:endParaRPr lang="zh-CN" altLang="en-US"/>
          </a:p>
        </p:txBody>
      </p:sp>
      <p:sp>
        <p:nvSpPr>
          <p:cNvPr id="46097" name="Freeform 26"/>
          <p:cNvSpPr>
            <a:spLocks noEditPoints="1"/>
          </p:cNvSpPr>
          <p:nvPr/>
        </p:nvSpPr>
        <p:spPr bwMode="auto">
          <a:xfrm>
            <a:off x="2249488" y="2636838"/>
            <a:ext cx="87312" cy="95250"/>
          </a:xfrm>
          <a:custGeom>
            <a:avLst/>
            <a:gdLst>
              <a:gd name="T0" fmla="*/ 2147483647 w 36"/>
              <a:gd name="T1" fmla="*/ 0 h 39"/>
              <a:gd name="T2" fmla="*/ 2147483647 w 36"/>
              <a:gd name="T3" fmla="*/ 0 h 39"/>
              <a:gd name="T4" fmla="*/ 0 w 36"/>
              <a:gd name="T5" fmla="*/ 2147483647 h 39"/>
              <a:gd name="T6" fmla="*/ 0 w 36"/>
              <a:gd name="T7" fmla="*/ 2147483647 h 39"/>
              <a:gd name="T8" fmla="*/ 2147483647 w 36"/>
              <a:gd name="T9" fmla="*/ 2147483647 h 39"/>
              <a:gd name="T10" fmla="*/ 2147483647 w 36"/>
              <a:gd name="T11" fmla="*/ 2147483647 h 39"/>
              <a:gd name="T12" fmla="*/ 2147483647 w 36"/>
              <a:gd name="T13" fmla="*/ 2147483647 h 39"/>
              <a:gd name="T14" fmla="*/ 2147483647 w 36"/>
              <a:gd name="T15" fmla="*/ 2147483647 h 39"/>
              <a:gd name="T16" fmla="*/ 2147483647 w 36"/>
              <a:gd name="T17" fmla="*/ 0 h 39"/>
              <a:gd name="T18" fmla="*/ 2147483647 w 36"/>
              <a:gd name="T19" fmla="*/ 2147483647 h 39"/>
              <a:gd name="T20" fmla="*/ 2147483647 w 36"/>
              <a:gd name="T21" fmla="*/ 2147483647 h 39"/>
              <a:gd name="T22" fmla="*/ 2147483647 w 36"/>
              <a:gd name="T23" fmla="*/ 2147483647 h 39"/>
              <a:gd name="T24" fmla="*/ 2147483647 w 36"/>
              <a:gd name="T25" fmla="*/ 2147483647 h 39"/>
              <a:gd name="T26" fmla="*/ 2147483647 w 36"/>
              <a:gd name="T27" fmla="*/ 2147483647 h 39"/>
              <a:gd name="T28" fmla="*/ 2147483647 w 36"/>
              <a:gd name="T29" fmla="*/ 2147483647 h 39"/>
              <a:gd name="T30" fmla="*/ 2147483647 w 36"/>
              <a:gd name="T31" fmla="*/ 2147483647 h 39"/>
              <a:gd name="T32" fmla="*/ 2147483647 w 36"/>
              <a:gd name="T33" fmla="*/ 2147483647 h 39"/>
              <a:gd name="T34" fmla="*/ 2147483647 w 36"/>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9"/>
              <a:gd name="T56" fmla="*/ 36 w 36"/>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w="9525">
            <a:noFill/>
            <a:round/>
          </a:ln>
        </p:spPr>
        <p:txBody>
          <a:bodyPr/>
          <a:lstStyle/>
          <a:p>
            <a:endParaRPr lang="zh-CN" altLang="en-US"/>
          </a:p>
        </p:txBody>
      </p:sp>
      <p:sp>
        <p:nvSpPr>
          <p:cNvPr id="46098" name="Freeform 27"/>
          <p:cNvSpPr>
            <a:spLocks noEditPoints="1"/>
          </p:cNvSpPr>
          <p:nvPr/>
        </p:nvSpPr>
        <p:spPr bwMode="auto">
          <a:xfrm>
            <a:off x="1960563" y="2668588"/>
            <a:ext cx="398462" cy="263525"/>
          </a:xfrm>
          <a:custGeom>
            <a:avLst/>
            <a:gdLst>
              <a:gd name="T0" fmla="*/ 2147483647 w 165"/>
              <a:gd name="T1" fmla="*/ 0 h 109"/>
              <a:gd name="T2" fmla="*/ 2147483647 w 165"/>
              <a:gd name="T3" fmla="*/ 0 h 109"/>
              <a:gd name="T4" fmla="*/ 0 w 165"/>
              <a:gd name="T5" fmla="*/ 2147483647 h 109"/>
              <a:gd name="T6" fmla="*/ 0 w 165"/>
              <a:gd name="T7" fmla="*/ 2147483647 h 109"/>
              <a:gd name="T8" fmla="*/ 2147483647 w 165"/>
              <a:gd name="T9" fmla="*/ 2147483647 h 109"/>
              <a:gd name="T10" fmla="*/ 2147483647 w 165"/>
              <a:gd name="T11" fmla="*/ 2147483647 h 109"/>
              <a:gd name="T12" fmla="*/ 2147483647 w 165"/>
              <a:gd name="T13" fmla="*/ 2147483647 h 109"/>
              <a:gd name="T14" fmla="*/ 2147483647 w 165"/>
              <a:gd name="T15" fmla="*/ 2147483647 h 109"/>
              <a:gd name="T16" fmla="*/ 2147483647 w 165"/>
              <a:gd name="T17" fmla="*/ 0 h 109"/>
              <a:gd name="T18" fmla="*/ 2147483647 w 165"/>
              <a:gd name="T19" fmla="*/ 2147483647 h 109"/>
              <a:gd name="T20" fmla="*/ 2147483647 w 165"/>
              <a:gd name="T21" fmla="*/ 2147483647 h 109"/>
              <a:gd name="T22" fmla="*/ 2147483647 w 165"/>
              <a:gd name="T23" fmla="*/ 2147483647 h 109"/>
              <a:gd name="T24" fmla="*/ 2147483647 w 165"/>
              <a:gd name="T25" fmla="*/ 2147483647 h 109"/>
              <a:gd name="T26" fmla="*/ 2147483647 w 165"/>
              <a:gd name="T27" fmla="*/ 214748364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109"/>
              <a:gd name="T44" fmla="*/ 165 w 165"/>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w="9525">
            <a:noFill/>
            <a:round/>
          </a:ln>
        </p:spPr>
        <p:txBody>
          <a:bodyPr/>
          <a:lstStyle/>
          <a:p>
            <a:endParaRPr lang="zh-CN" altLang="en-US"/>
          </a:p>
        </p:txBody>
      </p:sp>
      <p:sp>
        <p:nvSpPr>
          <p:cNvPr id="46099" name="Freeform 28"/>
          <p:cNvSpPr>
            <a:spLocks noEditPoints="1"/>
          </p:cNvSpPr>
          <p:nvPr/>
        </p:nvSpPr>
        <p:spPr bwMode="auto">
          <a:xfrm>
            <a:off x="3729038" y="2036763"/>
            <a:ext cx="292100" cy="365125"/>
          </a:xfrm>
          <a:custGeom>
            <a:avLst/>
            <a:gdLst>
              <a:gd name="T0" fmla="*/ 2147483647 w 121"/>
              <a:gd name="T1" fmla="*/ 2147483647 h 151"/>
              <a:gd name="T2" fmla="*/ 2147483647 w 121"/>
              <a:gd name="T3" fmla="*/ 2147483647 h 151"/>
              <a:gd name="T4" fmla="*/ 2147483647 w 121"/>
              <a:gd name="T5" fmla="*/ 2147483647 h 151"/>
              <a:gd name="T6" fmla="*/ 2147483647 w 121"/>
              <a:gd name="T7" fmla="*/ 2147483647 h 151"/>
              <a:gd name="T8" fmla="*/ 2147483647 w 121"/>
              <a:gd name="T9" fmla="*/ 2147483647 h 151"/>
              <a:gd name="T10" fmla="*/ 2147483647 w 121"/>
              <a:gd name="T11" fmla="*/ 0 h 151"/>
              <a:gd name="T12" fmla="*/ 2147483647 w 121"/>
              <a:gd name="T13" fmla="*/ 0 h 151"/>
              <a:gd name="T14" fmla="*/ 2147483647 w 121"/>
              <a:gd name="T15" fmla="*/ 0 h 151"/>
              <a:gd name="T16" fmla="*/ 2147483647 w 121"/>
              <a:gd name="T17" fmla="*/ 0 h 151"/>
              <a:gd name="T18" fmla="*/ 2147483647 w 121"/>
              <a:gd name="T19" fmla="*/ 0 h 151"/>
              <a:gd name="T20" fmla="*/ 2147483647 w 121"/>
              <a:gd name="T21" fmla="*/ 2147483647 h 151"/>
              <a:gd name="T22" fmla="*/ 0 w 121"/>
              <a:gd name="T23" fmla="*/ 2147483647 h 151"/>
              <a:gd name="T24" fmla="*/ 2147483647 w 121"/>
              <a:gd name="T25" fmla="*/ 2147483647 h 151"/>
              <a:gd name="T26" fmla="*/ 2147483647 w 121"/>
              <a:gd name="T27" fmla="*/ 2147483647 h 151"/>
              <a:gd name="T28" fmla="*/ 2147483647 w 121"/>
              <a:gd name="T29" fmla="*/ 2147483647 h 151"/>
              <a:gd name="T30" fmla="*/ 2147483647 w 121"/>
              <a:gd name="T31" fmla="*/ 2147483647 h 151"/>
              <a:gd name="T32" fmla="*/ 2147483647 w 121"/>
              <a:gd name="T33" fmla="*/ 2147483647 h 151"/>
              <a:gd name="T34" fmla="*/ 2147483647 w 121"/>
              <a:gd name="T35" fmla="*/ 2147483647 h 151"/>
              <a:gd name="T36" fmla="*/ 2147483647 w 121"/>
              <a:gd name="T37" fmla="*/ 2147483647 h 151"/>
              <a:gd name="T38" fmla="*/ 2147483647 w 121"/>
              <a:gd name="T39" fmla="*/ 2147483647 h 151"/>
              <a:gd name="T40" fmla="*/ 2147483647 w 121"/>
              <a:gd name="T41" fmla="*/ 2147483647 h 151"/>
              <a:gd name="T42" fmla="*/ 2147483647 w 121"/>
              <a:gd name="T43" fmla="*/ 2147483647 h 151"/>
              <a:gd name="T44" fmla="*/ 2147483647 w 121"/>
              <a:gd name="T45" fmla="*/ 2147483647 h 151"/>
              <a:gd name="T46" fmla="*/ 2147483647 w 121"/>
              <a:gd name="T47" fmla="*/ 2147483647 h 151"/>
              <a:gd name="T48" fmla="*/ 2147483647 w 121"/>
              <a:gd name="T49" fmla="*/ 2147483647 h 151"/>
              <a:gd name="T50" fmla="*/ 2147483647 w 121"/>
              <a:gd name="T51" fmla="*/ 2147483647 h 151"/>
              <a:gd name="T52" fmla="*/ 2147483647 w 121"/>
              <a:gd name="T53" fmla="*/ 2147483647 h 151"/>
              <a:gd name="T54" fmla="*/ 2147483647 w 121"/>
              <a:gd name="T55" fmla="*/ 2147483647 h 151"/>
              <a:gd name="T56" fmla="*/ 2147483647 w 121"/>
              <a:gd name="T57" fmla="*/ 2147483647 h 151"/>
              <a:gd name="T58" fmla="*/ 2147483647 w 121"/>
              <a:gd name="T59" fmla="*/ 2147483647 h 151"/>
              <a:gd name="T60" fmla="*/ 2147483647 w 121"/>
              <a:gd name="T61" fmla="*/ 2147483647 h 151"/>
              <a:gd name="T62" fmla="*/ 2147483647 w 121"/>
              <a:gd name="T63" fmla="*/ 2147483647 h 151"/>
              <a:gd name="T64" fmla="*/ 2147483647 w 121"/>
              <a:gd name="T65" fmla="*/ 2147483647 h 151"/>
              <a:gd name="T66" fmla="*/ 2147483647 w 121"/>
              <a:gd name="T67" fmla="*/ 2147483647 h 151"/>
              <a:gd name="T68" fmla="*/ 2147483647 w 121"/>
              <a:gd name="T69" fmla="*/ 2147483647 h 151"/>
              <a:gd name="T70" fmla="*/ 2147483647 w 121"/>
              <a:gd name="T71" fmla="*/ 2147483647 h 151"/>
              <a:gd name="T72" fmla="*/ 2147483647 w 121"/>
              <a:gd name="T73" fmla="*/ 2147483647 h 151"/>
              <a:gd name="T74" fmla="*/ 2147483647 w 121"/>
              <a:gd name="T75" fmla="*/ 2147483647 h 151"/>
              <a:gd name="T76" fmla="*/ 2147483647 w 121"/>
              <a:gd name="T77" fmla="*/ 2147483647 h 151"/>
              <a:gd name="T78" fmla="*/ 2147483647 w 121"/>
              <a:gd name="T79" fmla="*/ 2147483647 h 151"/>
              <a:gd name="T80" fmla="*/ 2147483647 w 121"/>
              <a:gd name="T81" fmla="*/ 2147483647 h 151"/>
              <a:gd name="T82" fmla="*/ 2147483647 w 121"/>
              <a:gd name="T83" fmla="*/ 2147483647 h 151"/>
              <a:gd name="T84" fmla="*/ 2147483647 w 121"/>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51"/>
              <a:gd name="T131" fmla="*/ 121 w 121"/>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w="9525">
            <a:noFill/>
            <a:round/>
          </a:ln>
        </p:spPr>
        <p:txBody>
          <a:bodyPr/>
          <a:lstStyle/>
          <a:p>
            <a:endParaRPr lang="zh-CN" altLang="en-US"/>
          </a:p>
        </p:txBody>
      </p:sp>
      <p:sp>
        <p:nvSpPr>
          <p:cNvPr id="38" name="TextBox 57"/>
          <p:cNvSpPr txBox="1"/>
          <p:nvPr/>
        </p:nvSpPr>
        <p:spPr bwMode="auto">
          <a:xfrm>
            <a:off x="5237163" y="2236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8713788" y="2236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57"/>
          <p:cNvSpPr txBox="1"/>
          <p:nvPr/>
        </p:nvSpPr>
        <p:spPr bwMode="auto">
          <a:xfrm>
            <a:off x="5237163" y="41386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713788" y="41386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710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710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42" name="空心弧 41"/>
          <p:cNvSpPr/>
          <p:nvPr/>
        </p:nvSpPr>
        <p:spPr>
          <a:xfrm flipV="1">
            <a:off x="1069975" y="2249488"/>
            <a:ext cx="1906588" cy="1906587"/>
          </a:xfrm>
          <a:prstGeom prst="blockArc">
            <a:avLst>
              <a:gd name="adj1" fmla="val 6741711"/>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空心弧 42"/>
          <p:cNvSpPr/>
          <p:nvPr/>
        </p:nvSpPr>
        <p:spPr>
          <a:xfrm flipV="1">
            <a:off x="3748088" y="2249488"/>
            <a:ext cx="1906587" cy="1906587"/>
          </a:xfrm>
          <a:prstGeom prst="blockArc">
            <a:avLst>
              <a:gd name="adj1" fmla="val 5607005"/>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空心弧 43"/>
          <p:cNvSpPr/>
          <p:nvPr/>
        </p:nvSpPr>
        <p:spPr>
          <a:xfrm flipV="1">
            <a:off x="6407150" y="2249488"/>
            <a:ext cx="1906588" cy="1906587"/>
          </a:xfrm>
          <a:prstGeom prst="blockArc">
            <a:avLst>
              <a:gd name="adj1" fmla="val 4958870"/>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空心弧 44"/>
          <p:cNvSpPr/>
          <p:nvPr/>
        </p:nvSpPr>
        <p:spPr>
          <a:xfrm flipV="1">
            <a:off x="9086850" y="2249488"/>
            <a:ext cx="1906588" cy="1906587"/>
          </a:xfrm>
          <a:prstGeom prst="blockArc">
            <a:avLst>
              <a:gd name="adj1" fmla="val 3332729"/>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113" name="矩形 45"/>
          <p:cNvSpPr>
            <a:spLocks noChangeArrowheads="1"/>
          </p:cNvSpPr>
          <p:nvPr/>
        </p:nvSpPr>
        <p:spPr bwMode="auto">
          <a:xfrm>
            <a:off x="1773238" y="2984500"/>
            <a:ext cx="598487" cy="400050"/>
          </a:xfrm>
          <a:prstGeom prst="rect">
            <a:avLst/>
          </a:prstGeom>
          <a:noFill/>
          <a:ln w="9525">
            <a:noFill/>
            <a:miter lim="800000"/>
          </a:ln>
        </p:spPr>
        <p:txBody>
          <a:bodyPr wrap="none">
            <a:spAutoFit/>
          </a:bodyPr>
          <a:lstStyle/>
          <a:p>
            <a:pPr eaLnBrk="1" hangingPunct="1"/>
            <a:r>
              <a:rPr lang="en-US" altLang="zh-CN" sz="2000">
                <a:solidFill>
                  <a:srgbClr val="1570C1"/>
                </a:solidFill>
                <a:latin typeface="Impact" panose="020B0806030902050204" pitchFamily="34" charset="0"/>
                <a:ea typeface="Malgun Gothic" panose="020B0503020000020004" pitchFamily="34" charset="-127"/>
                <a:cs typeface="Adobe Naskh Medium"/>
              </a:rPr>
              <a:t>01%</a:t>
            </a:r>
            <a:endParaRPr lang="zh-CN" altLang="en-US" sz="2000">
              <a:solidFill>
                <a:srgbClr val="1570C1"/>
              </a:solidFill>
              <a:latin typeface="Impact" panose="020B0806030902050204" pitchFamily="34" charset="0"/>
              <a:ea typeface="Malgun Gothic" panose="020B0503020000020004" pitchFamily="34" charset="-127"/>
              <a:cs typeface="Adobe Naskh Medium"/>
            </a:endParaRPr>
          </a:p>
        </p:txBody>
      </p:sp>
      <p:sp>
        <p:nvSpPr>
          <p:cNvPr id="47114" name="矩形 46"/>
          <p:cNvSpPr>
            <a:spLocks noChangeArrowheads="1"/>
          </p:cNvSpPr>
          <p:nvPr/>
        </p:nvSpPr>
        <p:spPr bwMode="auto">
          <a:xfrm>
            <a:off x="4329113" y="2995613"/>
            <a:ext cx="628650" cy="401637"/>
          </a:xfrm>
          <a:prstGeom prst="rect">
            <a:avLst/>
          </a:prstGeom>
          <a:noFill/>
          <a:ln w="9525">
            <a:noFill/>
            <a:miter lim="800000"/>
          </a:ln>
        </p:spPr>
        <p:txBody>
          <a:bodyPr wrap="none">
            <a:spAutoFit/>
          </a:bodyPr>
          <a:lstStyle/>
          <a:p>
            <a:pPr eaLnBrk="1" hangingPunct="1"/>
            <a:r>
              <a:rPr lang="en-US" altLang="zh-CN" sz="2000">
                <a:solidFill>
                  <a:srgbClr val="1570C1"/>
                </a:solidFill>
                <a:latin typeface="Impact" panose="020B0806030902050204" pitchFamily="34" charset="0"/>
                <a:ea typeface="Malgun Gothic" panose="020B0503020000020004" pitchFamily="34" charset="-127"/>
                <a:cs typeface="Adobe Naskh Medium"/>
              </a:rPr>
              <a:t>02%</a:t>
            </a:r>
            <a:endParaRPr lang="zh-CN" altLang="en-US" sz="2000">
              <a:solidFill>
                <a:srgbClr val="1570C1"/>
              </a:solidFill>
              <a:latin typeface="Impact" panose="020B0806030902050204" pitchFamily="34" charset="0"/>
              <a:ea typeface="Malgun Gothic" panose="020B0503020000020004" pitchFamily="34" charset="-127"/>
              <a:cs typeface="Adobe Naskh Medium"/>
            </a:endParaRPr>
          </a:p>
        </p:txBody>
      </p:sp>
      <p:sp>
        <p:nvSpPr>
          <p:cNvPr id="47115" name="矩形 47"/>
          <p:cNvSpPr>
            <a:spLocks noChangeArrowheads="1"/>
          </p:cNvSpPr>
          <p:nvPr/>
        </p:nvSpPr>
        <p:spPr bwMode="auto">
          <a:xfrm>
            <a:off x="6977063" y="2984500"/>
            <a:ext cx="636587" cy="400050"/>
          </a:xfrm>
          <a:prstGeom prst="rect">
            <a:avLst/>
          </a:prstGeom>
          <a:noFill/>
          <a:ln w="9525">
            <a:noFill/>
            <a:miter lim="800000"/>
          </a:ln>
        </p:spPr>
        <p:txBody>
          <a:bodyPr wrap="none">
            <a:spAutoFit/>
          </a:bodyPr>
          <a:lstStyle/>
          <a:p>
            <a:pPr eaLnBrk="1" hangingPunct="1"/>
            <a:r>
              <a:rPr lang="en-US" altLang="zh-CN" sz="2000">
                <a:solidFill>
                  <a:srgbClr val="1570C1"/>
                </a:solidFill>
                <a:latin typeface="Impact" panose="020B0806030902050204" pitchFamily="34" charset="0"/>
                <a:ea typeface="Malgun Gothic" panose="020B0503020000020004" pitchFamily="34" charset="-127"/>
                <a:cs typeface="Adobe Naskh Medium"/>
              </a:rPr>
              <a:t>03%</a:t>
            </a:r>
            <a:endParaRPr lang="zh-CN" altLang="en-US" sz="2000">
              <a:solidFill>
                <a:srgbClr val="1570C1"/>
              </a:solidFill>
              <a:latin typeface="Impact" panose="020B0806030902050204" pitchFamily="34" charset="0"/>
              <a:ea typeface="Malgun Gothic" panose="020B0503020000020004" pitchFamily="34" charset="-127"/>
              <a:cs typeface="Adobe Naskh Medium"/>
            </a:endParaRPr>
          </a:p>
        </p:txBody>
      </p:sp>
      <p:sp>
        <p:nvSpPr>
          <p:cNvPr id="47116" name="矩形 48"/>
          <p:cNvSpPr>
            <a:spLocks noChangeArrowheads="1"/>
          </p:cNvSpPr>
          <p:nvPr/>
        </p:nvSpPr>
        <p:spPr bwMode="auto">
          <a:xfrm>
            <a:off x="9680575" y="2995613"/>
            <a:ext cx="628650" cy="401637"/>
          </a:xfrm>
          <a:prstGeom prst="rect">
            <a:avLst/>
          </a:prstGeom>
          <a:noFill/>
          <a:ln w="9525">
            <a:noFill/>
            <a:miter lim="800000"/>
          </a:ln>
        </p:spPr>
        <p:txBody>
          <a:bodyPr wrap="none">
            <a:spAutoFit/>
          </a:bodyPr>
          <a:lstStyle/>
          <a:p>
            <a:pPr eaLnBrk="1" hangingPunct="1"/>
            <a:r>
              <a:rPr lang="en-US" altLang="zh-CN" sz="2000">
                <a:solidFill>
                  <a:srgbClr val="1570C1"/>
                </a:solidFill>
                <a:latin typeface="Impact" panose="020B0806030902050204" pitchFamily="34" charset="0"/>
                <a:ea typeface="Malgun Gothic" panose="020B0503020000020004" pitchFamily="34" charset="-127"/>
                <a:cs typeface="Adobe Naskh Medium"/>
              </a:rPr>
              <a:t>04%</a:t>
            </a:r>
            <a:endParaRPr lang="zh-CN" altLang="en-US" sz="2000">
              <a:solidFill>
                <a:srgbClr val="1570C1"/>
              </a:solidFill>
              <a:latin typeface="Impact" panose="020B0806030902050204" pitchFamily="34" charset="0"/>
              <a:ea typeface="Malgun Gothic" panose="020B0503020000020004" pitchFamily="34" charset="-127"/>
              <a:cs typeface="Adobe Naskh Medium"/>
            </a:endParaRPr>
          </a:p>
        </p:txBody>
      </p:sp>
      <p:sp>
        <p:nvSpPr>
          <p:cNvPr id="50" name="TextBox 57"/>
          <p:cNvSpPr txBox="1"/>
          <p:nvPr/>
        </p:nvSpPr>
        <p:spPr bwMode="auto">
          <a:xfrm>
            <a:off x="7366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33655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59594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7"/>
          <p:cNvSpPr txBox="1"/>
          <p:nvPr/>
        </p:nvSpPr>
        <p:spPr bwMode="auto">
          <a:xfrm>
            <a:off x="87026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813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813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1" name="Freeform 10"/>
          <p:cNvSpPr/>
          <p:nvPr/>
        </p:nvSpPr>
        <p:spPr bwMode="auto">
          <a:xfrm>
            <a:off x="1933575"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11"/>
          <p:cNvSpPr/>
          <p:nvPr/>
        </p:nvSpPr>
        <p:spPr bwMode="auto">
          <a:xfrm>
            <a:off x="1854200"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10"/>
          <p:cNvSpPr/>
          <p:nvPr/>
        </p:nvSpPr>
        <p:spPr bwMode="auto">
          <a:xfrm>
            <a:off x="7085013"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1"/>
          <p:cNvSpPr/>
          <p:nvPr/>
        </p:nvSpPr>
        <p:spPr bwMode="auto">
          <a:xfrm>
            <a:off x="7005638" y="1600200"/>
            <a:ext cx="2970212"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10"/>
          <p:cNvSpPr/>
          <p:nvPr/>
        </p:nvSpPr>
        <p:spPr bwMode="auto">
          <a:xfrm>
            <a:off x="1933575"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11"/>
          <p:cNvSpPr/>
          <p:nvPr/>
        </p:nvSpPr>
        <p:spPr bwMode="auto">
          <a:xfrm>
            <a:off x="1854200"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10"/>
          <p:cNvSpPr/>
          <p:nvPr/>
        </p:nvSpPr>
        <p:spPr bwMode="auto">
          <a:xfrm>
            <a:off x="7085013"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1"/>
          <p:cNvSpPr/>
          <p:nvPr/>
        </p:nvSpPr>
        <p:spPr bwMode="auto">
          <a:xfrm>
            <a:off x="7005638" y="4213225"/>
            <a:ext cx="2970212"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TextBox 57"/>
          <p:cNvSpPr txBox="1"/>
          <p:nvPr/>
        </p:nvSpPr>
        <p:spPr bwMode="auto">
          <a:xfrm>
            <a:off x="1947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7154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1947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7154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915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915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3" name="Freeform 5"/>
          <p:cNvSpPr/>
          <p:nvPr/>
        </p:nvSpPr>
        <p:spPr bwMode="auto">
          <a:xfrm>
            <a:off x="6021388" y="2003425"/>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6"/>
          <p:cNvSpPr/>
          <p:nvPr/>
        </p:nvSpPr>
        <p:spPr bwMode="auto">
          <a:xfrm>
            <a:off x="4314825" y="200342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7"/>
          <p:cNvSpPr/>
          <p:nvPr/>
        </p:nvSpPr>
        <p:spPr bwMode="auto">
          <a:xfrm>
            <a:off x="6021388" y="3695700"/>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8"/>
          <p:cNvSpPr/>
          <p:nvPr/>
        </p:nvSpPr>
        <p:spPr bwMode="auto">
          <a:xfrm>
            <a:off x="4314825" y="369570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Oval 9"/>
          <p:cNvSpPr>
            <a:spLocks noChangeArrowheads="1"/>
          </p:cNvSpPr>
          <p:nvPr/>
        </p:nvSpPr>
        <p:spPr bwMode="auto">
          <a:xfrm>
            <a:off x="5257800" y="2946400"/>
            <a:ext cx="1441450" cy="14271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49162" name="矩形 37"/>
          <p:cNvSpPr>
            <a:spLocks noChangeArrowheads="1"/>
          </p:cNvSpPr>
          <p:nvPr/>
        </p:nvSpPr>
        <p:spPr bwMode="auto">
          <a:xfrm>
            <a:off x="5494338" y="3113088"/>
            <a:ext cx="466725" cy="461962"/>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a:rPr>
              <a:t>01</a:t>
            </a:r>
            <a:endParaRPr lang="zh-CN" altLang="en-US" sz="2400">
              <a:solidFill>
                <a:schemeClr val="bg1"/>
              </a:solidFill>
              <a:latin typeface="Impact" panose="020B0806030902050204" pitchFamily="34" charset="0"/>
              <a:ea typeface="Malgun Gothic" panose="020B0503020000020004" pitchFamily="34" charset="-127"/>
              <a:cs typeface="Adobe Naskh Medium"/>
            </a:endParaRPr>
          </a:p>
        </p:txBody>
      </p:sp>
      <p:sp>
        <p:nvSpPr>
          <p:cNvPr id="49163" name="矩形 38"/>
          <p:cNvSpPr>
            <a:spLocks noChangeArrowheads="1"/>
          </p:cNvSpPr>
          <p:nvPr/>
        </p:nvSpPr>
        <p:spPr bwMode="auto">
          <a:xfrm>
            <a:off x="6037263" y="3113088"/>
            <a:ext cx="503237" cy="461962"/>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a:rPr>
              <a:t>02</a:t>
            </a:r>
            <a:endParaRPr lang="zh-CN" altLang="en-US" sz="2400">
              <a:solidFill>
                <a:schemeClr val="bg1"/>
              </a:solidFill>
              <a:latin typeface="Impact" panose="020B0806030902050204" pitchFamily="34" charset="0"/>
              <a:ea typeface="Malgun Gothic" panose="020B0503020000020004" pitchFamily="34" charset="-127"/>
              <a:cs typeface="Adobe Naskh Medium"/>
            </a:endParaRPr>
          </a:p>
        </p:txBody>
      </p:sp>
      <p:sp>
        <p:nvSpPr>
          <p:cNvPr id="49164" name="矩形 39"/>
          <p:cNvSpPr>
            <a:spLocks noChangeArrowheads="1"/>
          </p:cNvSpPr>
          <p:nvPr/>
        </p:nvSpPr>
        <p:spPr bwMode="auto">
          <a:xfrm>
            <a:off x="5473700" y="3724275"/>
            <a:ext cx="503238" cy="461963"/>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a:rPr>
              <a:t>04</a:t>
            </a:r>
            <a:endParaRPr lang="zh-CN" altLang="en-US" sz="2400">
              <a:solidFill>
                <a:schemeClr val="bg1"/>
              </a:solidFill>
              <a:latin typeface="Impact" panose="020B0806030902050204" pitchFamily="34" charset="0"/>
              <a:ea typeface="Malgun Gothic" panose="020B0503020000020004" pitchFamily="34" charset="-127"/>
              <a:cs typeface="Adobe Naskh Medium"/>
            </a:endParaRPr>
          </a:p>
        </p:txBody>
      </p:sp>
      <p:sp>
        <p:nvSpPr>
          <p:cNvPr id="49165" name="矩形 40"/>
          <p:cNvSpPr>
            <a:spLocks noChangeArrowheads="1"/>
          </p:cNvSpPr>
          <p:nvPr/>
        </p:nvSpPr>
        <p:spPr bwMode="auto">
          <a:xfrm>
            <a:off x="5999163" y="3714750"/>
            <a:ext cx="514350" cy="461963"/>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a:rPr>
              <a:t>03</a:t>
            </a:r>
            <a:endParaRPr lang="zh-CN" altLang="en-US" sz="2400">
              <a:solidFill>
                <a:schemeClr val="bg1"/>
              </a:solidFill>
              <a:latin typeface="Impact" panose="020B0806030902050204" pitchFamily="34" charset="0"/>
              <a:ea typeface="Malgun Gothic" panose="020B0503020000020004" pitchFamily="34" charset="-127"/>
              <a:cs typeface="Adobe Naskh Medium"/>
            </a:endParaRPr>
          </a:p>
        </p:txBody>
      </p:sp>
      <p:grpSp>
        <p:nvGrpSpPr>
          <p:cNvPr id="5" name="组合 41"/>
          <p:cNvGrpSpPr/>
          <p:nvPr/>
        </p:nvGrpSpPr>
        <p:grpSpPr>
          <a:xfrm>
            <a:off x="6637897" y="4296197"/>
            <a:ext cx="619055" cy="622865"/>
            <a:chOff x="5595939" y="4999038"/>
            <a:chExt cx="515938" cy="519113"/>
          </a:xfrm>
          <a:solidFill>
            <a:schemeClr val="bg1"/>
          </a:solidFill>
        </p:grpSpPr>
        <p:sp>
          <p:nvSpPr>
            <p:cNvPr id="43"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Rectangle 6"/>
            <p:cNvSpPr>
              <a:spLocks noChangeArrowheads="1"/>
            </p:cNvSpPr>
            <p:nvPr/>
          </p:nvSpPr>
          <p:spPr bwMode="auto">
            <a:xfrm>
              <a:off x="5595939" y="5345113"/>
              <a:ext cx="100013" cy="109538"/>
            </a:xfrm>
            <a:prstGeom prst="rect">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Rectangle 8"/>
            <p:cNvSpPr>
              <a:spLocks noChangeArrowheads="1"/>
            </p:cNvSpPr>
            <p:nvPr/>
          </p:nvSpPr>
          <p:spPr bwMode="auto">
            <a:xfrm>
              <a:off x="5830889" y="5260976"/>
              <a:ext cx="98425" cy="193675"/>
            </a:xfrm>
            <a:prstGeom prst="rect">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Rectangle 9"/>
            <p:cNvSpPr>
              <a:spLocks noChangeArrowheads="1"/>
            </p:cNvSpPr>
            <p:nvPr/>
          </p:nvSpPr>
          <p:spPr bwMode="auto">
            <a:xfrm>
              <a:off x="5948364" y="5183188"/>
              <a:ext cx="98425" cy="271463"/>
            </a:xfrm>
            <a:prstGeom prst="rect">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6" name="组合 48"/>
          <p:cNvGrpSpPr/>
          <p:nvPr/>
        </p:nvGrpSpPr>
        <p:grpSpPr>
          <a:xfrm>
            <a:off x="4707286" y="2381300"/>
            <a:ext cx="710485" cy="483815"/>
            <a:chOff x="5842315" y="2065986"/>
            <a:chExt cx="592138" cy="403225"/>
          </a:xfrm>
          <a:solidFill>
            <a:schemeClr val="bg1"/>
          </a:solidFill>
        </p:grpSpPr>
        <p:sp>
          <p:nvSpPr>
            <p:cNvPr id="50" name="Oval 14"/>
            <p:cNvSpPr>
              <a:spLocks noChangeArrowheads="1"/>
            </p:cNvSpPr>
            <p:nvPr/>
          </p:nvSpPr>
          <p:spPr bwMode="auto">
            <a:xfrm>
              <a:off x="6050278" y="2065986"/>
              <a:ext cx="174625" cy="171450"/>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nvGrpSpPr>
            <p:cNvPr id="7" name="组合 50"/>
            <p:cNvGrpSpPr/>
            <p:nvPr/>
          </p:nvGrpSpPr>
          <p:grpSpPr>
            <a:xfrm>
              <a:off x="5842315" y="2112023"/>
              <a:ext cx="592138" cy="357188"/>
              <a:chOff x="5543551" y="2033588"/>
              <a:chExt cx="592138" cy="357188"/>
            </a:xfrm>
            <a:grpFill/>
          </p:grpSpPr>
          <p:sp>
            <p:nvSpPr>
              <p:cNvPr id="52"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Oval 21"/>
              <p:cNvSpPr>
                <a:spLocks noChangeArrowheads="1"/>
              </p:cNvSpPr>
              <p:nvPr/>
            </p:nvSpPr>
            <p:spPr bwMode="auto">
              <a:xfrm>
                <a:off x="5594351" y="2033588"/>
                <a:ext cx="127000" cy="125413"/>
              </a:xfrm>
              <a:prstGeom prst="ellipse">
                <a:avLst/>
              </a:pr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9" name="组合 62"/>
          <p:cNvGrpSpPr/>
          <p:nvPr/>
        </p:nvGrpSpPr>
        <p:grpSpPr>
          <a:xfrm>
            <a:off x="6724565" y="2217488"/>
            <a:ext cx="630485" cy="647627"/>
            <a:chOff x="5572126" y="3962401"/>
            <a:chExt cx="525463" cy="539750"/>
          </a:xfrm>
          <a:solidFill>
            <a:schemeClr val="bg1"/>
          </a:solidFill>
        </p:grpSpPr>
        <p:sp>
          <p:nvSpPr>
            <p:cNvPr id="64"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0" name="组合 66"/>
          <p:cNvGrpSpPr/>
          <p:nvPr/>
        </p:nvGrpSpPr>
        <p:grpSpPr>
          <a:xfrm>
            <a:off x="4707286" y="4322381"/>
            <a:ext cx="432387" cy="641912"/>
            <a:chOff x="5649914" y="2946401"/>
            <a:chExt cx="360363" cy="534987"/>
          </a:xfrm>
          <a:solidFill>
            <a:schemeClr val="bg1"/>
          </a:solidFill>
        </p:grpSpPr>
        <p:sp>
          <p:nvSpPr>
            <p:cNvPr id="68"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72" name="TextBox 57"/>
          <p:cNvSpPr txBox="1"/>
          <p:nvPr/>
        </p:nvSpPr>
        <p:spPr bwMode="auto">
          <a:xfrm>
            <a:off x="7874000" y="21859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TextBox 57"/>
          <p:cNvSpPr txBox="1"/>
          <p:nvPr/>
        </p:nvSpPr>
        <p:spPr bwMode="auto">
          <a:xfrm>
            <a:off x="1282700" y="21859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57"/>
          <p:cNvSpPr txBox="1"/>
          <p:nvPr/>
        </p:nvSpPr>
        <p:spPr bwMode="auto">
          <a:xfrm>
            <a:off x="7874000"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Box 57"/>
          <p:cNvSpPr txBox="1"/>
          <p:nvPr/>
        </p:nvSpPr>
        <p:spPr bwMode="auto">
          <a:xfrm>
            <a:off x="1282700"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017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018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组合 75"/>
          <p:cNvGrpSpPr/>
          <p:nvPr/>
        </p:nvGrpSpPr>
        <p:grpSpPr>
          <a:xfrm>
            <a:off x="1063625" y="1796484"/>
            <a:ext cx="2174875" cy="2858294"/>
            <a:chOff x="3908425" y="969169"/>
            <a:chExt cx="2174875" cy="2858294"/>
          </a:xfrm>
          <a:solidFill>
            <a:srgbClr val="1570C1"/>
          </a:solidFill>
        </p:grpSpPr>
        <p:sp>
          <p:nvSpPr>
            <p:cNvPr id="77"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8"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0"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 name="椭圆 80"/>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82" name="矩形 81"/>
          <p:cNvSpPr/>
          <p:nvPr/>
        </p:nvSpPr>
        <p:spPr>
          <a:xfrm>
            <a:off x="0" y="4654550"/>
            <a:ext cx="5661025" cy="11953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3" name="矩形 82"/>
          <p:cNvSpPr/>
          <p:nvPr/>
        </p:nvSpPr>
        <p:spPr>
          <a:xfrm>
            <a:off x="3033713" y="3624263"/>
            <a:ext cx="4818062"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4" name="矩形 83"/>
          <p:cNvSpPr/>
          <p:nvPr/>
        </p:nvSpPr>
        <p:spPr>
          <a:xfrm>
            <a:off x="4616450" y="2593975"/>
            <a:ext cx="4819650" cy="10302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矩形 84"/>
          <p:cNvSpPr/>
          <p:nvPr/>
        </p:nvSpPr>
        <p:spPr>
          <a:xfrm>
            <a:off x="0" y="4845050"/>
            <a:ext cx="5661025" cy="777875"/>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矩形 85"/>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7" name="矩形 86"/>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6053138" y="1562100"/>
            <a:ext cx="4818062"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9" name="矩形 88"/>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120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120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3" name="Freeform 5"/>
          <p:cNvSpPr/>
          <p:nvPr/>
        </p:nvSpPr>
        <p:spPr bwMode="auto">
          <a:xfrm>
            <a:off x="2933700"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Oval 6"/>
          <p:cNvSpPr>
            <a:spLocks noChangeArrowheads="1"/>
          </p:cNvSpPr>
          <p:nvPr/>
        </p:nvSpPr>
        <p:spPr bwMode="auto">
          <a:xfrm>
            <a:off x="3074988" y="3249613"/>
            <a:ext cx="231775" cy="2111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7"/>
          <p:cNvSpPr>
            <a:spLocks noEditPoints="1"/>
          </p:cNvSpPr>
          <p:nvPr/>
        </p:nvSpPr>
        <p:spPr bwMode="auto">
          <a:xfrm>
            <a:off x="1641475" y="49641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8"/>
          <p:cNvSpPr>
            <a:spLocks noEditPoints="1"/>
          </p:cNvSpPr>
          <p:nvPr/>
        </p:nvSpPr>
        <p:spPr bwMode="auto">
          <a:xfrm>
            <a:off x="2925763" y="56483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9"/>
          <p:cNvSpPr>
            <a:spLocks noEditPoints="1"/>
          </p:cNvSpPr>
          <p:nvPr/>
        </p:nvSpPr>
        <p:spPr bwMode="auto">
          <a:xfrm>
            <a:off x="4492625" y="49069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0"/>
          <p:cNvSpPr/>
          <p:nvPr/>
        </p:nvSpPr>
        <p:spPr bwMode="auto">
          <a:xfrm>
            <a:off x="4732338"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Freeform 11"/>
          <p:cNvSpPr/>
          <p:nvPr/>
        </p:nvSpPr>
        <p:spPr bwMode="auto">
          <a:xfrm>
            <a:off x="4732338" y="2317750"/>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12"/>
          <p:cNvSpPr/>
          <p:nvPr/>
        </p:nvSpPr>
        <p:spPr bwMode="auto">
          <a:xfrm>
            <a:off x="4732338" y="2168525"/>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13"/>
          <p:cNvSpPr/>
          <p:nvPr/>
        </p:nvSpPr>
        <p:spPr bwMode="auto">
          <a:xfrm>
            <a:off x="4613275"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14"/>
          <p:cNvSpPr/>
          <p:nvPr/>
        </p:nvSpPr>
        <p:spPr bwMode="auto">
          <a:xfrm>
            <a:off x="4591050" y="2176463"/>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5"/>
          <p:cNvSpPr/>
          <p:nvPr/>
        </p:nvSpPr>
        <p:spPr bwMode="auto">
          <a:xfrm>
            <a:off x="4732338" y="2049463"/>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16"/>
          <p:cNvSpPr/>
          <p:nvPr/>
        </p:nvSpPr>
        <p:spPr bwMode="auto">
          <a:xfrm>
            <a:off x="4619625"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17"/>
          <p:cNvSpPr/>
          <p:nvPr/>
        </p:nvSpPr>
        <p:spPr bwMode="auto">
          <a:xfrm>
            <a:off x="4591050"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18"/>
          <p:cNvSpPr/>
          <p:nvPr/>
        </p:nvSpPr>
        <p:spPr bwMode="auto">
          <a:xfrm>
            <a:off x="4443413" y="2317750"/>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19"/>
          <p:cNvSpPr/>
          <p:nvPr/>
        </p:nvSpPr>
        <p:spPr bwMode="auto">
          <a:xfrm>
            <a:off x="4781550"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20"/>
          <p:cNvSpPr/>
          <p:nvPr/>
        </p:nvSpPr>
        <p:spPr bwMode="auto">
          <a:xfrm>
            <a:off x="4859338"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21"/>
          <p:cNvSpPr/>
          <p:nvPr/>
        </p:nvSpPr>
        <p:spPr bwMode="auto">
          <a:xfrm>
            <a:off x="4535488" y="2035175"/>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22"/>
          <p:cNvSpPr/>
          <p:nvPr/>
        </p:nvSpPr>
        <p:spPr bwMode="auto">
          <a:xfrm>
            <a:off x="4859338" y="2112963"/>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23"/>
          <p:cNvSpPr/>
          <p:nvPr/>
        </p:nvSpPr>
        <p:spPr bwMode="auto">
          <a:xfrm>
            <a:off x="4443413" y="2112963"/>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Freeform 24"/>
          <p:cNvSpPr/>
          <p:nvPr/>
        </p:nvSpPr>
        <p:spPr bwMode="auto">
          <a:xfrm>
            <a:off x="4781550"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Freeform 25"/>
          <p:cNvSpPr/>
          <p:nvPr/>
        </p:nvSpPr>
        <p:spPr bwMode="auto">
          <a:xfrm>
            <a:off x="4535488" y="2479675"/>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Freeform 26"/>
          <p:cNvSpPr>
            <a:spLocks noEditPoints="1"/>
          </p:cNvSpPr>
          <p:nvPr/>
        </p:nvSpPr>
        <p:spPr bwMode="auto">
          <a:xfrm>
            <a:off x="1458913" y="20066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Freeform 27"/>
          <p:cNvSpPr/>
          <p:nvPr/>
        </p:nvSpPr>
        <p:spPr bwMode="auto">
          <a:xfrm>
            <a:off x="5326063" y="3700463"/>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28"/>
          <p:cNvSpPr/>
          <p:nvPr/>
        </p:nvSpPr>
        <p:spPr bwMode="auto">
          <a:xfrm>
            <a:off x="5326063" y="3925888"/>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29"/>
          <p:cNvSpPr/>
          <p:nvPr/>
        </p:nvSpPr>
        <p:spPr bwMode="auto">
          <a:xfrm>
            <a:off x="5000625" y="3567113"/>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30"/>
          <p:cNvSpPr/>
          <p:nvPr/>
        </p:nvSpPr>
        <p:spPr bwMode="auto">
          <a:xfrm>
            <a:off x="836613"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31"/>
          <p:cNvSpPr>
            <a:spLocks noEditPoints="1"/>
          </p:cNvSpPr>
          <p:nvPr/>
        </p:nvSpPr>
        <p:spPr bwMode="auto">
          <a:xfrm>
            <a:off x="3243263" y="1801813"/>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32"/>
          <p:cNvSpPr/>
          <p:nvPr/>
        </p:nvSpPr>
        <p:spPr bwMode="auto">
          <a:xfrm>
            <a:off x="3243263" y="1865313"/>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33"/>
          <p:cNvSpPr/>
          <p:nvPr/>
        </p:nvSpPr>
        <p:spPr bwMode="auto">
          <a:xfrm>
            <a:off x="2947988" y="1547813"/>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34"/>
          <p:cNvSpPr/>
          <p:nvPr/>
        </p:nvSpPr>
        <p:spPr bwMode="auto">
          <a:xfrm>
            <a:off x="3970338" y="36306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35"/>
          <p:cNvSpPr/>
          <p:nvPr/>
        </p:nvSpPr>
        <p:spPr bwMode="auto">
          <a:xfrm>
            <a:off x="1563688" y="36306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Freeform 36"/>
          <p:cNvSpPr/>
          <p:nvPr/>
        </p:nvSpPr>
        <p:spPr bwMode="auto">
          <a:xfrm>
            <a:off x="2997200" y="21828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Freeform 37"/>
          <p:cNvSpPr/>
          <p:nvPr/>
        </p:nvSpPr>
        <p:spPr bwMode="auto">
          <a:xfrm>
            <a:off x="3011488" y="45831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Freeform 38"/>
          <p:cNvSpPr/>
          <p:nvPr/>
        </p:nvSpPr>
        <p:spPr bwMode="auto">
          <a:xfrm>
            <a:off x="3632200"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Freeform 39"/>
          <p:cNvSpPr/>
          <p:nvPr/>
        </p:nvSpPr>
        <p:spPr bwMode="auto">
          <a:xfrm>
            <a:off x="2108200"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 name="Freeform 40"/>
          <p:cNvSpPr/>
          <p:nvPr/>
        </p:nvSpPr>
        <p:spPr bwMode="auto">
          <a:xfrm>
            <a:off x="3617913" y="42433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Freeform 41"/>
          <p:cNvSpPr/>
          <p:nvPr/>
        </p:nvSpPr>
        <p:spPr bwMode="auto">
          <a:xfrm>
            <a:off x="2051050"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TextBox 57"/>
          <p:cNvSpPr txBox="1"/>
          <p:nvPr/>
        </p:nvSpPr>
        <p:spPr bwMode="auto">
          <a:xfrm>
            <a:off x="5872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20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57"/>
          <p:cNvSpPr txBox="1"/>
          <p:nvPr/>
        </p:nvSpPr>
        <p:spPr bwMode="auto">
          <a:xfrm>
            <a:off x="5872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8920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5872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8920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222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222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66" name="矩形 65"/>
          <p:cNvSpPr/>
          <p:nvPr/>
        </p:nvSpPr>
        <p:spPr>
          <a:xfrm>
            <a:off x="1077913" y="1376363"/>
            <a:ext cx="3240087"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7" name="矩形 66"/>
          <p:cNvSpPr/>
          <p:nvPr/>
        </p:nvSpPr>
        <p:spPr>
          <a:xfrm>
            <a:off x="1077913" y="1878013"/>
            <a:ext cx="3240087"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44291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9" name="矩形 68"/>
          <p:cNvSpPr/>
          <p:nvPr/>
        </p:nvSpPr>
        <p:spPr>
          <a:xfrm>
            <a:off x="4429125" y="1878013"/>
            <a:ext cx="3240088"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77819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1" name="矩形 70"/>
          <p:cNvSpPr/>
          <p:nvPr/>
        </p:nvSpPr>
        <p:spPr>
          <a:xfrm>
            <a:off x="7781925" y="1878013"/>
            <a:ext cx="3240088" cy="1658937"/>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1077913" y="3762375"/>
            <a:ext cx="3240087"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3" name="矩形 72"/>
          <p:cNvSpPr/>
          <p:nvPr/>
        </p:nvSpPr>
        <p:spPr>
          <a:xfrm>
            <a:off x="1077913" y="4264025"/>
            <a:ext cx="3240087"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矩形 73"/>
          <p:cNvSpPr/>
          <p:nvPr/>
        </p:nvSpPr>
        <p:spPr>
          <a:xfrm>
            <a:off x="44291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5" name="矩形 74"/>
          <p:cNvSpPr/>
          <p:nvPr/>
        </p:nvSpPr>
        <p:spPr>
          <a:xfrm>
            <a:off x="44291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75"/>
          <p:cNvSpPr/>
          <p:nvPr/>
        </p:nvSpPr>
        <p:spPr>
          <a:xfrm>
            <a:off x="77819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7" name="矩形 76"/>
          <p:cNvSpPr/>
          <p:nvPr/>
        </p:nvSpPr>
        <p:spPr>
          <a:xfrm>
            <a:off x="77819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325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325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pic>
        <p:nvPicPr>
          <p:cNvPr id="53253" name="图片 20"/>
          <p:cNvPicPr>
            <a:picLocks noChangeAspect="1"/>
          </p:cNvPicPr>
          <p:nvPr/>
        </p:nvPicPr>
        <p:blipFill>
          <a:blip r:embed="rId2" cstate="email"/>
          <a:srcRect/>
          <a:stretch>
            <a:fillRect/>
          </a:stretch>
        </p:blipFill>
        <p:spPr bwMode="auto">
          <a:xfrm>
            <a:off x="10074275" y="2501900"/>
            <a:ext cx="1190625" cy="1190625"/>
          </a:xfrm>
          <a:prstGeom prst="rect">
            <a:avLst/>
          </a:prstGeom>
          <a:solidFill>
            <a:srgbClr val="357879"/>
          </a:solidFill>
          <a:ln w="9525">
            <a:noFill/>
            <a:miter lim="800000"/>
            <a:headEnd/>
            <a:tailEnd/>
          </a:ln>
        </p:spPr>
      </p:pic>
      <p:pic>
        <p:nvPicPr>
          <p:cNvPr id="53254" name="图片 21"/>
          <p:cNvPicPr>
            <a:picLocks noChangeAspect="1"/>
          </p:cNvPicPr>
          <p:nvPr/>
        </p:nvPicPr>
        <p:blipFill>
          <a:blip r:embed="rId3" cstate="email"/>
          <a:srcRect/>
          <a:stretch>
            <a:fillRect/>
          </a:stretch>
        </p:blipFill>
        <p:spPr bwMode="auto">
          <a:xfrm>
            <a:off x="8593138" y="4146550"/>
            <a:ext cx="1766887" cy="1766888"/>
          </a:xfrm>
          <a:prstGeom prst="rect">
            <a:avLst/>
          </a:prstGeom>
          <a:solidFill>
            <a:srgbClr val="357879"/>
          </a:solidFill>
          <a:ln w="9525">
            <a:noFill/>
            <a:miter lim="800000"/>
            <a:headEnd/>
            <a:tailEnd/>
          </a:ln>
        </p:spPr>
      </p:pic>
      <p:pic>
        <p:nvPicPr>
          <p:cNvPr id="53255" name="图片 22"/>
          <p:cNvPicPr>
            <a:picLocks noChangeAspect="1"/>
          </p:cNvPicPr>
          <p:nvPr/>
        </p:nvPicPr>
        <p:blipFill>
          <a:blip r:embed="rId4" cstate="email"/>
          <a:srcRect/>
          <a:stretch>
            <a:fillRect/>
          </a:stretch>
        </p:blipFill>
        <p:spPr bwMode="auto">
          <a:xfrm>
            <a:off x="6864350" y="1268413"/>
            <a:ext cx="2611438" cy="2613025"/>
          </a:xfrm>
          <a:prstGeom prst="rect">
            <a:avLst/>
          </a:prstGeom>
          <a:solidFill>
            <a:srgbClr val="357879"/>
          </a:solidFill>
          <a:ln w="9525">
            <a:noFill/>
            <a:miter lim="800000"/>
            <a:headEnd/>
            <a:tailEnd/>
          </a:ln>
        </p:spPr>
      </p:pic>
      <p:sp>
        <p:nvSpPr>
          <p:cNvPr id="24" name="椭圆 23"/>
          <p:cNvSpPr/>
          <p:nvPr/>
        </p:nvSpPr>
        <p:spPr>
          <a:xfrm>
            <a:off x="9439275" y="3322638"/>
            <a:ext cx="755650" cy="7540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椭圆 24"/>
          <p:cNvSpPr/>
          <p:nvPr/>
        </p:nvSpPr>
        <p:spPr>
          <a:xfrm>
            <a:off x="10861675" y="3768725"/>
            <a:ext cx="377825" cy="377825"/>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6" name="椭圆 25"/>
          <p:cNvSpPr/>
          <p:nvPr/>
        </p:nvSpPr>
        <p:spPr>
          <a:xfrm>
            <a:off x="8040688" y="4157663"/>
            <a:ext cx="552450" cy="550862"/>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7" name="椭圆 26"/>
          <p:cNvSpPr/>
          <p:nvPr/>
        </p:nvSpPr>
        <p:spPr>
          <a:xfrm>
            <a:off x="9626600" y="1798638"/>
            <a:ext cx="804863" cy="804862"/>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8" name="TextBox 57"/>
          <p:cNvSpPr txBox="1"/>
          <p:nvPr/>
        </p:nvSpPr>
        <p:spPr bwMode="auto">
          <a:xfrm>
            <a:off x="711200" y="208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3759200" y="208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711200" y="32575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3759200" y="32575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711200" y="4432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57"/>
          <p:cNvSpPr txBox="1"/>
          <p:nvPr/>
        </p:nvSpPr>
        <p:spPr bwMode="auto">
          <a:xfrm>
            <a:off x="3759200" y="4432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427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427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4" name="Freeform 29"/>
          <p:cNvSpPr>
            <a:spLocks noEditPoints="1"/>
          </p:cNvSpPr>
          <p:nvPr/>
        </p:nvSpPr>
        <p:spPr bwMode="auto">
          <a:xfrm>
            <a:off x="990600" y="2027238"/>
            <a:ext cx="450850" cy="1333500"/>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5" name="Freeform 30"/>
          <p:cNvSpPr>
            <a:spLocks noEditPoints="1"/>
          </p:cNvSpPr>
          <p:nvPr/>
        </p:nvSpPr>
        <p:spPr bwMode="auto">
          <a:xfrm>
            <a:off x="1704975" y="2027238"/>
            <a:ext cx="452438"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6" name="Freeform 31"/>
          <p:cNvSpPr>
            <a:spLocks noEditPoints="1"/>
          </p:cNvSpPr>
          <p:nvPr/>
        </p:nvSpPr>
        <p:spPr bwMode="auto">
          <a:xfrm>
            <a:off x="2420938" y="2027238"/>
            <a:ext cx="450850"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7" name="Freeform 32"/>
          <p:cNvSpPr>
            <a:spLocks noEditPoints="1"/>
          </p:cNvSpPr>
          <p:nvPr/>
        </p:nvSpPr>
        <p:spPr bwMode="auto">
          <a:xfrm>
            <a:off x="3138488" y="2027238"/>
            <a:ext cx="449262"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8" name="Freeform 33"/>
          <p:cNvSpPr>
            <a:spLocks noEditPoints="1"/>
          </p:cNvSpPr>
          <p:nvPr/>
        </p:nvSpPr>
        <p:spPr bwMode="auto">
          <a:xfrm>
            <a:off x="3867150"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9" name="Freeform 34"/>
          <p:cNvSpPr>
            <a:spLocks noEditPoints="1"/>
          </p:cNvSpPr>
          <p:nvPr/>
        </p:nvSpPr>
        <p:spPr bwMode="auto">
          <a:xfrm>
            <a:off x="4583113"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0" name="Freeform 35"/>
          <p:cNvSpPr>
            <a:spLocks noEditPoints="1"/>
          </p:cNvSpPr>
          <p:nvPr/>
        </p:nvSpPr>
        <p:spPr bwMode="auto">
          <a:xfrm>
            <a:off x="5299075"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1" name="Freeform 36"/>
          <p:cNvSpPr>
            <a:spLocks noEditPoints="1"/>
          </p:cNvSpPr>
          <p:nvPr/>
        </p:nvSpPr>
        <p:spPr bwMode="auto">
          <a:xfrm>
            <a:off x="6013450" y="2027238"/>
            <a:ext cx="452438"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2" name="Freeform 37"/>
          <p:cNvSpPr>
            <a:spLocks noEditPoints="1"/>
          </p:cNvSpPr>
          <p:nvPr/>
        </p:nvSpPr>
        <p:spPr bwMode="auto">
          <a:xfrm>
            <a:off x="6729413" y="2027238"/>
            <a:ext cx="450850" cy="1333500"/>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3" name="Freeform 38"/>
          <p:cNvSpPr>
            <a:spLocks noEditPoints="1"/>
          </p:cNvSpPr>
          <p:nvPr/>
        </p:nvSpPr>
        <p:spPr bwMode="auto">
          <a:xfrm>
            <a:off x="7445375" y="2027238"/>
            <a:ext cx="450850"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4" name="Freeform 39"/>
          <p:cNvSpPr>
            <a:spLocks noEditPoints="1"/>
          </p:cNvSpPr>
          <p:nvPr/>
        </p:nvSpPr>
        <p:spPr bwMode="auto">
          <a:xfrm>
            <a:off x="990600" y="377348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5" name="Freeform 40"/>
          <p:cNvSpPr>
            <a:spLocks noEditPoints="1"/>
          </p:cNvSpPr>
          <p:nvPr/>
        </p:nvSpPr>
        <p:spPr bwMode="auto">
          <a:xfrm>
            <a:off x="1704975" y="3773488"/>
            <a:ext cx="452438"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6" name="Freeform 41"/>
          <p:cNvSpPr>
            <a:spLocks noEditPoints="1"/>
          </p:cNvSpPr>
          <p:nvPr/>
        </p:nvSpPr>
        <p:spPr bwMode="auto">
          <a:xfrm>
            <a:off x="2420938" y="377348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7" name="Freeform 42"/>
          <p:cNvSpPr>
            <a:spLocks noEditPoints="1"/>
          </p:cNvSpPr>
          <p:nvPr/>
        </p:nvSpPr>
        <p:spPr bwMode="auto">
          <a:xfrm>
            <a:off x="3138488" y="3773488"/>
            <a:ext cx="449262"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8" name="Freeform 43"/>
          <p:cNvSpPr>
            <a:spLocks noEditPoints="1"/>
          </p:cNvSpPr>
          <p:nvPr/>
        </p:nvSpPr>
        <p:spPr bwMode="auto">
          <a:xfrm>
            <a:off x="3867150"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9" name="Freeform 44"/>
          <p:cNvSpPr>
            <a:spLocks noEditPoints="1"/>
          </p:cNvSpPr>
          <p:nvPr/>
        </p:nvSpPr>
        <p:spPr bwMode="auto">
          <a:xfrm>
            <a:off x="4583113"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45"/>
          <p:cNvSpPr>
            <a:spLocks noEditPoints="1"/>
          </p:cNvSpPr>
          <p:nvPr/>
        </p:nvSpPr>
        <p:spPr bwMode="auto">
          <a:xfrm>
            <a:off x="5299075"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46"/>
          <p:cNvSpPr>
            <a:spLocks noEditPoints="1"/>
          </p:cNvSpPr>
          <p:nvPr/>
        </p:nvSpPr>
        <p:spPr bwMode="auto">
          <a:xfrm>
            <a:off x="6013450" y="3773488"/>
            <a:ext cx="452438"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47"/>
          <p:cNvSpPr>
            <a:spLocks noEditPoints="1"/>
          </p:cNvSpPr>
          <p:nvPr/>
        </p:nvSpPr>
        <p:spPr bwMode="auto">
          <a:xfrm>
            <a:off x="6729413" y="377348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48"/>
          <p:cNvSpPr>
            <a:spLocks noEditPoints="1"/>
          </p:cNvSpPr>
          <p:nvPr/>
        </p:nvSpPr>
        <p:spPr bwMode="auto">
          <a:xfrm>
            <a:off x="7445375" y="377348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TextBox 57"/>
          <p:cNvSpPr txBox="1"/>
          <p:nvPr/>
        </p:nvSpPr>
        <p:spPr bwMode="auto">
          <a:xfrm>
            <a:off x="8562975" y="2027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8562975" y="3151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8562975" y="42735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0483"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484"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7" name="Title 1"/>
          <p:cNvSpPr txBox="1"/>
          <p:nvPr/>
        </p:nvSpPr>
        <p:spPr>
          <a:xfrm>
            <a:off x="3967163" y="1512888"/>
            <a:ext cx="7310437" cy="666750"/>
          </a:xfrm>
          <a:prstGeom prst="rect">
            <a:avLst/>
          </a:prstGeom>
        </p:spPr>
        <p:txBody>
          <a:bodyPr anchor="ctr">
            <a:spAutoFit/>
          </a:bodyPr>
          <a:lstStyle>
            <a:lvl1pPr algn="ctr" defTabSz="1219200" rtl="0" eaLnBrk="1" latinLnBrk="0" hangingPunct="1">
              <a:spcBef>
                <a:spcPct val="0"/>
              </a:spcBef>
              <a:buNone/>
              <a:defRPr sz="3735" kern="1200">
                <a:solidFill>
                  <a:schemeClr val="tx1"/>
                </a:solidFill>
                <a:latin typeface="+mj-lt"/>
                <a:ea typeface="+mj-ea"/>
                <a:cs typeface="+mj-cs"/>
              </a:defRPr>
            </a:lvl1pPr>
          </a:lstStyle>
          <a:p>
            <a:pPr algn="l" fontAlgn="auto">
              <a:spcAft>
                <a:spcPts val="0"/>
              </a:spcAft>
              <a:defRPr/>
            </a:pPr>
            <a:r>
              <a:rPr lang="en-US" dirty="0">
                <a:solidFill>
                  <a:srgbClr val="1570C1"/>
                </a:solidFill>
                <a:latin typeface="DIN" pitchFamily="50" charset="0"/>
              </a:rPr>
              <a:t>Mobile Project Variation</a:t>
            </a:r>
          </a:p>
        </p:txBody>
      </p:sp>
      <p:sp>
        <p:nvSpPr>
          <p:cNvPr id="58" name="Content Placeholder 2"/>
          <p:cNvSpPr txBox="1"/>
          <p:nvPr/>
        </p:nvSpPr>
        <p:spPr bwMode="auto">
          <a:xfrm>
            <a:off x="3967163" y="2074863"/>
            <a:ext cx="7310437" cy="276225"/>
          </a:xfrm>
          <a:prstGeom prst="rect">
            <a:avLst/>
          </a:prstGeom>
          <a:noFill/>
          <a:ln w="9525">
            <a:noFill/>
            <a:miter lim="800000"/>
          </a:ln>
        </p:spPr>
        <p:txBody>
          <a:bodyPr>
            <a:spAutoFit/>
          </a:bodyPr>
          <a:lstStyle/>
          <a:p>
            <a:pPr defTabSz="1217930" eaLnBrk="1" hangingPunct="1">
              <a:spcBef>
                <a:spcPct val="20000"/>
              </a:spcBef>
              <a:buFont typeface="Arial" panose="020B0604020202020204" pitchFamily="34" charset="0"/>
              <a:buNone/>
            </a:pPr>
            <a:r>
              <a:rPr lang="en-US" altLang="zh-CN" sz="1200">
                <a:solidFill>
                  <a:srgbClr val="15405B"/>
                </a:solidFill>
              </a:rPr>
              <a:t>Alternative Featured Project</a:t>
            </a:r>
          </a:p>
        </p:txBody>
      </p:sp>
      <p:grpSp>
        <p:nvGrpSpPr>
          <p:cNvPr id="5" name="Group 26"/>
          <p:cNvGrpSpPr/>
          <p:nvPr/>
        </p:nvGrpSpPr>
        <p:grpSpPr bwMode="auto">
          <a:xfrm>
            <a:off x="1219200" y="1370013"/>
            <a:ext cx="2290763" cy="4751387"/>
            <a:chOff x="819150" y="514350"/>
            <a:chExt cx="1717675" cy="3563938"/>
          </a:xfrm>
        </p:grpSpPr>
        <p:sp>
          <p:nvSpPr>
            <p:cNvPr id="60" name="Rectangle 1"/>
            <p:cNvSpPr/>
            <p:nvPr/>
          </p:nvSpPr>
          <p:spPr>
            <a:xfrm>
              <a:off x="921520" y="1008514"/>
              <a:ext cx="1523648" cy="2589899"/>
            </a:xfrm>
            <a:prstGeom prst="rect">
              <a:avLst/>
            </a:prstGeom>
            <a:blipFill>
              <a:blip r:embed="rId2" cstate="email"/>
              <a:stretch>
                <a:fillRect/>
              </a:stretch>
            </a:blip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grpSp>
          <p:nvGrpSpPr>
            <p:cNvPr id="6" name="Group 5"/>
            <p:cNvGrpSpPr>
              <a:grpSpLocks noChangeAspect="1"/>
            </p:cNvGrpSpPr>
            <p:nvPr/>
          </p:nvGrpSpPr>
          <p:grpSpPr bwMode="auto">
            <a:xfrm>
              <a:off x="819150" y="514350"/>
              <a:ext cx="1717675" cy="3563938"/>
              <a:chOff x="516" y="324"/>
              <a:chExt cx="1082" cy="2245"/>
            </a:xfrm>
            <a:effectLst>
              <a:reflection blurRad="6350" stA="14000" endPos="11000" dist="50800" dir="5400000" sy="-100000" algn="bl" rotWithShape="0"/>
            </a:effectLst>
          </p:grpSpPr>
          <p:sp>
            <p:nvSpPr>
              <p:cNvPr id="62" name="Freeform 6"/>
              <p:cNvSpPr>
                <a:spLocks noEditPoints="1"/>
              </p:cNvSpPr>
              <p:nvPr/>
            </p:nvSpPr>
            <p:spPr bwMode="auto">
              <a:xfrm>
                <a:off x="528" y="335"/>
                <a:ext cx="1070" cy="2234"/>
              </a:xfrm>
              <a:custGeom>
                <a:avLst/>
                <a:gdLst>
                  <a:gd name="T0" fmla="*/ 2532 w 2992"/>
                  <a:gd name="T1" fmla="*/ 0 h 6248"/>
                  <a:gd name="T2" fmla="*/ 460 w 2992"/>
                  <a:gd name="T3" fmla="*/ 0 h 6248"/>
                  <a:gd name="T4" fmla="*/ 0 w 2992"/>
                  <a:gd name="T5" fmla="*/ 460 h 6248"/>
                  <a:gd name="T6" fmla="*/ 0 w 2992"/>
                  <a:gd name="T7" fmla="*/ 5788 h 6248"/>
                  <a:gd name="T8" fmla="*/ 460 w 2992"/>
                  <a:gd name="T9" fmla="*/ 6248 h 6248"/>
                  <a:gd name="T10" fmla="*/ 2532 w 2992"/>
                  <a:gd name="T11" fmla="*/ 6248 h 6248"/>
                  <a:gd name="T12" fmla="*/ 2992 w 2992"/>
                  <a:gd name="T13" fmla="*/ 5788 h 6248"/>
                  <a:gd name="T14" fmla="*/ 2992 w 2992"/>
                  <a:gd name="T15" fmla="*/ 460 h 6248"/>
                  <a:gd name="T16" fmla="*/ 2532 w 2992"/>
                  <a:gd name="T17" fmla="*/ 0 h 6248"/>
                  <a:gd name="T18" fmla="*/ 2776 w 2992"/>
                  <a:gd name="T19" fmla="*/ 5396 h 6248"/>
                  <a:gd name="T20" fmla="*/ 216 w 2992"/>
                  <a:gd name="T21" fmla="*/ 5396 h 6248"/>
                  <a:gd name="T22" fmla="*/ 216 w 2992"/>
                  <a:gd name="T23" fmla="*/ 852 h 6248"/>
                  <a:gd name="T24" fmla="*/ 2776 w 2992"/>
                  <a:gd name="T25" fmla="*/ 852 h 6248"/>
                  <a:gd name="T26" fmla="*/ 2776 w 2992"/>
                  <a:gd name="T27" fmla="*/ 5396 h 6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2" h="6248">
                    <a:moveTo>
                      <a:pt x="2532" y="0"/>
                    </a:moveTo>
                    <a:cubicBezTo>
                      <a:pt x="460" y="0"/>
                      <a:pt x="460" y="0"/>
                      <a:pt x="460" y="0"/>
                    </a:cubicBezTo>
                    <a:cubicBezTo>
                      <a:pt x="207" y="0"/>
                      <a:pt x="0" y="207"/>
                      <a:pt x="0" y="460"/>
                    </a:cubicBezTo>
                    <a:cubicBezTo>
                      <a:pt x="0" y="5788"/>
                      <a:pt x="0" y="5788"/>
                      <a:pt x="0" y="5788"/>
                    </a:cubicBezTo>
                    <a:cubicBezTo>
                      <a:pt x="0" y="6041"/>
                      <a:pt x="207" y="6248"/>
                      <a:pt x="460" y="6248"/>
                    </a:cubicBezTo>
                    <a:cubicBezTo>
                      <a:pt x="2532" y="6248"/>
                      <a:pt x="2532" y="6248"/>
                      <a:pt x="2532" y="6248"/>
                    </a:cubicBezTo>
                    <a:cubicBezTo>
                      <a:pt x="2785" y="6248"/>
                      <a:pt x="2992" y="6041"/>
                      <a:pt x="2992" y="5788"/>
                    </a:cubicBezTo>
                    <a:cubicBezTo>
                      <a:pt x="2992" y="460"/>
                      <a:pt x="2992" y="460"/>
                      <a:pt x="2992" y="460"/>
                    </a:cubicBezTo>
                    <a:cubicBezTo>
                      <a:pt x="2992" y="207"/>
                      <a:pt x="2785" y="0"/>
                      <a:pt x="2532" y="0"/>
                    </a:cubicBezTo>
                    <a:close/>
                    <a:moveTo>
                      <a:pt x="2776" y="5396"/>
                    </a:moveTo>
                    <a:cubicBezTo>
                      <a:pt x="216" y="5396"/>
                      <a:pt x="216" y="5396"/>
                      <a:pt x="216" y="5396"/>
                    </a:cubicBezTo>
                    <a:cubicBezTo>
                      <a:pt x="216" y="852"/>
                      <a:pt x="216" y="852"/>
                      <a:pt x="216" y="852"/>
                    </a:cubicBezTo>
                    <a:cubicBezTo>
                      <a:pt x="2776" y="852"/>
                      <a:pt x="2776" y="852"/>
                      <a:pt x="2776" y="852"/>
                    </a:cubicBezTo>
                    <a:lnTo>
                      <a:pt x="2776" y="5396"/>
                    </a:lnTo>
                    <a:close/>
                  </a:path>
                </a:pathLst>
              </a:custGeom>
              <a:solidFill>
                <a:srgbClr val="14405C">
                  <a:lumMod val="50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3" name="Freeform 7"/>
              <p:cNvSpPr>
                <a:spLocks noEditPoints="1"/>
              </p:cNvSpPr>
              <p:nvPr/>
            </p:nvSpPr>
            <p:spPr bwMode="auto">
              <a:xfrm>
                <a:off x="966" y="2308"/>
                <a:ext cx="193" cy="193"/>
              </a:xfrm>
              <a:custGeom>
                <a:avLst/>
                <a:gdLst>
                  <a:gd name="T0" fmla="*/ 270 w 540"/>
                  <a:gd name="T1" fmla="*/ 540 h 540"/>
                  <a:gd name="T2" fmla="*/ 0 w 540"/>
                  <a:gd name="T3" fmla="*/ 270 h 540"/>
                  <a:gd name="T4" fmla="*/ 270 w 540"/>
                  <a:gd name="T5" fmla="*/ 0 h 540"/>
                  <a:gd name="T6" fmla="*/ 540 w 540"/>
                  <a:gd name="T7" fmla="*/ 270 h 540"/>
                  <a:gd name="T8" fmla="*/ 270 w 540"/>
                  <a:gd name="T9" fmla="*/ 540 h 540"/>
                  <a:gd name="T10" fmla="*/ 270 w 540"/>
                  <a:gd name="T11" fmla="*/ 36 h 540"/>
                  <a:gd name="T12" fmla="*/ 36 w 540"/>
                  <a:gd name="T13" fmla="*/ 270 h 540"/>
                  <a:gd name="T14" fmla="*/ 270 w 540"/>
                  <a:gd name="T15" fmla="*/ 504 h 540"/>
                  <a:gd name="T16" fmla="*/ 504 w 540"/>
                  <a:gd name="T17" fmla="*/ 270 h 540"/>
                  <a:gd name="T18" fmla="*/ 270 w 540"/>
                  <a:gd name="T19" fmla="*/ 3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270" y="540"/>
                    </a:moveTo>
                    <a:cubicBezTo>
                      <a:pt x="121" y="540"/>
                      <a:pt x="0" y="419"/>
                      <a:pt x="0" y="270"/>
                    </a:cubicBezTo>
                    <a:cubicBezTo>
                      <a:pt x="0" y="121"/>
                      <a:pt x="121" y="0"/>
                      <a:pt x="270" y="0"/>
                    </a:cubicBezTo>
                    <a:cubicBezTo>
                      <a:pt x="419" y="0"/>
                      <a:pt x="540" y="121"/>
                      <a:pt x="540" y="270"/>
                    </a:cubicBezTo>
                    <a:cubicBezTo>
                      <a:pt x="540" y="419"/>
                      <a:pt x="419" y="540"/>
                      <a:pt x="270" y="540"/>
                    </a:cubicBezTo>
                    <a:close/>
                    <a:moveTo>
                      <a:pt x="270" y="36"/>
                    </a:moveTo>
                    <a:cubicBezTo>
                      <a:pt x="141" y="36"/>
                      <a:pt x="36" y="141"/>
                      <a:pt x="36" y="270"/>
                    </a:cubicBezTo>
                    <a:cubicBezTo>
                      <a:pt x="36" y="399"/>
                      <a:pt x="141" y="504"/>
                      <a:pt x="270" y="504"/>
                    </a:cubicBezTo>
                    <a:cubicBezTo>
                      <a:pt x="399" y="504"/>
                      <a:pt x="504" y="399"/>
                      <a:pt x="504" y="270"/>
                    </a:cubicBezTo>
                    <a:cubicBezTo>
                      <a:pt x="504" y="141"/>
                      <a:pt x="399" y="36"/>
                      <a:pt x="270" y="36"/>
                    </a:cubicBezTo>
                    <a:close/>
                  </a:path>
                </a:pathLst>
              </a:custGeom>
              <a:solidFill>
                <a:srgbClr val="14405C">
                  <a:lumMod val="75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4" name="Oval 8"/>
              <p:cNvSpPr>
                <a:spLocks noChangeArrowheads="1"/>
              </p:cNvSpPr>
              <p:nvPr/>
            </p:nvSpPr>
            <p:spPr bwMode="auto">
              <a:xfrm>
                <a:off x="1043" y="418"/>
                <a:ext cx="40" cy="40"/>
              </a:xfrm>
              <a:prstGeom prst="ellipse">
                <a:avLst/>
              </a:prstGeom>
              <a:solidFill>
                <a:srgbClr val="14405C"/>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5" name="Freeform 9"/>
              <p:cNvSpPr/>
              <p:nvPr/>
            </p:nvSpPr>
            <p:spPr bwMode="auto">
              <a:xfrm>
                <a:off x="961" y="511"/>
                <a:ext cx="203" cy="26"/>
              </a:xfrm>
              <a:custGeom>
                <a:avLst/>
                <a:gdLst>
                  <a:gd name="T0" fmla="*/ 532 w 568"/>
                  <a:gd name="T1" fmla="*/ 72 h 72"/>
                  <a:gd name="T2" fmla="*/ 36 w 568"/>
                  <a:gd name="T3" fmla="*/ 72 h 72"/>
                  <a:gd name="T4" fmla="*/ 0 w 568"/>
                  <a:gd name="T5" fmla="*/ 36 h 72"/>
                  <a:gd name="T6" fmla="*/ 36 w 568"/>
                  <a:gd name="T7" fmla="*/ 0 h 72"/>
                  <a:gd name="T8" fmla="*/ 532 w 568"/>
                  <a:gd name="T9" fmla="*/ 0 h 72"/>
                  <a:gd name="T10" fmla="*/ 568 w 568"/>
                  <a:gd name="T11" fmla="*/ 36 h 72"/>
                  <a:gd name="T12" fmla="*/ 532 w 56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568" h="72">
                    <a:moveTo>
                      <a:pt x="532" y="72"/>
                    </a:moveTo>
                    <a:cubicBezTo>
                      <a:pt x="36" y="72"/>
                      <a:pt x="36" y="72"/>
                      <a:pt x="36" y="72"/>
                    </a:cubicBezTo>
                    <a:cubicBezTo>
                      <a:pt x="16" y="72"/>
                      <a:pt x="0" y="56"/>
                      <a:pt x="0" y="36"/>
                    </a:cubicBezTo>
                    <a:cubicBezTo>
                      <a:pt x="0" y="16"/>
                      <a:pt x="16" y="0"/>
                      <a:pt x="36" y="0"/>
                    </a:cubicBezTo>
                    <a:cubicBezTo>
                      <a:pt x="532" y="0"/>
                      <a:pt x="532" y="0"/>
                      <a:pt x="532" y="0"/>
                    </a:cubicBezTo>
                    <a:cubicBezTo>
                      <a:pt x="552" y="0"/>
                      <a:pt x="568" y="16"/>
                      <a:pt x="568" y="36"/>
                    </a:cubicBezTo>
                    <a:cubicBezTo>
                      <a:pt x="568" y="56"/>
                      <a:pt x="552" y="72"/>
                      <a:pt x="532" y="72"/>
                    </a:cubicBezTo>
                    <a:close/>
                  </a:path>
                </a:pathLst>
              </a:custGeom>
              <a:solidFill>
                <a:srgbClr val="14405C"/>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6" name="Rectangle 10"/>
              <p:cNvSpPr>
                <a:spLocks noChangeArrowheads="1"/>
              </p:cNvSpPr>
              <p:nvPr/>
            </p:nvSpPr>
            <p:spPr bwMode="auto">
              <a:xfrm>
                <a:off x="1246" y="324"/>
                <a:ext cx="175" cy="11"/>
              </a:xfrm>
              <a:prstGeom prst="rect">
                <a:avLst/>
              </a:prstGeom>
              <a:solidFill>
                <a:srgbClr val="14405C">
                  <a:lumMod val="75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7" name="Rectangle 11"/>
              <p:cNvSpPr>
                <a:spLocks noChangeArrowheads="1"/>
              </p:cNvSpPr>
              <p:nvPr/>
            </p:nvSpPr>
            <p:spPr bwMode="auto">
              <a:xfrm>
                <a:off x="516" y="845"/>
                <a:ext cx="12" cy="78"/>
              </a:xfrm>
              <a:prstGeom prst="rect">
                <a:avLst/>
              </a:prstGeom>
              <a:solidFill>
                <a:srgbClr val="14405C">
                  <a:lumMod val="75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8" name="Rectangle 12"/>
              <p:cNvSpPr>
                <a:spLocks noChangeArrowheads="1"/>
              </p:cNvSpPr>
              <p:nvPr/>
            </p:nvSpPr>
            <p:spPr bwMode="auto">
              <a:xfrm>
                <a:off x="516" y="634"/>
                <a:ext cx="12" cy="109"/>
              </a:xfrm>
              <a:prstGeom prst="rect">
                <a:avLst/>
              </a:prstGeom>
              <a:solidFill>
                <a:srgbClr val="14405C">
                  <a:lumMod val="75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9" name="Rectangle 13"/>
              <p:cNvSpPr>
                <a:spLocks noChangeArrowheads="1"/>
              </p:cNvSpPr>
              <p:nvPr/>
            </p:nvSpPr>
            <p:spPr bwMode="auto">
              <a:xfrm>
                <a:off x="516" y="1023"/>
                <a:ext cx="12" cy="79"/>
              </a:xfrm>
              <a:prstGeom prst="rect">
                <a:avLst/>
              </a:prstGeom>
              <a:solidFill>
                <a:srgbClr val="14405C">
                  <a:lumMod val="75000"/>
                </a:srgbClr>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grpSp>
      <p:grpSp>
        <p:nvGrpSpPr>
          <p:cNvPr id="7" name="Group 67"/>
          <p:cNvGrpSpPr/>
          <p:nvPr/>
        </p:nvGrpSpPr>
        <p:grpSpPr>
          <a:xfrm>
            <a:off x="4588273" y="3716493"/>
            <a:ext cx="486090" cy="486090"/>
            <a:chOff x="3707904" y="1338582"/>
            <a:chExt cx="587140" cy="587140"/>
          </a:xfrm>
          <a:solidFill>
            <a:srgbClr val="1570C1"/>
          </a:solidFill>
        </p:grpSpPr>
        <p:sp>
          <p:nvSpPr>
            <p:cNvPr id="71"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sp>
          <p:nvSpPr>
            <p:cNvPr id="7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grpSp>
      <p:sp>
        <p:nvSpPr>
          <p:cNvPr id="20489" name="Content Placeholder 2"/>
          <p:cNvSpPr txBox="1"/>
          <p:nvPr/>
        </p:nvSpPr>
        <p:spPr bwMode="auto">
          <a:xfrm>
            <a:off x="4267200" y="4203700"/>
            <a:ext cx="1128713" cy="455613"/>
          </a:xfrm>
          <a:prstGeom prst="rect">
            <a:avLst/>
          </a:prstGeom>
          <a:noFill/>
          <a:ln w="9525">
            <a:noFill/>
            <a:miter lim="800000"/>
          </a:ln>
        </p:spPr>
        <p:txBody>
          <a:bodyPr lIns="121920" tIns="60960" rIns="121920" bIns="60960"/>
          <a:lstStyle/>
          <a:p>
            <a:pPr algn="ctr" eaLnBrk="1" hangingPunct="1">
              <a:spcBef>
                <a:spcPct val="20000"/>
              </a:spcBef>
              <a:buFont typeface="Arial" panose="020B0604020202020204" pitchFamily="34" charset="0"/>
              <a:buNone/>
            </a:pPr>
            <a:r>
              <a:rPr lang="en-US" altLang="zh-CN" sz="1400" b="1">
                <a:solidFill>
                  <a:srgbClr val="95A5A6"/>
                </a:solidFill>
              </a:rPr>
              <a:t>Analytics</a:t>
            </a:r>
          </a:p>
        </p:txBody>
      </p:sp>
      <p:grpSp>
        <p:nvGrpSpPr>
          <p:cNvPr id="9" name="Group 72"/>
          <p:cNvGrpSpPr/>
          <p:nvPr/>
        </p:nvGrpSpPr>
        <p:grpSpPr>
          <a:xfrm>
            <a:off x="6330945" y="3726552"/>
            <a:ext cx="486090" cy="486090"/>
            <a:chOff x="5607375" y="3562825"/>
            <a:chExt cx="587140" cy="587140"/>
          </a:xfrm>
          <a:solidFill>
            <a:srgbClr val="1570C1"/>
          </a:solidFill>
        </p:grpSpPr>
        <p:sp>
          <p:nvSpPr>
            <p:cNvPr id="7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sp>
          <p:nvSpPr>
            <p:cNvPr id="7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grpSp>
      <p:sp>
        <p:nvSpPr>
          <p:cNvPr id="20491" name="Content Placeholder 2"/>
          <p:cNvSpPr txBox="1"/>
          <p:nvPr/>
        </p:nvSpPr>
        <p:spPr bwMode="auto">
          <a:xfrm>
            <a:off x="6010275" y="4205288"/>
            <a:ext cx="1127125" cy="457200"/>
          </a:xfrm>
          <a:prstGeom prst="rect">
            <a:avLst/>
          </a:prstGeom>
          <a:noFill/>
          <a:ln w="9525">
            <a:noFill/>
            <a:miter lim="800000"/>
          </a:ln>
        </p:spPr>
        <p:txBody>
          <a:bodyPr lIns="121920" tIns="60960" rIns="121920" bIns="60960"/>
          <a:lstStyle/>
          <a:p>
            <a:pPr algn="ctr" eaLnBrk="1" hangingPunct="1">
              <a:spcBef>
                <a:spcPct val="20000"/>
              </a:spcBef>
              <a:buFont typeface="Arial" panose="020B0604020202020204" pitchFamily="34" charset="0"/>
              <a:buNone/>
            </a:pPr>
            <a:r>
              <a:rPr lang="en-US" altLang="zh-CN" sz="1400" b="1">
                <a:solidFill>
                  <a:srgbClr val="95A5A6"/>
                </a:solidFill>
              </a:rPr>
              <a:t>Support</a:t>
            </a:r>
          </a:p>
        </p:txBody>
      </p:sp>
      <p:grpSp>
        <p:nvGrpSpPr>
          <p:cNvPr id="10" name="Group 78"/>
          <p:cNvGrpSpPr/>
          <p:nvPr/>
        </p:nvGrpSpPr>
        <p:grpSpPr>
          <a:xfrm>
            <a:off x="8073617" y="3726552"/>
            <a:ext cx="486090" cy="486090"/>
            <a:chOff x="6665323" y="3562825"/>
            <a:chExt cx="587140" cy="587140"/>
          </a:xfrm>
          <a:solidFill>
            <a:srgbClr val="1570C1"/>
          </a:solidFill>
        </p:grpSpPr>
        <p:sp>
          <p:nvSpPr>
            <p:cNvPr id="7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sp>
          <p:nvSpPr>
            <p:cNvPr id="8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grpSp>
      <p:sp>
        <p:nvSpPr>
          <p:cNvPr id="20493" name="Content Placeholder 2"/>
          <p:cNvSpPr txBox="1"/>
          <p:nvPr/>
        </p:nvSpPr>
        <p:spPr bwMode="auto">
          <a:xfrm>
            <a:off x="7751763" y="4205288"/>
            <a:ext cx="1128712" cy="457200"/>
          </a:xfrm>
          <a:prstGeom prst="rect">
            <a:avLst/>
          </a:prstGeom>
          <a:noFill/>
          <a:ln w="9525">
            <a:noFill/>
            <a:miter lim="800000"/>
          </a:ln>
        </p:spPr>
        <p:txBody>
          <a:bodyPr lIns="121920" tIns="60960" rIns="121920" bIns="60960"/>
          <a:lstStyle/>
          <a:p>
            <a:pPr algn="ctr" eaLnBrk="1" hangingPunct="1">
              <a:spcBef>
                <a:spcPct val="20000"/>
              </a:spcBef>
              <a:buFont typeface="Arial" panose="020B0604020202020204" pitchFamily="34" charset="0"/>
              <a:buNone/>
            </a:pPr>
            <a:r>
              <a:rPr lang="en-US" altLang="zh-CN" sz="1400" b="1">
                <a:solidFill>
                  <a:srgbClr val="95A5A6"/>
                </a:solidFill>
              </a:rPr>
              <a:t>Locations</a:t>
            </a:r>
          </a:p>
        </p:txBody>
      </p:sp>
      <p:grpSp>
        <p:nvGrpSpPr>
          <p:cNvPr id="11" name="Group 84"/>
          <p:cNvGrpSpPr/>
          <p:nvPr/>
        </p:nvGrpSpPr>
        <p:grpSpPr>
          <a:xfrm>
            <a:off x="9872699" y="3729958"/>
            <a:ext cx="486090" cy="486090"/>
            <a:chOff x="7740352" y="3562825"/>
            <a:chExt cx="587140" cy="587140"/>
          </a:xfrm>
          <a:solidFill>
            <a:srgbClr val="1570C1"/>
          </a:solidFill>
        </p:grpSpPr>
        <p:sp>
          <p:nvSpPr>
            <p:cNvPr id="8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sp>
          <p:nvSpPr>
            <p:cNvPr id="8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mn-lt"/>
                <a:ea typeface="+mn-ea"/>
              </a:endParaRPr>
            </a:p>
          </p:txBody>
        </p:sp>
      </p:grpSp>
      <p:sp>
        <p:nvSpPr>
          <p:cNvPr id="20495" name="Content Placeholder 2"/>
          <p:cNvSpPr txBox="1"/>
          <p:nvPr/>
        </p:nvSpPr>
        <p:spPr bwMode="auto">
          <a:xfrm>
            <a:off x="9494838" y="4206875"/>
            <a:ext cx="1241425" cy="455613"/>
          </a:xfrm>
          <a:prstGeom prst="rect">
            <a:avLst/>
          </a:prstGeom>
          <a:noFill/>
          <a:ln w="9525">
            <a:noFill/>
            <a:miter lim="800000"/>
          </a:ln>
        </p:spPr>
        <p:txBody>
          <a:bodyPr lIns="121920" tIns="60960" rIns="121920" bIns="60960"/>
          <a:lstStyle/>
          <a:p>
            <a:pPr algn="ctr" eaLnBrk="1" hangingPunct="1">
              <a:spcBef>
                <a:spcPct val="20000"/>
              </a:spcBef>
              <a:buFont typeface="Arial" panose="020B0604020202020204" pitchFamily="34" charset="0"/>
              <a:buNone/>
            </a:pPr>
            <a:r>
              <a:rPr lang="en-US" altLang="zh-CN" sz="1400" b="1">
                <a:solidFill>
                  <a:srgbClr val="95A5A6"/>
                </a:solidFill>
              </a:rPr>
              <a:t>Customizable</a:t>
            </a:r>
          </a:p>
        </p:txBody>
      </p:sp>
      <p:sp>
        <p:nvSpPr>
          <p:cNvPr id="86" name="Content Placeholder 2"/>
          <p:cNvSpPr txBox="1"/>
          <p:nvPr/>
        </p:nvSpPr>
        <p:spPr bwMode="auto">
          <a:xfrm>
            <a:off x="3975100" y="2430463"/>
            <a:ext cx="7102475" cy="1090612"/>
          </a:xfrm>
          <a:prstGeom prst="rect">
            <a:avLst/>
          </a:prstGeom>
          <a:noFill/>
          <a:ln w="9525">
            <a:noFill/>
            <a:miter lim="800000"/>
          </a:ln>
        </p:spPr>
        <p:txBody>
          <a:bodyPr lIns="121920" tIns="60960" rIns="121920" bIns="60960"/>
          <a:lstStyle/>
          <a:p>
            <a:pPr eaLnBrk="1" hangingPunct="1">
              <a:lnSpc>
                <a:spcPct val="150000"/>
              </a:lnSpc>
              <a:spcBef>
                <a:spcPct val="20000"/>
              </a:spcBef>
              <a:buFont typeface="Arial" panose="020B0604020202020204" pitchFamily="34" charset="0"/>
              <a:buNone/>
            </a:pPr>
            <a:r>
              <a:rPr lang="en-US" altLang="zh-CN"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a:t>
            </a:r>
          </a:p>
        </p:txBody>
      </p:sp>
      <p:sp>
        <p:nvSpPr>
          <p:cNvPr id="87" name="Content Placeholder 2"/>
          <p:cNvSpPr txBox="1"/>
          <p:nvPr/>
        </p:nvSpPr>
        <p:spPr bwMode="auto">
          <a:xfrm>
            <a:off x="3962400" y="4814888"/>
            <a:ext cx="7419975" cy="1200150"/>
          </a:xfrm>
          <a:prstGeom prst="rect">
            <a:avLst/>
          </a:prstGeom>
          <a:noFill/>
          <a:ln w="9525">
            <a:noFill/>
            <a:miter lim="800000"/>
          </a:ln>
        </p:spPr>
        <p:txBody>
          <a:bodyPr lIns="121920" tIns="60960" rIns="121920" bIns="60960"/>
          <a:lstStyle/>
          <a:p>
            <a:pPr eaLnBrk="1" hangingPunct="1">
              <a:lnSpc>
                <a:spcPct val="150000"/>
              </a:lnSpc>
              <a:spcBef>
                <a:spcPct val="20000"/>
              </a:spcBef>
              <a:buFont typeface="Arial" panose="020B0604020202020204" pitchFamily="34" charset="0"/>
              <a:buNone/>
            </a:pPr>
            <a:r>
              <a:rPr lang="en-US" altLang="zh-CN"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1000"/>
                                        <p:tgtEl>
                                          <p:spTgt spid="5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8">
                                            <p:txEl>
                                              <p:pRg st="0" end="0"/>
                                            </p:txEl>
                                          </p:spTgt>
                                        </p:tgtEl>
                                        <p:attrNameLst>
                                          <p:attrName>style.visibility</p:attrName>
                                        </p:attrNameLst>
                                      </p:cBhvr>
                                      <p:to>
                                        <p:strVal val="visible"/>
                                      </p:to>
                                    </p:set>
                                    <p:animEffect transition="in" filter="fade">
                                      <p:cBhvr>
                                        <p:cTn id="17" dur="500"/>
                                        <p:tgtEl>
                                          <p:spTgt spid="58">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build="p"/>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430213" y="3419475"/>
            <a:ext cx="5227637" cy="769938"/>
          </a:xfrm>
          <a:prstGeom prst="rect">
            <a:avLst/>
          </a:prstGeom>
          <a:noFill/>
          <a:ln w="9525">
            <a:noFill/>
            <a:miter lim="800000"/>
          </a:ln>
        </p:spPr>
        <p:txBody>
          <a:bodyPr>
            <a:spAutoFit/>
          </a:bodyPr>
          <a:lstStyle/>
          <a:p>
            <a:pPr algn="ctr" eaLnBrk="1" hangingPunct="1"/>
            <a:r>
              <a:rPr lang="en-US" altLang="zh-CN" sz="4400">
                <a:solidFill>
                  <a:srgbClr val="1570C1"/>
                </a:solidFill>
                <a:latin typeface="DIN" pitchFamily="50" charset="0"/>
              </a:rPr>
              <a:t>THANK YOU</a:t>
            </a:r>
            <a:endParaRPr lang="zh-CN" altLang="en-US" sz="4400">
              <a:solidFill>
                <a:srgbClr val="1570C1"/>
              </a:solidFill>
              <a:latin typeface="DIN" pitchFamily="50" charset="0"/>
            </a:endParaRPr>
          </a:p>
        </p:txBody>
      </p:sp>
      <p:sp>
        <p:nvSpPr>
          <p:cNvPr id="6" name="文本框 5"/>
          <p:cNvSpPr txBox="1">
            <a:spLocks noChangeArrowheads="1"/>
          </p:cNvSpPr>
          <p:nvPr/>
        </p:nvSpPr>
        <p:spPr bwMode="auto">
          <a:xfrm>
            <a:off x="687388" y="1973263"/>
            <a:ext cx="4713287" cy="1445260"/>
          </a:xfrm>
          <a:prstGeom prst="rect">
            <a:avLst/>
          </a:prstGeom>
          <a:noFill/>
          <a:ln w="9525">
            <a:noFill/>
            <a:miter lim="800000"/>
          </a:ln>
        </p:spPr>
        <p:txBody>
          <a:bodyPr>
            <a:spAutoFit/>
          </a:bodyPr>
          <a:lstStyle/>
          <a:p>
            <a:pPr algn="ctr" eaLnBrk="1" hangingPunct="1"/>
            <a:r>
              <a:rPr lang="en-US" altLang="zh-CN" sz="8800">
                <a:solidFill>
                  <a:srgbClr val="1570C1"/>
                </a:solidFill>
                <a:latin typeface="DIN" pitchFamily="50" charset="0"/>
              </a:rPr>
              <a:t>2020</a:t>
            </a:r>
            <a:endParaRPr lang="zh-CN" altLang="en-US" sz="8800">
              <a:solidFill>
                <a:srgbClr val="1570C1"/>
              </a:solidFill>
              <a:latin typeface="DI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Freeform 65"/>
          <p:cNvSpPr>
            <a:spLocks noEditPoints="1"/>
          </p:cNvSpPr>
          <p:nvPr/>
        </p:nvSpPr>
        <p:spPr bwMode="auto">
          <a:xfrm>
            <a:off x="10752138" y="4165600"/>
            <a:ext cx="411162" cy="508000"/>
          </a:xfrm>
          <a:custGeom>
            <a:avLst/>
            <a:gdLst>
              <a:gd name="T0" fmla="*/ 387851 w 208"/>
              <a:gd name="T1" fmla="*/ 508444 h 256"/>
              <a:gd name="T2" fmla="*/ 23746 w 208"/>
              <a:gd name="T3" fmla="*/ 508444 h 256"/>
              <a:gd name="T4" fmla="*/ 0 w 208"/>
              <a:gd name="T5" fmla="*/ 484611 h 256"/>
              <a:gd name="T6" fmla="*/ 0 w 208"/>
              <a:gd name="T7" fmla="*/ 278055 h 256"/>
              <a:gd name="T8" fmla="*/ 23746 w 208"/>
              <a:gd name="T9" fmla="*/ 254222 h 256"/>
              <a:gd name="T10" fmla="*/ 63323 w 208"/>
              <a:gd name="T11" fmla="*/ 254222 h 256"/>
              <a:gd name="T12" fmla="*/ 63323 w 208"/>
              <a:gd name="T13" fmla="*/ 143000 h 256"/>
              <a:gd name="T14" fmla="*/ 205799 w 208"/>
              <a:gd name="T15" fmla="*/ 0 h 256"/>
              <a:gd name="T16" fmla="*/ 348274 w 208"/>
              <a:gd name="T17" fmla="*/ 143000 h 256"/>
              <a:gd name="T18" fmla="*/ 324528 w 208"/>
              <a:gd name="T19" fmla="*/ 166833 h 256"/>
              <a:gd name="T20" fmla="*/ 300782 w 208"/>
              <a:gd name="T21" fmla="*/ 143000 h 256"/>
              <a:gd name="T22" fmla="*/ 205799 w 208"/>
              <a:gd name="T23" fmla="*/ 47667 h 256"/>
              <a:gd name="T24" fmla="*/ 110815 w 208"/>
              <a:gd name="T25" fmla="*/ 143000 h 256"/>
              <a:gd name="T26" fmla="*/ 110815 w 208"/>
              <a:gd name="T27" fmla="*/ 254222 h 256"/>
              <a:gd name="T28" fmla="*/ 300782 w 208"/>
              <a:gd name="T29" fmla="*/ 254222 h 256"/>
              <a:gd name="T30" fmla="*/ 348274 w 208"/>
              <a:gd name="T31" fmla="*/ 254222 h 256"/>
              <a:gd name="T32" fmla="*/ 387851 w 208"/>
              <a:gd name="T33" fmla="*/ 254222 h 256"/>
              <a:gd name="T34" fmla="*/ 411597 w 208"/>
              <a:gd name="T35" fmla="*/ 278055 h 256"/>
              <a:gd name="T36" fmla="*/ 411597 w 208"/>
              <a:gd name="T37" fmla="*/ 484611 h 256"/>
              <a:gd name="T38" fmla="*/ 387851 w 208"/>
              <a:gd name="T39" fmla="*/ 508444 h 256"/>
              <a:gd name="T40" fmla="*/ 205799 w 208"/>
              <a:gd name="T41" fmla="*/ 301889 h 256"/>
              <a:gd name="T42" fmla="*/ 158307 w 208"/>
              <a:gd name="T43" fmla="*/ 349555 h 256"/>
              <a:gd name="T44" fmla="*/ 182053 w 208"/>
              <a:gd name="T45" fmla="*/ 391264 h 256"/>
              <a:gd name="T46" fmla="*/ 182053 w 208"/>
              <a:gd name="T47" fmla="*/ 436944 h 256"/>
              <a:gd name="T48" fmla="*/ 205799 w 208"/>
              <a:gd name="T49" fmla="*/ 460777 h 256"/>
              <a:gd name="T50" fmla="*/ 229544 w 208"/>
              <a:gd name="T51" fmla="*/ 436944 h 256"/>
              <a:gd name="T52" fmla="*/ 229544 w 208"/>
              <a:gd name="T53" fmla="*/ 391264 h 256"/>
              <a:gd name="T54" fmla="*/ 253290 w 208"/>
              <a:gd name="T55" fmla="*/ 349555 h 256"/>
              <a:gd name="T56" fmla="*/ 205799 w 208"/>
              <a:gd name="T57" fmla="*/ 301889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79"/>
                  <a:pt x="171" y="84"/>
                  <a:pt x="164" y="84"/>
                </a:cubicBezTo>
                <a:cubicBezTo>
                  <a:pt x="157" y="84"/>
                  <a:pt x="152" y="79"/>
                  <a:pt x="152" y="72"/>
                </a:cubicBezTo>
                <a:cubicBezTo>
                  <a:pt x="152" y="45"/>
                  <a:pt x="131" y="24"/>
                  <a:pt x="104" y="24"/>
                </a:cubicBezTo>
                <a:cubicBezTo>
                  <a:pt x="77" y="24"/>
                  <a:pt x="56" y="45"/>
                  <a:pt x="56" y="72"/>
                </a:cubicBezTo>
                <a:cubicBezTo>
                  <a:pt x="56" y="128"/>
                  <a:pt x="56" y="128"/>
                  <a:pt x="56" y="128"/>
                </a:cubicBezTo>
                <a:cubicBezTo>
                  <a:pt x="152" y="128"/>
                  <a:pt x="152" y="128"/>
                  <a:pt x="152" y="128"/>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104" y="152"/>
                </a:moveTo>
                <a:cubicBezTo>
                  <a:pt x="91" y="152"/>
                  <a:pt x="80" y="163"/>
                  <a:pt x="80" y="176"/>
                </a:cubicBezTo>
                <a:cubicBezTo>
                  <a:pt x="80" y="185"/>
                  <a:pt x="85" y="193"/>
                  <a:pt x="92" y="197"/>
                </a:cubicBez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4" name="Freeform 66"/>
          <p:cNvSpPr>
            <a:spLocks noEditPoints="1"/>
          </p:cNvSpPr>
          <p:nvPr/>
        </p:nvSpPr>
        <p:spPr bwMode="auto">
          <a:xfrm>
            <a:off x="9871075" y="4165600"/>
            <a:ext cx="412750" cy="508000"/>
          </a:xfrm>
          <a:custGeom>
            <a:avLst/>
            <a:gdLst>
              <a:gd name="T0" fmla="*/ 387851 w 208"/>
              <a:gd name="T1" fmla="*/ 508444 h 256"/>
              <a:gd name="T2" fmla="*/ 23746 w 208"/>
              <a:gd name="T3" fmla="*/ 508444 h 256"/>
              <a:gd name="T4" fmla="*/ 0 w 208"/>
              <a:gd name="T5" fmla="*/ 484611 h 256"/>
              <a:gd name="T6" fmla="*/ 0 w 208"/>
              <a:gd name="T7" fmla="*/ 278055 h 256"/>
              <a:gd name="T8" fmla="*/ 23746 w 208"/>
              <a:gd name="T9" fmla="*/ 254222 h 256"/>
              <a:gd name="T10" fmla="*/ 63323 w 208"/>
              <a:gd name="T11" fmla="*/ 254222 h 256"/>
              <a:gd name="T12" fmla="*/ 63323 w 208"/>
              <a:gd name="T13" fmla="*/ 143000 h 256"/>
              <a:gd name="T14" fmla="*/ 205799 w 208"/>
              <a:gd name="T15" fmla="*/ 0 h 256"/>
              <a:gd name="T16" fmla="*/ 348274 w 208"/>
              <a:gd name="T17" fmla="*/ 143000 h 256"/>
              <a:gd name="T18" fmla="*/ 348274 w 208"/>
              <a:gd name="T19" fmla="*/ 254222 h 256"/>
              <a:gd name="T20" fmla="*/ 387851 w 208"/>
              <a:gd name="T21" fmla="*/ 254222 h 256"/>
              <a:gd name="T22" fmla="*/ 411597 w 208"/>
              <a:gd name="T23" fmla="*/ 278055 h 256"/>
              <a:gd name="T24" fmla="*/ 411597 w 208"/>
              <a:gd name="T25" fmla="*/ 484611 h 256"/>
              <a:gd name="T26" fmla="*/ 387851 w 208"/>
              <a:gd name="T27" fmla="*/ 508444 h 256"/>
              <a:gd name="T28" fmla="*/ 182053 w 208"/>
              <a:gd name="T29" fmla="*/ 391264 h 256"/>
              <a:gd name="T30" fmla="*/ 182053 w 208"/>
              <a:gd name="T31" fmla="*/ 436944 h 256"/>
              <a:gd name="T32" fmla="*/ 205799 w 208"/>
              <a:gd name="T33" fmla="*/ 460777 h 256"/>
              <a:gd name="T34" fmla="*/ 229544 w 208"/>
              <a:gd name="T35" fmla="*/ 436944 h 256"/>
              <a:gd name="T36" fmla="*/ 229544 w 208"/>
              <a:gd name="T37" fmla="*/ 391264 h 256"/>
              <a:gd name="T38" fmla="*/ 253290 w 208"/>
              <a:gd name="T39" fmla="*/ 349555 h 256"/>
              <a:gd name="T40" fmla="*/ 205799 w 208"/>
              <a:gd name="T41" fmla="*/ 301889 h 256"/>
              <a:gd name="T42" fmla="*/ 158307 w 208"/>
              <a:gd name="T43" fmla="*/ 349555 h 256"/>
              <a:gd name="T44" fmla="*/ 182053 w 208"/>
              <a:gd name="T45" fmla="*/ 391264 h 256"/>
              <a:gd name="T46" fmla="*/ 300782 w 208"/>
              <a:gd name="T47" fmla="*/ 143000 h 256"/>
              <a:gd name="T48" fmla="*/ 205799 w 208"/>
              <a:gd name="T49" fmla="*/ 47667 h 256"/>
              <a:gd name="T50" fmla="*/ 110815 w 208"/>
              <a:gd name="T51" fmla="*/ 143000 h 256"/>
              <a:gd name="T52" fmla="*/ 110815 w 208"/>
              <a:gd name="T53" fmla="*/ 254222 h 256"/>
              <a:gd name="T54" fmla="*/ 300782 w 208"/>
              <a:gd name="T55" fmla="*/ 254222 h 256"/>
              <a:gd name="T56" fmla="*/ 300782 w 208"/>
              <a:gd name="T57" fmla="*/ 143000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5" name="Freeform 67"/>
          <p:cNvSpPr>
            <a:spLocks noEditPoints="1"/>
          </p:cNvSpPr>
          <p:nvPr/>
        </p:nvSpPr>
        <p:spPr bwMode="auto">
          <a:xfrm>
            <a:off x="8928100" y="4165600"/>
            <a:ext cx="508000" cy="434975"/>
          </a:xfrm>
          <a:custGeom>
            <a:avLst/>
            <a:gdLst>
              <a:gd name="T0" fmla="*/ 484611 w 256"/>
              <a:gd name="T1" fmla="*/ 435809 h 220"/>
              <a:gd name="T2" fmla="*/ 23833 w 256"/>
              <a:gd name="T3" fmla="*/ 435809 h 220"/>
              <a:gd name="T4" fmla="*/ 0 w 256"/>
              <a:gd name="T5" fmla="*/ 412038 h 220"/>
              <a:gd name="T6" fmla="*/ 0 w 256"/>
              <a:gd name="T7" fmla="*/ 261485 h 220"/>
              <a:gd name="T8" fmla="*/ 0 w 256"/>
              <a:gd name="T9" fmla="*/ 261485 h 220"/>
              <a:gd name="T10" fmla="*/ 1986 w 256"/>
              <a:gd name="T11" fmla="*/ 253562 h 220"/>
              <a:gd name="T12" fmla="*/ 65542 w 256"/>
              <a:gd name="T13" fmla="*/ 87162 h 220"/>
              <a:gd name="T14" fmla="*/ 87389 w 256"/>
              <a:gd name="T15" fmla="*/ 71314 h 220"/>
              <a:gd name="T16" fmla="*/ 127111 w 256"/>
              <a:gd name="T17" fmla="*/ 71314 h 220"/>
              <a:gd name="T18" fmla="*/ 150944 w 256"/>
              <a:gd name="T19" fmla="*/ 71314 h 220"/>
              <a:gd name="T20" fmla="*/ 150944 w 256"/>
              <a:gd name="T21" fmla="*/ 79238 h 220"/>
              <a:gd name="T22" fmla="*/ 172792 w 256"/>
              <a:gd name="T23" fmla="*/ 118857 h 220"/>
              <a:gd name="T24" fmla="*/ 127111 w 256"/>
              <a:gd name="T25" fmla="*/ 118857 h 220"/>
              <a:gd name="T26" fmla="*/ 103278 w 256"/>
              <a:gd name="T27" fmla="*/ 118857 h 220"/>
              <a:gd name="T28" fmla="*/ 57597 w 256"/>
              <a:gd name="T29" fmla="*/ 237714 h 220"/>
              <a:gd name="T30" fmla="*/ 119167 w 256"/>
              <a:gd name="T31" fmla="*/ 237714 h 220"/>
              <a:gd name="T32" fmla="*/ 135055 w 256"/>
              <a:gd name="T33" fmla="*/ 237714 h 220"/>
              <a:gd name="T34" fmla="*/ 158889 w 256"/>
              <a:gd name="T35" fmla="*/ 261485 h 220"/>
              <a:gd name="T36" fmla="*/ 158889 w 256"/>
              <a:gd name="T37" fmla="*/ 285257 h 220"/>
              <a:gd name="T38" fmla="*/ 349555 w 256"/>
              <a:gd name="T39" fmla="*/ 285257 h 220"/>
              <a:gd name="T40" fmla="*/ 349555 w 256"/>
              <a:gd name="T41" fmla="*/ 261485 h 220"/>
              <a:gd name="T42" fmla="*/ 373389 w 256"/>
              <a:gd name="T43" fmla="*/ 237714 h 220"/>
              <a:gd name="T44" fmla="*/ 397222 w 256"/>
              <a:gd name="T45" fmla="*/ 237714 h 220"/>
              <a:gd name="T46" fmla="*/ 450847 w 256"/>
              <a:gd name="T47" fmla="*/ 237714 h 220"/>
              <a:gd name="T48" fmla="*/ 405166 w 256"/>
              <a:gd name="T49" fmla="*/ 118857 h 220"/>
              <a:gd name="T50" fmla="*/ 381333 w 256"/>
              <a:gd name="T51" fmla="*/ 118857 h 220"/>
              <a:gd name="T52" fmla="*/ 335652 w 256"/>
              <a:gd name="T53" fmla="*/ 118857 h 220"/>
              <a:gd name="T54" fmla="*/ 357500 w 256"/>
              <a:gd name="T55" fmla="*/ 79238 h 220"/>
              <a:gd name="T56" fmla="*/ 357500 w 256"/>
              <a:gd name="T57" fmla="*/ 71314 h 220"/>
              <a:gd name="T58" fmla="*/ 381333 w 256"/>
              <a:gd name="T59" fmla="*/ 71314 h 220"/>
              <a:gd name="T60" fmla="*/ 421055 w 256"/>
              <a:gd name="T61" fmla="*/ 71314 h 220"/>
              <a:gd name="T62" fmla="*/ 442902 w 256"/>
              <a:gd name="T63" fmla="*/ 87162 h 220"/>
              <a:gd name="T64" fmla="*/ 506458 w 256"/>
              <a:gd name="T65" fmla="*/ 253562 h 220"/>
              <a:gd name="T66" fmla="*/ 508444 w 256"/>
              <a:gd name="T67" fmla="*/ 261485 h 220"/>
              <a:gd name="T68" fmla="*/ 508444 w 256"/>
              <a:gd name="T69" fmla="*/ 412038 h 220"/>
              <a:gd name="T70" fmla="*/ 484611 w 256"/>
              <a:gd name="T71" fmla="*/ 435809 h 220"/>
              <a:gd name="T72" fmla="*/ 309833 w 256"/>
              <a:gd name="T73" fmla="*/ 103009 h 220"/>
              <a:gd name="T74" fmla="*/ 293944 w 256"/>
              <a:gd name="T75" fmla="*/ 95086 h 220"/>
              <a:gd name="T76" fmla="*/ 278055 w 256"/>
              <a:gd name="T77" fmla="*/ 81219 h 220"/>
              <a:gd name="T78" fmla="*/ 278055 w 256"/>
              <a:gd name="T79" fmla="*/ 174324 h 220"/>
              <a:gd name="T80" fmla="*/ 278055 w 256"/>
              <a:gd name="T81" fmla="*/ 229790 h 220"/>
              <a:gd name="T82" fmla="*/ 254222 w 256"/>
              <a:gd name="T83" fmla="*/ 253562 h 220"/>
              <a:gd name="T84" fmla="*/ 230389 w 256"/>
              <a:gd name="T85" fmla="*/ 229790 h 220"/>
              <a:gd name="T86" fmla="*/ 230389 w 256"/>
              <a:gd name="T87" fmla="*/ 190171 h 220"/>
              <a:gd name="T88" fmla="*/ 230389 w 256"/>
              <a:gd name="T89" fmla="*/ 81219 h 220"/>
              <a:gd name="T90" fmla="*/ 214500 w 256"/>
              <a:gd name="T91" fmla="*/ 95086 h 220"/>
              <a:gd name="T92" fmla="*/ 198611 w 256"/>
              <a:gd name="T93" fmla="*/ 103009 h 220"/>
              <a:gd name="T94" fmla="*/ 174778 w 256"/>
              <a:gd name="T95" fmla="*/ 79238 h 220"/>
              <a:gd name="T96" fmla="*/ 182722 w 256"/>
              <a:gd name="T97" fmla="*/ 63390 h 220"/>
              <a:gd name="T98" fmla="*/ 238333 w 256"/>
              <a:gd name="T99" fmla="*/ 7924 h 220"/>
              <a:gd name="T100" fmla="*/ 254222 w 256"/>
              <a:gd name="T101" fmla="*/ 0 h 220"/>
              <a:gd name="T102" fmla="*/ 270111 w 256"/>
              <a:gd name="T103" fmla="*/ 7924 h 220"/>
              <a:gd name="T104" fmla="*/ 325722 w 256"/>
              <a:gd name="T105" fmla="*/ 63390 h 220"/>
              <a:gd name="T106" fmla="*/ 333666 w 256"/>
              <a:gd name="T107" fmla="*/ 79238 h 220"/>
              <a:gd name="T108" fmla="*/ 309833 w 256"/>
              <a:gd name="T109" fmla="*/ 103009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6" name="Freeform 68"/>
          <p:cNvSpPr>
            <a:spLocks noEditPoints="1"/>
          </p:cNvSpPr>
          <p:nvPr/>
        </p:nvSpPr>
        <p:spPr bwMode="auto">
          <a:xfrm>
            <a:off x="8043863" y="4165600"/>
            <a:ext cx="504825" cy="434975"/>
          </a:xfrm>
          <a:custGeom>
            <a:avLst/>
            <a:gdLst>
              <a:gd name="T0" fmla="*/ 480766 w 256"/>
              <a:gd name="T1" fmla="*/ 435809 h 220"/>
              <a:gd name="T2" fmla="*/ 23644 w 256"/>
              <a:gd name="T3" fmla="*/ 435809 h 220"/>
              <a:gd name="T4" fmla="*/ 0 w 256"/>
              <a:gd name="T5" fmla="*/ 412038 h 220"/>
              <a:gd name="T6" fmla="*/ 0 w 256"/>
              <a:gd name="T7" fmla="*/ 261485 h 220"/>
              <a:gd name="T8" fmla="*/ 0 w 256"/>
              <a:gd name="T9" fmla="*/ 261485 h 220"/>
              <a:gd name="T10" fmla="*/ 1970 w 256"/>
              <a:gd name="T11" fmla="*/ 253562 h 220"/>
              <a:gd name="T12" fmla="*/ 65022 w 256"/>
              <a:gd name="T13" fmla="*/ 87162 h 220"/>
              <a:gd name="T14" fmla="*/ 86695 w 256"/>
              <a:gd name="T15" fmla="*/ 71314 h 220"/>
              <a:gd name="T16" fmla="*/ 126103 w 256"/>
              <a:gd name="T17" fmla="*/ 71314 h 220"/>
              <a:gd name="T18" fmla="*/ 204917 w 256"/>
              <a:gd name="T19" fmla="*/ 71314 h 220"/>
              <a:gd name="T20" fmla="*/ 204917 w 256"/>
              <a:gd name="T21" fmla="*/ 87162 h 220"/>
              <a:gd name="T22" fmla="*/ 204917 w 256"/>
              <a:gd name="T23" fmla="*/ 118857 h 220"/>
              <a:gd name="T24" fmla="*/ 126103 w 256"/>
              <a:gd name="T25" fmla="*/ 118857 h 220"/>
              <a:gd name="T26" fmla="*/ 102458 w 256"/>
              <a:gd name="T27" fmla="*/ 118857 h 220"/>
              <a:gd name="T28" fmla="*/ 57140 w 256"/>
              <a:gd name="T29" fmla="*/ 237714 h 220"/>
              <a:gd name="T30" fmla="*/ 110340 w 256"/>
              <a:gd name="T31" fmla="*/ 237714 h 220"/>
              <a:gd name="T32" fmla="*/ 133984 w 256"/>
              <a:gd name="T33" fmla="*/ 237714 h 220"/>
              <a:gd name="T34" fmla="*/ 157628 w 256"/>
              <a:gd name="T35" fmla="*/ 261485 h 220"/>
              <a:gd name="T36" fmla="*/ 157628 w 256"/>
              <a:gd name="T37" fmla="*/ 285257 h 220"/>
              <a:gd name="T38" fmla="*/ 346782 w 256"/>
              <a:gd name="T39" fmla="*/ 285257 h 220"/>
              <a:gd name="T40" fmla="*/ 346782 w 256"/>
              <a:gd name="T41" fmla="*/ 261485 h 220"/>
              <a:gd name="T42" fmla="*/ 370426 w 256"/>
              <a:gd name="T43" fmla="*/ 237714 h 220"/>
              <a:gd name="T44" fmla="*/ 394070 w 256"/>
              <a:gd name="T45" fmla="*/ 237714 h 220"/>
              <a:gd name="T46" fmla="*/ 447270 w 256"/>
              <a:gd name="T47" fmla="*/ 237714 h 220"/>
              <a:gd name="T48" fmla="*/ 401952 w 256"/>
              <a:gd name="T49" fmla="*/ 118857 h 220"/>
              <a:gd name="T50" fmla="*/ 378308 w 256"/>
              <a:gd name="T51" fmla="*/ 118857 h 220"/>
              <a:gd name="T52" fmla="*/ 299493 w 256"/>
              <a:gd name="T53" fmla="*/ 118857 h 220"/>
              <a:gd name="T54" fmla="*/ 299493 w 256"/>
              <a:gd name="T55" fmla="*/ 87162 h 220"/>
              <a:gd name="T56" fmla="*/ 299493 w 256"/>
              <a:gd name="T57" fmla="*/ 71314 h 220"/>
              <a:gd name="T58" fmla="*/ 378308 w 256"/>
              <a:gd name="T59" fmla="*/ 71314 h 220"/>
              <a:gd name="T60" fmla="*/ 417715 w 256"/>
              <a:gd name="T61" fmla="*/ 71314 h 220"/>
              <a:gd name="T62" fmla="*/ 439388 w 256"/>
              <a:gd name="T63" fmla="*/ 87162 h 220"/>
              <a:gd name="T64" fmla="*/ 502440 w 256"/>
              <a:gd name="T65" fmla="*/ 253562 h 220"/>
              <a:gd name="T66" fmla="*/ 504410 w 256"/>
              <a:gd name="T67" fmla="*/ 261485 h 220"/>
              <a:gd name="T68" fmla="*/ 504410 w 256"/>
              <a:gd name="T69" fmla="*/ 412038 h 220"/>
              <a:gd name="T70" fmla="*/ 480766 w 256"/>
              <a:gd name="T71" fmla="*/ 435809 h 220"/>
              <a:gd name="T72" fmla="*/ 331019 w 256"/>
              <a:gd name="T73" fmla="*/ 174324 h 220"/>
              <a:gd name="T74" fmla="*/ 323138 w 256"/>
              <a:gd name="T75" fmla="*/ 190171 h 220"/>
              <a:gd name="T76" fmla="*/ 267968 w 256"/>
              <a:gd name="T77" fmla="*/ 245638 h 220"/>
              <a:gd name="T78" fmla="*/ 252205 w 256"/>
              <a:gd name="T79" fmla="*/ 253562 h 220"/>
              <a:gd name="T80" fmla="*/ 236442 w 256"/>
              <a:gd name="T81" fmla="*/ 245638 h 220"/>
              <a:gd name="T82" fmla="*/ 181272 w 256"/>
              <a:gd name="T83" fmla="*/ 190171 h 220"/>
              <a:gd name="T84" fmla="*/ 173391 w 256"/>
              <a:gd name="T85" fmla="*/ 174324 h 220"/>
              <a:gd name="T86" fmla="*/ 197035 w 256"/>
              <a:gd name="T87" fmla="*/ 150552 h 220"/>
              <a:gd name="T88" fmla="*/ 212798 w 256"/>
              <a:gd name="T89" fmla="*/ 158476 h 220"/>
              <a:gd name="T90" fmla="*/ 228561 w 256"/>
              <a:gd name="T91" fmla="*/ 172343 h 220"/>
              <a:gd name="T92" fmla="*/ 228561 w 256"/>
              <a:gd name="T93" fmla="*/ 87162 h 220"/>
              <a:gd name="T94" fmla="*/ 228561 w 256"/>
              <a:gd name="T95" fmla="*/ 63390 h 220"/>
              <a:gd name="T96" fmla="*/ 228561 w 256"/>
              <a:gd name="T97" fmla="*/ 23771 h 220"/>
              <a:gd name="T98" fmla="*/ 252205 w 256"/>
              <a:gd name="T99" fmla="*/ 0 h 220"/>
              <a:gd name="T100" fmla="*/ 275849 w 256"/>
              <a:gd name="T101" fmla="*/ 23771 h 220"/>
              <a:gd name="T102" fmla="*/ 275849 w 256"/>
              <a:gd name="T103" fmla="*/ 71314 h 220"/>
              <a:gd name="T104" fmla="*/ 275849 w 256"/>
              <a:gd name="T105" fmla="*/ 79238 h 220"/>
              <a:gd name="T106" fmla="*/ 275849 w 256"/>
              <a:gd name="T107" fmla="*/ 172343 h 220"/>
              <a:gd name="T108" fmla="*/ 291612 w 256"/>
              <a:gd name="T109" fmla="*/ 158476 h 220"/>
              <a:gd name="T110" fmla="*/ 307375 w 256"/>
              <a:gd name="T111" fmla="*/ 150552 h 220"/>
              <a:gd name="T112" fmla="*/ 331019 w 256"/>
              <a:gd name="T113" fmla="*/ 174324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104" y="36"/>
                  <a:pt x="104" y="36"/>
                  <a:pt x="104" y="36"/>
                </a:cubicBezTo>
                <a:cubicBezTo>
                  <a:pt x="104" y="44"/>
                  <a:pt x="104" y="44"/>
                  <a:pt x="104" y="44"/>
                </a:cubicBezTo>
                <a:cubicBezTo>
                  <a:pt x="104" y="60"/>
                  <a:pt x="104" y="60"/>
                  <a:pt x="104" y="60"/>
                </a:cubicBezTo>
                <a:cubicBezTo>
                  <a:pt x="64" y="60"/>
                  <a:pt x="64" y="60"/>
                  <a:pt x="64" y="60"/>
                </a:cubicBezTo>
                <a:cubicBezTo>
                  <a:pt x="52" y="60"/>
                  <a:pt x="52" y="60"/>
                  <a:pt x="52" y="60"/>
                </a:cubicBezTo>
                <a:cubicBezTo>
                  <a:pt x="29" y="120"/>
                  <a:pt x="29" y="120"/>
                  <a:pt x="29" y="120"/>
                </a:cubicBezTo>
                <a:cubicBezTo>
                  <a:pt x="56" y="120"/>
                  <a:pt x="56" y="120"/>
                  <a:pt x="56"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52" y="60"/>
                  <a:pt x="152" y="60"/>
                  <a:pt x="152" y="60"/>
                </a:cubicBezTo>
                <a:cubicBezTo>
                  <a:pt x="152" y="44"/>
                  <a:pt x="152" y="44"/>
                  <a:pt x="152" y="44"/>
                </a:cubicBezTo>
                <a:cubicBezTo>
                  <a:pt x="152" y="36"/>
                  <a:pt x="152" y="36"/>
                  <a:pt x="152"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68" y="88"/>
                </a:moveTo>
                <a:cubicBezTo>
                  <a:pt x="168" y="91"/>
                  <a:pt x="167" y="94"/>
                  <a:pt x="164" y="96"/>
                </a:cubicBezTo>
                <a:cubicBezTo>
                  <a:pt x="136" y="124"/>
                  <a:pt x="136" y="124"/>
                  <a:pt x="136" y="124"/>
                </a:cubicBezTo>
                <a:cubicBezTo>
                  <a:pt x="134" y="127"/>
                  <a:pt x="131" y="128"/>
                  <a:pt x="128" y="128"/>
                </a:cubicBezTo>
                <a:cubicBezTo>
                  <a:pt x="125" y="128"/>
                  <a:pt x="122" y="127"/>
                  <a:pt x="120" y="124"/>
                </a:cubicBezTo>
                <a:cubicBezTo>
                  <a:pt x="92" y="96"/>
                  <a:pt x="92" y="96"/>
                  <a:pt x="92" y="96"/>
                </a:cubicBezTo>
                <a:cubicBezTo>
                  <a:pt x="89" y="94"/>
                  <a:pt x="88" y="91"/>
                  <a:pt x="88" y="88"/>
                </a:cubicBezTo>
                <a:cubicBezTo>
                  <a:pt x="88" y="81"/>
                  <a:pt x="93" y="76"/>
                  <a:pt x="100" y="76"/>
                </a:cubicBezTo>
                <a:cubicBezTo>
                  <a:pt x="103" y="76"/>
                  <a:pt x="106" y="77"/>
                  <a:pt x="108" y="80"/>
                </a:cubicBezTo>
                <a:cubicBezTo>
                  <a:pt x="116" y="87"/>
                  <a:pt x="116" y="87"/>
                  <a:pt x="116" y="87"/>
                </a:cubicBezTo>
                <a:cubicBezTo>
                  <a:pt x="116" y="44"/>
                  <a:pt x="116" y="44"/>
                  <a:pt x="116" y="44"/>
                </a:cubicBezTo>
                <a:cubicBezTo>
                  <a:pt x="116" y="32"/>
                  <a:pt x="116" y="32"/>
                  <a:pt x="116" y="32"/>
                </a:cubicBezTo>
                <a:cubicBezTo>
                  <a:pt x="116" y="12"/>
                  <a:pt x="116" y="12"/>
                  <a:pt x="116" y="12"/>
                </a:cubicBezTo>
                <a:cubicBezTo>
                  <a:pt x="116" y="5"/>
                  <a:pt x="121" y="0"/>
                  <a:pt x="128" y="0"/>
                </a:cubicBezTo>
                <a:cubicBezTo>
                  <a:pt x="135" y="0"/>
                  <a:pt x="140" y="5"/>
                  <a:pt x="140" y="12"/>
                </a:cubicBezTo>
                <a:cubicBezTo>
                  <a:pt x="140" y="36"/>
                  <a:pt x="140" y="36"/>
                  <a:pt x="140" y="36"/>
                </a:cubicBezTo>
                <a:cubicBezTo>
                  <a:pt x="140" y="40"/>
                  <a:pt x="140" y="40"/>
                  <a:pt x="140" y="40"/>
                </a:cubicBezTo>
                <a:cubicBezTo>
                  <a:pt x="140" y="87"/>
                  <a:pt x="140" y="87"/>
                  <a:pt x="140" y="87"/>
                </a:cubicBezTo>
                <a:cubicBezTo>
                  <a:pt x="148" y="80"/>
                  <a:pt x="148" y="80"/>
                  <a:pt x="148" y="80"/>
                </a:cubicBezTo>
                <a:cubicBezTo>
                  <a:pt x="150" y="77"/>
                  <a:pt x="153" y="76"/>
                  <a:pt x="156" y="76"/>
                </a:cubicBezTo>
                <a:cubicBezTo>
                  <a:pt x="163" y="76"/>
                  <a:pt x="168" y="81"/>
                  <a:pt x="168" y="88"/>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7" name="Freeform 69"/>
          <p:cNvSpPr>
            <a:spLocks noEditPoints="1"/>
          </p:cNvSpPr>
          <p:nvPr/>
        </p:nvSpPr>
        <p:spPr bwMode="auto">
          <a:xfrm>
            <a:off x="7156450" y="4237038"/>
            <a:ext cx="508000" cy="363537"/>
          </a:xfrm>
          <a:custGeom>
            <a:avLst/>
            <a:gdLst>
              <a:gd name="T0" fmla="*/ 508444 w 256"/>
              <a:gd name="T1" fmla="*/ 339489 h 184"/>
              <a:gd name="T2" fmla="*/ 484611 w 256"/>
              <a:gd name="T3" fmla="*/ 363174 h 184"/>
              <a:gd name="T4" fmla="*/ 23833 w 256"/>
              <a:gd name="T5" fmla="*/ 363174 h 184"/>
              <a:gd name="T6" fmla="*/ 0 w 256"/>
              <a:gd name="T7" fmla="*/ 339489 h 184"/>
              <a:gd name="T8" fmla="*/ 0 w 256"/>
              <a:gd name="T9" fmla="*/ 189482 h 184"/>
              <a:gd name="T10" fmla="*/ 1986 w 256"/>
              <a:gd name="T11" fmla="*/ 181587 h 184"/>
              <a:gd name="T12" fmla="*/ 1986 w 256"/>
              <a:gd name="T13" fmla="*/ 181587 h 184"/>
              <a:gd name="T14" fmla="*/ 65542 w 256"/>
              <a:gd name="T15" fmla="*/ 15790 h 184"/>
              <a:gd name="T16" fmla="*/ 65542 w 256"/>
              <a:gd name="T17" fmla="*/ 15790 h 184"/>
              <a:gd name="T18" fmla="*/ 87389 w 256"/>
              <a:gd name="T19" fmla="*/ 0 h 184"/>
              <a:gd name="T20" fmla="*/ 421055 w 256"/>
              <a:gd name="T21" fmla="*/ 0 h 184"/>
              <a:gd name="T22" fmla="*/ 442902 w 256"/>
              <a:gd name="T23" fmla="*/ 15790 h 184"/>
              <a:gd name="T24" fmla="*/ 442902 w 256"/>
              <a:gd name="T25" fmla="*/ 15790 h 184"/>
              <a:gd name="T26" fmla="*/ 506458 w 256"/>
              <a:gd name="T27" fmla="*/ 181587 h 184"/>
              <a:gd name="T28" fmla="*/ 506458 w 256"/>
              <a:gd name="T29" fmla="*/ 181587 h 184"/>
              <a:gd name="T30" fmla="*/ 508444 w 256"/>
              <a:gd name="T31" fmla="*/ 189482 h 184"/>
              <a:gd name="T32" fmla="*/ 508444 w 256"/>
              <a:gd name="T33" fmla="*/ 339489 h 184"/>
              <a:gd name="T34" fmla="*/ 405166 w 256"/>
              <a:gd name="T35" fmla="*/ 47371 h 184"/>
              <a:gd name="T36" fmla="*/ 103278 w 256"/>
              <a:gd name="T37" fmla="*/ 47371 h 184"/>
              <a:gd name="T38" fmla="*/ 57597 w 256"/>
              <a:gd name="T39" fmla="*/ 165797 h 184"/>
              <a:gd name="T40" fmla="*/ 135055 w 256"/>
              <a:gd name="T41" fmla="*/ 165797 h 184"/>
              <a:gd name="T42" fmla="*/ 158889 w 256"/>
              <a:gd name="T43" fmla="*/ 189482 h 184"/>
              <a:gd name="T44" fmla="*/ 158889 w 256"/>
              <a:gd name="T45" fmla="*/ 213167 h 184"/>
              <a:gd name="T46" fmla="*/ 349555 w 256"/>
              <a:gd name="T47" fmla="*/ 213167 h 184"/>
              <a:gd name="T48" fmla="*/ 349555 w 256"/>
              <a:gd name="T49" fmla="*/ 189482 h 184"/>
              <a:gd name="T50" fmla="*/ 373389 w 256"/>
              <a:gd name="T51" fmla="*/ 165797 h 184"/>
              <a:gd name="T52" fmla="*/ 450847 w 256"/>
              <a:gd name="T53" fmla="*/ 165797 h 184"/>
              <a:gd name="T54" fmla="*/ 405166 w 256"/>
              <a:gd name="T55" fmla="*/ 47371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6" h="184">
                <a:moveTo>
                  <a:pt x="256" y="172"/>
                </a:moveTo>
                <a:cubicBezTo>
                  <a:pt x="256" y="179"/>
                  <a:pt x="251" y="184"/>
                  <a:pt x="244" y="184"/>
                </a:cubicBezTo>
                <a:cubicBezTo>
                  <a:pt x="12" y="184"/>
                  <a:pt x="12" y="184"/>
                  <a:pt x="12" y="184"/>
                </a:cubicBezTo>
                <a:cubicBezTo>
                  <a:pt x="5" y="184"/>
                  <a:pt x="0" y="179"/>
                  <a:pt x="0" y="172"/>
                </a:cubicBezTo>
                <a:cubicBezTo>
                  <a:pt x="0" y="96"/>
                  <a:pt x="0" y="96"/>
                  <a:pt x="0" y="96"/>
                </a:cubicBezTo>
                <a:cubicBezTo>
                  <a:pt x="0" y="94"/>
                  <a:pt x="0" y="93"/>
                  <a:pt x="1" y="92"/>
                </a:cubicBezTo>
                <a:cubicBezTo>
                  <a:pt x="1" y="92"/>
                  <a:pt x="1" y="92"/>
                  <a:pt x="1" y="92"/>
                </a:cubicBezTo>
                <a:cubicBezTo>
                  <a:pt x="33" y="8"/>
                  <a:pt x="33" y="8"/>
                  <a:pt x="33" y="8"/>
                </a:cubicBezTo>
                <a:cubicBezTo>
                  <a:pt x="33" y="8"/>
                  <a:pt x="33" y="8"/>
                  <a:pt x="33" y="8"/>
                </a:cubicBezTo>
                <a:cubicBezTo>
                  <a:pt x="35" y="3"/>
                  <a:pt x="39" y="0"/>
                  <a:pt x="44" y="0"/>
                </a:cubicBezTo>
                <a:cubicBezTo>
                  <a:pt x="212" y="0"/>
                  <a:pt x="212" y="0"/>
                  <a:pt x="212" y="0"/>
                </a:cubicBezTo>
                <a:cubicBezTo>
                  <a:pt x="217" y="0"/>
                  <a:pt x="221" y="3"/>
                  <a:pt x="223" y="8"/>
                </a:cubicBezTo>
                <a:cubicBezTo>
                  <a:pt x="223" y="8"/>
                  <a:pt x="223" y="8"/>
                  <a:pt x="223" y="8"/>
                </a:cubicBezTo>
                <a:cubicBezTo>
                  <a:pt x="255" y="92"/>
                  <a:pt x="255" y="92"/>
                  <a:pt x="255" y="92"/>
                </a:cubicBezTo>
                <a:cubicBezTo>
                  <a:pt x="255" y="92"/>
                  <a:pt x="255" y="92"/>
                  <a:pt x="255" y="92"/>
                </a:cubicBezTo>
                <a:cubicBezTo>
                  <a:pt x="256" y="93"/>
                  <a:pt x="256" y="94"/>
                  <a:pt x="256" y="96"/>
                </a:cubicBezTo>
                <a:lnTo>
                  <a:pt x="256" y="172"/>
                </a:lnTo>
                <a:close/>
                <a:moveTo>
                  <a:pt x="204" y="24"/>
                </a:moveTo>
                <a:cubicBezTo>
                  <a:pt x="52" y="24"/>
                  <a:pt x="52" y="24"/>
                  <a:pt x="52" y="24"/>
                </a:cubicBezTo>
                <a:cubicBezTo>
                  <a:pt x="29" y="84"/>
                  <a:pt x="29" y="84"/>
                  <a:pt x="29" y="84"/>
                </a:cubicBezTo>
                <a:cubicBezTo>
                  <a:pt x="68" y="84"/>
                  <a:pt x="68" y="84"/>
                  <a:pt x="68" y="84"/>
                </a:cubicBezTo>
                <a:cubicBezTo>
                  <a:pt x="75" y="84"/>
                  <a:pt x="80" y="89"/>
                  <a:pt x="80" y="96"/>
                </a:cubicBezTo>
                <a:cubicBezTo>
                  <a:pt x="80" y="108"/>
                  <a:pt x="80" y="108"/>
                  <a:pt x="80" y="108"/>
                </a:cubicBezTo>
                <a:cubicBezTo>
                  <a:pt x="176" y="108"/>
                  <a:pt x="176" y="108"/>
                  <a:pt x="176" y="108"/>
                </a:cubicBezTo>
                <a:cubicBezTo>
                  <a:pt x="176" y="96"/>
                  <a:pt x="176" y="96"/>
                  <a:pt x="176" y="96"/>
                </a:cubicBezTo>
                <a:cubicBezTo>
                  <a:pt x="176" y="89"/>
                  <a:pt x="181" y="84"/>
                  <a:pt x="188" y="84"/>
                </a:cubicBezTo>
                <a:cubicBezTo>
                  <a:pt x="227" y="84"/>
                  <a:pt x="227" y="84"/>
                  <a:pt x="227" y="84"/>
                </a:cubicBezTo>
                <a:lnTo>
                  <a:pt x="204" y="2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8" name="Freeform 70"/>
          <p:cNvSpPr>
            <a:spLocks noEditPoints="1"/>
          </p:cNvSpPr>
          <p:nvPr/>
        </p:nvSpPr>
        <p:spPr bwMode="auto">
          <a:xfrm>
            <a:off x="6284913" y="4262438"/>
            <a:ext cx="508000" cy="314325"/>
          </a:xfrm>
          <a:custGeom>
            <a:avLst/>
            <a:gdLst>
              <a:gd name="T0" fmla="*/ 460777 w 256"/>
              <a:gd name="T1" fmla="*/ 291145 h 160"/>
              <a:gd name="T2" fmla="*/ 460777 w 256"/>
              <a:gd name="T3" fmla="*/ 196719 h 160"/>
              <a:gd name="T4" fmla="*/ 460777 w 256"/>
              <a:gd name="T5" fmla="*/ 133769 h 160"/>
              <a:gd name="T6" fmla="*/ 460777 w 256"/>
              <a:gd name="T7" fmla="*/ 39344 h 160"/>
              <a:gd name="T8" fmla="*/ 484611 w 256"/>
              <a:gd name="T9" fmla="*/ 0 h 160"/>
              <a:gd name="T10" fmla="*/ 508444 w 256"/>
              <a:gd name="T11" fmla="*/ 39344 h 160"/>
              <a:gd name="T12" fmla="*/ 508444 w 256"/>
              <a:gd name="T13" fmla="*/ 133769 h 160"/>
              <a:gd name="T14" fmla="*/ 508444 w 256"/>
              <a:gd name="T15" fmla="*/ 196719 h 160"/>
              <a:gd name="T16" fmla="*/ 508444 w 256"/>
              <a:gd name="T17" fmla="*/ 291145 h 160"/>
              <a:gd name="T18" fmla="*/ 413111 w 256"/>
              <a:gd name="T19" fmla="*/ 267538 h 160"/>
              <a:gd name="T20" fmla="*/ 389277 w 256"/>
              <a:gd name="T21" fmla="*/ 228194 h 160"/>
              <a:gd name="T22" fmla="*/ 389277 w 256"/>
              <a:gd name="T23" fmla="*/ 70819 h 160"/>
              <a:gd name="T24" fmla="*/ 436944 w 256"/>
              <a:gd name="T25" fmla="*/ 70819 h 160"/>
              <a:gd name="T26" fmla="*/ 436944 w 256"/>
              <a:gd name="T27" fmla="*/ 228194 h 160"/>
              <a:gd name="T28" fmla="*/ 413111 w 256"/>
              <a:gd name="T29" fmla="*/ 267538 h 160"/>
              <a:gd name="T30" fmla="*/ 166833 w 256"/>
              <a:gd name="T31" fmla="*/ 267538 h 160"/>
              <a:gd name="T32" fmla="*/ 143000 w 256"/>
              <a:gd name="T33" fmla="*/ 70819 h 160"/>
              <a:gd name="T34" fmla="*/ 341611 w 256"/>
              <a:gd name="T35" fmla="*/ 47213 h 160"/>
              <a:gd name="T36" fmla="*/ 365444 w 256"/>
              <a:gd name="T37" fmla="*/ 243932 h 160"/>
              <a:gd name="T38" fmla="*/ 317778 w 256"/>
              <a:gd name="T39" fmla="*/ 94425 h 160"/>
              <a:gd name="T40" fmla="*/ 190667 w 256"/>
              <a:gd name="T41" fmla="*/ 220326 h 160"/>
              <a:gd name="T42" fmla="*/ 317778 w 256"/>
              <a:gd name="T43" fmla="*/ 94425 h 160"/>
              <a:gd name="T44" fmla="*/ 71500 w 256"/>
              <a:gd name="T45" fmla="*/ 243932 h 160"/>
              <a:gd name="T46" fmla="*/ 71500 w 256"/>
              <a:gd name="T47" fmla="*/ 86557 h 160"/>
              <a:gd name="T48" fmla="*/ 95333 w 256"/>
              <a:gd name="T49" fmla="*/ 47213 h 160"/>
              <a:gd name="T50" fmla="*/ 119167 w 256"/>
              <a:gd name="T51" fmla="*/ 86557 h 160"/>
              <a:gd name="T52" fmla="*/ 119167 w 256"/>
              <a:gd name="T53" fmla="*/ 243932 h 160"/>
              <a:gd name="T54" fmla="*/ 23833 w 256"/>
              <a:gd name="T55" fmla="*/ 314751 h 160"/>
              <a:gd name="T56" fmla="*/ 0 w 256"/>
              <a:gd name="T57" fmla="*/ 275407 h 160"/>
              <a:gd name="T58" fmla="*/ 0 w 256"/>
              <a:gd name="T59" fmla="*/ 180982 h 160"/>
              <a:gd name="T60" fmla="*/ 0 w 256"/>
              <a:gd name="T61" fmla="*/ 118032 h 160"/>
              <a:gd name="T62" fmla="*/ 0 w 256"/>
              <a:gd name="T63" fmla="*/ 23606 h 160"/>
              <a:gd name="T64" fmla="*/ 47667 w 256"/>
              <a:gd name="T65" fmla="*/ 23606 h 160"/>
              <a:gd name="T66" fmla="*/ 47667 w 256"/>
              <a:gd name="T67" fmla="*/ 118032 h 160"/>
              <a:gd name="T68" fmla="*/ 47667 w 256"/>
              <a:gd name="T69" fmla="*/ 180982 h 160"/>
              <a:gd name="T70" fmla="*/ 47667 w 256"/>
              <a:gd name="T71" fmla="*/ 275407 h 160"/>
              <a:gd name="T72" fmla="*/ 23833 w 256"/>
              <a:gd name="T73" fmla="*/ 314751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160">
                <a:moveTo>
                  <a:pt x="244" y="160"/>
                </a:moveTo>
                <a:cubicBezTo>
                  <a:pt x="237" y="160"/>
                  <a:pt x="232" y="155"/>
                  <a:pt x="232" y="148"/>
                </a:cubicBezTo>
                <a:cubicBezTo>
                  <a:pt x="232" y="140"/>
                  <a:pt x="232" y="140"/>
                  <a:pt x="232" y="140"/>
                </a:cubicBezTo>
                <a:cubicBezTo>
                  <a:pt x="232" y="100"/>
                  <a:pt x="232" y="100"/>
                  <a:pt x="232" y="100"/>
                </a:cubicBezTo>
                <a:cubicBezTo>
                  <a:pt x="232" y="92"/>
                  <a:pt x="232" y="92"/>
                  <a:pt x="232" y="92"/>
                </a:cubicBezTo>
                <a:cubicBezTo>
                  <a:pt x="232" y="68"/>
                  <a:pt x="232" y="68"/>
                  <a:pt x="232" y="68"/>
                </a:cubicBezTo>
                <a:cubicBezTo>
                  <a:pt x="232" y="60"/>
                  <a:pt x="232" y="60"/>
                  <a:pt x="232" y="60"/>
                </a:cubicBezTo>
                <a:cubicBezTo>
                  <a:pt x="232" y="20"/>
                  <a:pt x="232" y="20"/>
                  <a:pt x="232" y="20"/>
                </a:cubicBezTo>
                <a:cubicBezTo>
                  <a:pt x="232" y="12"/>
                  <a:pt x="232" y="12"/>
                  <a:pt x="232" y="12"/>
                </a:cubicBezTo>
                <a:cubicBezTo>
                  <a:pt x="232" y="5"/>
                  <a:pt x="237" y="0"/>
                  <a:pt x="244" y="0"/>
                </a:cubicBezTo>
                <a:cubicBezTo>
                  <a:pt x="251" y="0"/>
                  <a:pt x="256" y="5"/>
                  <a:pt x="256" y="12"/>
                </a:cubicBezTo>
                <a:cubicBezTo>
                  <a:pt x="256" y="20"/>
                  <a:pt x="256" y="20"/>
                  <a:pt x="256" y="20"/>
                </a:cubicBezTo>
                <a:cubicBezTo>
                  <a:pt x="256" y="60"/>
                  <a:pt x="256" y="60"/>
                  <a:pt x="256" y="60"/>
                </a:cubicBezTo>
                <a:cubicBezTo>
                  <a:pt x="256" y="68"/>
                  <a:pt x="256" y="68"/>
                  <a:pt x="256" y="68"/>
                </a:cubicBezTo>
                <a:cubicBezTo>
                  <a:pt x="256" y="92"/>
                  <a:pt x="256" y="92"/>
                  <a:pt x="256" y="92"/>
                </a:cubicBezTo>
                <a:cubicBezTo>
                  <a:pt x="256" y="100"/>
                  <a:pt x="256" y="100"/>
                  <a:pt x="256" y="100"/>
                </a:cubicBezTo>
                <a:cubicBezTo>
                  <a:pt x="256" y="140"/>
                  <a:pt x="256" y="140"/>
                  <a:pt x="256" y="140"/>
                </a:cubicBezTo>
                <a:cubicBezTo>
                  <a:pt x="256" y="148"/>
                  <a:pt x="256" y="148"/>
                  <a:pt x="256" y="148"/>
                </a:cubicBezTo>
                <a:cubicBezTo>
                  <a:pt x="256" y="155"/>
                  <a:pt x="251" y="160"/>
                  <a:pt x="244" y="160"/>
                </a:cubicBezTo>
                <a:moveTo>
                  <a:pt x="208" y="136"/>
                </a:moveTo>
                <a:cubicBezTo>
                  <a:pt x="201" y="136"/>
                  <a:pt x="196" y="131"/>
                  <a:pt x="196" y="124"/>
                </a:cubicBezTo>
                <a:cubicBezTo>
                  <a:pt x="196" y="116"/>
                  <a:pt x="196" y="116"/>
                  <a:pt x="196" y="116"/>
                </a:cubicBezTo>
                <a:cubicBezTo>
                  <a:pt x="196" y="44"/>
                  <a:pt x="196" y="44"/>
                  <a:pt x="196" y="44"/>
                </a:cubicBezTo>
                <a:cubicBezTo>
                  <a:pt x="196" y="36"/>
                  <a:pt x="196" y="36"/>
                  <a:pt x="196" y="36"/>
                </a:cubicBezTo>
                <a:cubicBezTo>
                  <a:pt x="196" y="29"/>
                  <a:pt x="201" y="24"/>
                  <a:pt x="208" y="24"/>
                </a:cubicBezTo>
                <a:cubicBezTo>
                  <a:pt x="215" y="24"/>
                  <a:pt x="220" y="29"/>
                  <a:pt x="220" y="36"/>
                </a:cubicBezTo>
                <a:cubicBezTo>
                  <a:pt x="220" y="44"/>
                  <a:pt x="220" y="44"/>
                  <a:pt x="220" y="44"/>
                </a:cubicBezTo>
                <a:cubicBezTo>
                  <a:pt x="220" y="116"/>
                  <a:pt x="220" y="116"/>
                  <a:pt x="220" y="116"/>
                </a:cubicBezTo>
                <a:cubicBezTo>
                  <a:pt x="220" y="124"/>
                  <a:pt x="220" y="124"/>
                  <a:pt x="220" y="124"/>
                </a:cubicBezTo>
                <a:cubicBezTo>
                  <a:pt x="220" y="131"/>
                  <a:pt x="215" y="136"/>
                  <a:pt x="208" y="136"/>
                </a:cubicBezTo>
                <a:moveTo>
                  <a:pt x="172" y="136"/>
                </a:moveTo>
                <a:cubicBezTo>
                  <a:pt x="84" y="136"/>
                  <a:pt x="84" y="136"/>
                  <a:pt x="84" y="136"/>
                </a:cubicBezTo>
                <a:cubicBezTo>
                  <a:pt x="77" y="136"/>
                  <a:pt x="72" y="131"/>
                  <a:pt x="72" y="124"/>
                </a:cubicBezTo>
                <a:cubicBezTo>
                  <a:pt x="72" y="36"/>
                  <a:pt x="72" y="36"/>
                  <a:pt x="72" y="36"/>
                </a:cubicBezTo>
                <a:cubicBezTo>
                  <a:pt x="72" y="29"/>
                  <a:pt x="77" y="24"/>
                  <a:pt x="84" y="24"/>
                </a:cubicBezTo>
                <a:cubicBezTo>
                  <a:pt x="172" y="24"/>
                  <a:pt x="172" y="24"/>
                  <a:pt x="172" y="24"/>
                </a:cubicBezTo>
                <a:cubicBezTo>
                  <a:pt x="179" y="24"/>
                  <a:pt x="184" y="29"/>
                  <a:pt x="184" y="36"/>
                </a:cubicBezTo>
                <a:cubicBezTo>
                  <a:pt x="184" y="124"/>
                  <a:pt x="184" y="124"/>
                  <a:pt x="184" y="124"/>
                </a:cubicBezTo>
                <a:cubicBezTo>
                  <a:pt x="184" y="131"/>
                  <a:pt x="179" y="136"/>
                  <a:pt x="172" y="136"/>
                </a:cubicBezTo>
                <a:moveTo>
                  <a:pt x="160" y="48"/>
                </a:moveTo>
                <a:cubicBezTo>
                  <a:pt x="96" y="48"/>
                  <a:pt x="96" y="48"/>
                  <a:pt x="96" y="48"/>
                </a:cubicBezTo>
                <a:cubicBezTo>
                  <a:pt x="96" y="112"/>
                  <a:pt x="96" y="112"/>
                  <a:pt x="96" y="112"/>
                </a:cubicBezTo>
                <a:cubicBezTo>
                  <a:pt x="160" y="112"/>
                  <a:pt x="160" y="112"/>
                  <a:pt x="160" y="112"/>
                </a:cubicBezTo>
                <a:lnTo>
                  <a:pt x="160" y="48"/>
                </a:lnTo>
                <a:close/>
                <a:moveTo>
                  <a:pt x="48" y="136"/>
                </a:moveTo>
                <a:cubicBezTo>
                  <a:pt x="41" y="136"/>
                  <a:pt x="36" y="131"/>
                  <a:pt x="36" y="124"/>
                </a:cubicBezTo>
                <a:cubicBezTo>
                  <a:pt x="36" y="116"/>
                  <a:pt x="36" y="116"/>
                  <a:pt x="36" y="116"/>
                </a:cubicBezTo>
                <a:cubicBezTo>
                  <a:pt x="36" y="44"/>
                  <a:pt x="36" y="44"/>
                  <a:pt x="36" y="44"/>
                </a:cubicBezTo>
                <a:cubicBezTo>
                  <a:pt x="36" y="36"/>
                  <a:pt x="36" y="36"/>
                  <a:pt x="36" y="36"/>
                </a:cubicBezTo>
                <a:cubicBezTo>
                  <a:pt x="36" y="29"/>
                  <a:pt x="41" y="24"/>
                  <a:pt x="48" y="24"/>
                </a:cubicBezTo>
                <a:cubicBezTo>
                  <a:pt x="55" y="24"/>
                  <a:pt x="60" y="29"/>
                  <a:pt x="60" y="36"/>
                </a:cubicBezTo>
                <a:cubicBezTo>
                  <a:pt x="60" y="44"/>
                  <a:pt x="60" y="44"/>
                  <a:pt x="60" y="44"/>
                </a:cubicBezTo>
                <a:cubicBezTo>
                  <a:pt x="60" y="116"/>
                  <a:pt x="60" y="116"/>
                  <a:pt x="60" y="116"/>
                </a:cubicBezTo>
                <a:cubicBezTo>
                  <a:pt x="60" y="124"/>
                  <a:pt x="60" y="124"/>
                  <a:pt x="60" y="124"/>
                </a:cubicBezTo>
                <a:cubicBezTo>
                  <a:pt x="60" y="131"/>
                  <a:pt x="55" y="136"/>
                  <a:pt x="48" y="136"/>
                </a:cubicBezTo>
                <a:moveTo>
                  <a:pt x="12" y="160"/>
                </a:moveTo>
                <a:cubicBezTo>
                  <a:pt x="5" y="160"/>
                  <a:pt x="0" y="155"/>
                  <a:pt x="0" y="148"/>
                </a:cubicBezTo>
                <a:cubicBezTo>
                  <a:pt x="0" y="140"/>
                  <a:pt x="0" y="140"/>
                  <a:pt x="0" y="140"/>
                </a:cubicBezTo>
                <a:cubicBezTo>
                  <a:pt x="0" y="100"/>
                  <a:pt x="0" y="100"/>
                  <a:pt x="0" y="100"/>
                </a:cubicBezTo>
                <a:cubicBezTo>
                  <a:pt x="0" y="92"/>
                  <a:pt x="0" y="92"/>
                  <a:pt x="0" y="92"/>
                </a:cubicBezTo>
                <a:cubicBezTo>
                  <a:pt x="0" y="68"/>
                  <a:pt x="0" y="68"/>
                  <a:pt x="0" y="68"/>
                </a:cubicBezTo>
                <a:cubicBezTo>
                  <a:pt x="0" y="60"/>
                  <a:pt x="0" y="60"/>
                  <a:pt x="0" y="60"/>
                </a:cubicBezTo>
                <a:cubicBezTo>
                  <a:pt x="0" y="20"/>
                  <a:pt x="0" y="20"/>
                  <a:pt x="0" y="20"/>
                </a:cubicBezTo>
                <a:cubicBezTo>
                  <a:pt x="0" y="12"/>
                  <a:pt x="0" y="12"/>
                  <a:pt x="0" y="12"/>
                </a:cubicBezTo>
                <a:cubicBezTo>
                  <a:pt x="0" y="5"/>
                  <a:pt x="5" y="0"/>
                  <a:pt x="12" y="0"/>
                </a:cubicBezTo>
                <a:cubicBezTo>
                  <a:pt x="19" y="0"/>
                  <a:pt x="24" y="5"/>
                  <a:pt x="24" y="12"/>
                </a:cubicBezTo>
                <a:cubicBezTo>
                  <a:pt x="24" y="20"/>
                  <a:pt x="24" y="20"/>
                  <a:pt x="24" y="20"/>
                </a:cubicBezTo>
                <a:cubicBezTo>
                  <a:pt x="24" y="60"/>
                  <a:pt x="24" y="60"/>
                  <a:pt x="24" y="60"/>
                </a:cubicBezTo>
                <a:cubicBezTo>
                  <a:pt x="24" y="68"/>
                  <a:pt x="24" y="68"/>
                  <a:pt x="24" y="68"/>
                </a:cubicBezTo>
                <a:cubicBezTo>
                  <a:pt x="24" y="92"/>
                  <a:pt x="24" y="92"/>
                  <a:pt x="24" y="92"/>
                </a:cubicBezTo>
                <a:cubicBezTo>
                  <a:pt x="24" y="100"/>
                  <a:pt x="24" y="100"/>
                  <a:pt x="24" y="100"/>
                </a:cubicBezTo>
                <a:cubicBezTo>
                  <a:pt x="24" y="140"/>
                  <a:pt x="24" y="140"/>
                  <a:pt x="24" y="140"/>
                </a:cubicBezTo>
                <a:cubicBezTo>
                  <a:pt x="24" y="148"/>
                  <a:pt x="24" y="148"/>
                  <a:pt x="24" y="148"/>
                </a:cubicBezTo>
                <a:cubicBezTo>
                  <a:pt x="24" y="155"/>
                  <a:pt x="19" y="160"/>
                  <a:pt x="12" y="160"/>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89" name="Freeform 71"/>
          <p:cNvSpPr>
            <a:spLocks noEditPoints="1"/>
          </p:cNvSpPr>
          <p:nvPr/>
        </p:nvSpPr>
        <p:spPr bwMode="auto">
          <a:xfrm>
            <a:off x="5400675" y="4306888"/>
            <a:ext cx="504825" cy="220662"/>
          </a:xfrm>
          <a:custGeom>
            <a:avLst/>
            <a:gdLst>
              <a:gd name="T0" fmla="*/ 394070 w 256"/>
              <a:gd name="T1" fmla="*/ 221941 h 112"/>
              <a:gd name="T2" fmla="*/ 110340 w 256"/>
              <a:gd name="T3" fmla="*/ 221941 h 112"/>
              <a:gd name="T4" fmla="*/ 0 w 256"/>
              <a:gd name="T5" fmla="*/ 110971 h 112"/>
              <a:gd name="T6" fmla="*/ 110340 w 256"/>
              <a:gd name="T7" fmla="*/ 0 h 112"/>
              <a:gd name="T8" fmla="*/ 220679 w 256"/>
              <a:gd name="T9" fmla="*/ 110971 h 112"/>
              <a:gd name="T10" fmla="*/ 200976 w 256"/>
              <a:gd name="T11" fmla="*/ 174382 h 112"/>
              <a:gd name="T12" fmla="*/ 303434 w 256"/>
              <a:gd name="T13" fmla="*/ 174382 h 112"/>
              <a:gd name="T14" fmla="*/ 283731 w 256"/>
              <a:gd name="T15" fmla="*/ 110971 h 112"/>
              <a:gd name="T16" fmla="*/ 394070 w 256"/>
              <a:gd name="T17" fmla="*/ 0 h 112"/>
              <a:gd name="T18" fmla="*/ 504410 w 256"/>
              <a:gd name="T19" fmla="*/ 110971 h 112"/>
              <a:gd name="T20" fmla="*/ 394070 w 256"/>
              <a:gd name="T21" fmla="*/ 221941 h 112"/>
              <a:gd name="T22" fmla="*/ 173391 w 256"/>
              <a:gd name="T23" fmla="*/ 110971 h 112"/>
              <a:gd name="T24" fmla="*/ 110340 w 256"/>
              <a:gd name="T25" fmla="*/ 47559 h 112"/>
              <a:gd name="T26" fmla="*/ 47288 w 256"/>
              <a:gd name="T27" fmla="*/ 110971 h 112"/>
              <a:gd name="T28" fmla="*/ 110340 w 256"/>
              <a:gd name="T29" fmla="*/ 174382 h 112"/>
              <a:gd name="T30" fmla="*/ 173391 w 256"/>
              <a:gd name="T31" fmla="*/ 110971 h 112"/>
              <a:gd name="T32" fmla="*/ 394070 w 256"/>
              <a:gd name="T33" fmla="*/ 47559 h 112"/>
              <a:gd name="T34" fmla="*/ 331019 w 256"/>
              <a:gd name="T35" fmla="*/ 110971 h 112"/>
              <a:gd name="T36" fmla="*/ 394070 w 256"/>
              <a:gd name="T37" fmla="*/ 174382 h 112"/>
              <a:gd name="T38" fmla="*/ 457122 w 256"/>
              <a:gd name="T39" fmla="*/ 110971 h 112"/>
              <a:gd name="T40" fmla="*/ 394070 w 256"/>
              <a:gd name="T41" fmla="*/ 47559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6" h="112">
                <a:moveTo>
                  <a:pt x="200" y="112"/>
                </a:moveTo>
                <a:cubicBezTo>
                  <a:pt x="56" y="112"/>
                  <a:pt x="56" y="112"/>
                  <a:pt x="56" y="112"/>
                </a:cubicBezTo>
                <a:cubicBezTo>
                  <a:pt x="25" y="112"/>
                  <a:pt x="0" y="87"/>
                  <a:pt x="0" y="56"/>
                </a:cubicBezTo>
                <a:cubicBezTo>
                  <a:pt x="0" y="25"/>
                  <a:pt x="25" y="0"/>
                  <a:pt x="56" y="0"/>
                </a:cubicBezTo>
                <a:cubicBezTo>
                  <a:pt x="87" y="0"/>
                  <a:pt x="112" y="25"/>
                  <a:pt x="112" y="56"/>
                </a:cubicBezTo>
                <a:cubicBezTo>
                  <a:pt x="112" y="68"/>
                  <a:pt x="108" y="79"/>
                  <a:pt x="102" y="88"/>
                </a:cubicBezTo>
                <a:cubicBezTo>
                  <a:pt x="154" y="88"/>
                  <a:pt x="154" y="88"/>
                  <a:pt x="154" y="88"/>
                </a:cubicBezTo>
                <a:cubicBezTo>
                  <a:pt x="148" y="79"/>
                  <a:pt x="144" y="68"/>
                  <a:pt x="144" y="56"/>
                </a:cubicBezTo>
                <a:cubicBezTo>
                  <a:pt x="144" y="25"/>
                  <a:pt x="169" y="0"/>
                  <a:pt x="200" y="0"/>
                </a:cubicBezTo>
                <a:cubicBezTo>
                  <a:pt x="231" y="0"/>
                  <a:pt x="256" y="25"/>
                  <a:pt x="256" y="56"/>
                </a:cubicBezTo>
                <a:cubicBezTo>
                  <a:pt x="256" y="87"/>
                  <a:pt x="231" y="112"/>
                  <a:pt x="200" y="112"/>
                </a:cubicBezTo>
                <a:moveTo>
                  <a:pt x="88" y="56"/>
                </a:moveTo>
                <a:cubicBezTo>
                  <a:pt x="88" y="38"/>
                  <a:pt x="74" y="24"/>
                  <a:pt x="56" y="24"/>
                </a:cubicBezTo>
                <a:cubicBezTo>
                  <a:pt x="38" y="24"/>
                  <a:pt x="24" y="38"/>
                  <a:pt x="24" y="56"/>
                </a:cubicBezTo>
                <a:cubicBezTo>
                  <a:pt x="24" y="74"/>
                  <a:pt x="38" y="88"/>
                  <a:pt x="56" y="88"/>
                </a:cubicBezTo>
                <a:cubicBezTo>
                  <a:pt x="74" y="88"/>
                  <a:pt x="88" y="74"/>
                  <a:pt x="88" y="56"/>
                </a:cubicBezTo>
                <a:moveTo>
                  <a:pt x="200" y="24"/>
                </a:moveTo>
                <a:cubicBezTo>
                  <a:pt x="182" y="24"/>
                  <a:pt x="168" y="38"/>
                  <a:pt x="168" y="56"/>
                </a:cubicBezTo>
                <a:cubicBezTo>
                  <a:pt x="168" y="74"/>
                  <a:pt x="182" y="88"/>
                  <a:pt x="200" y="88"/>
                </a:cubicBezTo>
                <a:cubicBezTo>
                  <a:pt x="218" y="88"/>
                  <a:pt x="232" y="74"/>
                  <a:pt x="232" y="56"/>
                </a:cubicBezTo>
                <a:cubicBezTo>
                  <a:pt x="232" y="38"/>
                  <a:pt x="218" y="24"/>
                  <a:pt x="200" y="24"/>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0" name="Freeform 72"/>
          <p:cNvSpPr>
            <a:spLocks noEditPoints="1"/>
          </p:cNvSpPr>
          <p:nvPr/>
        </p:nvSpPr>
        <p:spPr bwMode="auto">
          <a:xfrm>
            <a:off x="4529138" y="4246563"/>
            <a:ext cx="504825" cy="346075"/>
          </a:xfrm>
          <a:custGeom>
            <a:avLst/>
            <a:gdLst>
              <a:gd name="T0" fmla="*/ 480766 w 256"/>
              <a:gd name="T1" fmla="*/ 347034 h 176"/>
              <a:gd name="T2" fmla="*/ 23644 w 256"/>
              <a:gd name="T3" fmla="*/ 347034 h 176"/>
              <a:gd name="T4" fmla="*/ 0 w 256"/>
              <a:gd name="T5" fmla="*/ 323373 h 176"/>
              <a:gd name="T6" fmla="*/ 0 w 256"/>
              <a:gd name="T7" fmla="*/ 141968 h 176"/>
              <a:gd name="T8" fmla="*/ 504410 w 256"/>
              <a:gd name="T9" fmla="*/ 141968 h 176"/>
              <a:gd name="T10" fmla="*/ 504410 w 256"/>
              <a:gd name="T11" fmla="*/ 323373 h 176"/>
              <a:gd name="T12" fmla="*/ 480766 w 256"/>
              <a:gd name="T13" fmla="*/ 347034 h 176"/>
              <a:gd name="T14" fmla="*/ 47288 w 256"/>
              <a:gd name="T15" fmla="*/ 299711 h 176"/>
              <a:gd name="T16" fmla="*/ 141865 w 256"/>
              <a:gd name="T17" fmla="*/ 299711 h 176"/>
              <a:gd name="T18" fmla="*/ 141865 w 256"/>
              <a:gd name="T19" fmla="*/ 276050 h 176"/>
              <a:gd name="T20" fmla="*/ 47288 w 256"/>
              <a:gd name="T21" fmla="*/ 276050 h 176"/>
              <a:gd name="T22" fmla="*/ 47288 w 256"/>
              <a:gd name="T23" fmla="*/ 299711 h 176"/>
              <a:gd name="T24" fmla="*/ 283731 w 256"/>
              <a:gd name="T25" fmla="*/ 228727 h 176"/>
              <a:gd name="T26" fmla="*/ 47288 w 256"/>
              <a:gd name="T27" fmla="*/ 228727 h 176"/>
              <a:gd name="T28" fmla="*/ 47288 w 256"/>
              <a:gd name="T29" fmla="*/ 252388 h 176"/>
              <a:gd name="T30" fmla="*/ 283731 w 256"/>
              <a:gd name="T31" fmla="*/ 252388 h 176"/>
              <a:gd name="T32" fmla="*/ 283731 w 256"/>
              <a:gd name="T33" fmla="*/ 228727 h 176"/>
              <a:gd name="T34" fmla="*/ 0 w 256"/>
              <a:gd name="T35" fmla="*/ 23661 h 176"/>
              <a:gd name="T36" fmla="*/ 23644 w 256"/>
              <a:gd name="T37" fmla="*/ 0 h 176"/>
              <a:gd name="T38" fmla="*/ 480766 w 256"/>
              <a:gd name="T39" fmla="*/ 0 h 176"/>
              <a:gd name="T40" fmla="*/ 504410 w 256"/>
              <a:gd name="T41" fmla="*/ 23661 h 176"/>
              <a:gd name="T42" fmla="*/ 504410 w 256"/>
              <a:gd name="T43" fmla="*/ 94646 h 176"/>
              <a:gd name="T44" fmla="*/ 0 w 256"/>
              <a:gd name="T45" fmla="*/ 94646 h 176"/>
              <a:gd name="T46" fmla="*/ 0 w 256"/>
              <a:gd name="T47" fmla="*/ 23661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1" name="Freeform 73"/>
          <p:cNvSpPr>
            <a:spLocks noEditPoints="1"/>
          </p:cNvSpPr>
          <p:nvPr/>
        </p:nvSpPr>
        <p:spPr bwMode="auto">
          <a:xfrm>
            <a:off x="3641725" y="4173538"/>
            <a:ext cx="508000" cy="484187"/>
          </a:xfrm>
          <a:custGeom>
            <a:avLst/>
            <a:gdLst>
              <a:gd name="T0" fmla="*/ 508444 w 256"/>
              <a:gd name="T1" fmla="*/ 254023 h 244"/>
              <a:gd name="T2" fmla="*/ 484611 w 256"/>
              <a:gd name="T3" fmla="*/ 277838 h 244"/>
              <a:gd name="T4" fmla="*/ 468722 w 256"/>
              <a:gd name="T5" fmla="*/ 271884 h 244"/>
              <a:gd name="T6" fmla="*/ 468722 w 256"/>
              <a:gd name="T7" fmla="*/ 271884 h 244"/>
              <a:gd name="T8" fmla="*/ 254222 w 256"/>
              <a:gd name="T9" fmla="*/ 57552 h 244"/>
              <a:gd name="T10" fmla="*/ 254222 w 256"/>
              <a:gd name="T11" fmla="*/ 57552 h 244"/>
              <a:gd name="T12" fmla="*/ 254222 w 256"/>
              <a:gd name="T13" fmla="*/ 57552 h 244"/>
              <a:gd name="T14" fmla="*/ 39722 w 256"/>
              <a:gd name="T15" fmla="*/ 271884 h 244"/>
              <a:gd name="T16" fmla="*/ 39722 w 256"/>
              <a:gd name="T17" fmla="*/ 271884 h 244"/>
              <a:gd name="T18" fmla="*/ 23833 w 256"/>
              <a:gd name="T19" fmla="*/ 277838 h 244"/>
              <a:gd name="T20" fmla="*/ 0 w 256"/>
              <a:gd name="T21" fmla="*/ 254023 h 244"/>
              <a:gd name="T22" fmla="*/ 7944 w 256"/>
              <a:gd name="T23" fmla="*/ 236162 h 244"/>
              <a:gd name="T24" fmla="*/ 236347 w 256"/>
              <a:gd name="T25" fmla="*/ 7938 h 244"/>
              <a:gd name="T26" fmla="*/ 254222 w 256"/>
              <a:gd name="T27" fmla="*/ 0 h 244"/>
              <a:gd name="T28" fmla="*/ 254222 w 256"/>
              <a:gd name="T29" fmla="*/ 0 h 244"/>
              <a:gd name="T30" fmla="*/ 256208 w 256"/>
              <a:gd name="T31" fmla="*/ 0 h 244"/>
              <a:gd name="T32" fmla="*/ 256208 w 256"/>
              <a:gd name="T33" fmla="*/ 0 h 244"/>
              <a:gd name="T34" fmla="*/ 256208 w 256"/>
              <a:gd name="T35" fmla="*/ 0 h 244"/>
              <a:gd name="T36" fmla="*/ 256208 w 256"/>
              <a:gd name="T37" fmla="*/ 0 h 244"/>
              <a:gd name="T38" fmla="*/ 272097 w 256"/>
              <a:gd name="T39" fmla="*/ 7938 h 244"/>
              <a:gd name="T40" fmla="*/ 272097 w 256"/>
              <a:gd name="T41" fmla="*/ 7938 h 244"/>
              <a:gd name="T42" fmla="*/ 365444 w 256"/>
              <a:gd name="T43" fmla="*/ 101212 h 244"/>
              <a:gd name="T44" fmla="*/ 365444 w 256"/>
              <a:gd name="T45" fmla="*/ 79382 h 244"/>
              <a:gd name="T46" fmla="*/ 389277 w 256"/>
              <a:gd name="T47" fmla="*/ 55568 h 244"/>
              <a:gd name="T48" fmla="*/ 413111 w 256"/>
              <a:gd name="T49" fmla="*/ 79382 h 244"/>
              <a:gd name="T50" fmla="*/ 413111 w 256"/>
              <a:gd name="T51" fmla="*/ 148842 h 244"/>
              <a:gd name="T52" fmla="*/ 502486 w 256"/>
              <a:gd name="T53" fmla="*/ 238147 h 244"/>
              <a:gd name="T54" fmla="*/ 502486 w 256"/>
              <a:gd name="T55" fmla="*/ 238147 h 244"/>
              <a:gd name="T56" fmla="*/ 508444 w 256"/>
              <a:gd name="T57" fmla="*/ 254023 h 244"/>
              <a:gd name="T58" fmla="*/ 460777 w 256"/>
              <a:gd name="T59" fmla="*/ 293714 h 244"/>
              <a:gd name="T60" fmla="*/ 460777 w 256"/>
              <a:gd name="T61" fmla="*/ 365159 h 244"/>
              <a:gd name="T62" fmla="*/ 460777 w 256"/>
              <a:gd name="T63" fmla="*/ 396911 h 244"/>
              <a:gd name="T64" fmla="*/ 460777 w 256"/>
              <a:gd name="T65" fmla="*/ 460417 h 244"/>
              <a:gd name="T66" fmla="*/ 436944 w 256"/>
              <a:gd name="T67" fmla="*/ 484232 h 244"/>
              <a:gd name="T68" fmla="*/ 389277 w 256"/>
              <a:gd name="T69" fmla="*/ 484232 h 244"/>
              <a:gd name="T70" fmla="*/ 389277 w 256"/>
              <a:gd name="T71" fmla="*/ 293714 h 244"/>
              <a:gd name="T72" fmla="*/ 293944 w 256"/>
              <a:gd name="T73" fmla="*/ 293714 h 244"/>
              <a:gd name="T74" fmla="*/ 293944 w 256"/>
              <a:gd name="T75" fmla="*/ 484232 h 244"/>
              <a:gd name="T76" fmla="*/ 71500 w 256"/>
              <a:gd name="T77" fmla="*/ 484232 h 244"/>
              <a:gd name="T78" fmla="*/ 47667 w 256"/>
              <a:gd name="T79" fmla="*/ 460417 h 244"/>
              <a:gd name="T80" fmla="*/ 47667 w 256"/>
              <a:gd name="T81" fmla="*/ 396911 h 244"/>
              <a:gd name="T82" fmla="*/ 47667 w 256"/>
              <a:gd name="T83" fmla="*/ 365159 h 244"/>
              <a:gd name="T84" fmla="*/ 47667 w 256"/>
              <a:gd name="T85" fmla="*/ 293714 h 244"/>
              <a:gd name="T86" fmla="*/ 254222 w 256"/>
              <a:gd name="T87" fmla="*/ 87321 h 244"/>
              <a:gd name="T88" fmla="*/ 460777 w 256"/>
              <a:gd name="T89" fmla="*/ 293714 h 244"/>
              <a:gd name="T90" fmla="*/ 214500 w 256"/>
              <a:gd name="T91" fmla="*/ 293714 h 244"/>
              <a:gd name="T92" fmla="*/ 119167 w 256"/>
              <a:gd name="T93" fmla="*/ 293714 h 244"/>
              <a:gd name="T94" fmla="*/ 119167 w 256"/>
              <a:gd name="T95" fmla="*/ 388973 h 244"/>
              <a:gd name="T96" fmla="*/ 214500 w 256"/>
              <a:gd name="T97" fmla="*/ 388973 h 244"/>
              <a:gd name="T98" fmla="*/ 214500 w 256"/>
              <a:gd name="T99" fmla="*/ 293714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2" name="Freeform 74"/>
          <p:cNvSpPr>
            <a:spLocks noEditPoints="1"/>
          </p:cNvSpPr>
          <p:nvPr/>
        </p:nvSpPr>
        <p:spPr bwMode="auto">
          <a:xfrm>
            <a:off x="2757488" y="4189413"/>
            <a:ext cx="504825" cy="460375"/>
          </a:xfrm>
          <a:custGeom>
            <a:avLst/>
            <a:gdLst>
              <a:gd name="T0" fmla="*/ 480766 w 256"/>
              <a:gd name="T1" fmla="*/ 460021 h 232"/>
              <a:gd name="T2" fmla="*/ 441359 w 256"/>
              <a:gd name="T3" fmla="*/ 460021 h 232"/>
              <a:gd name="T4" fmla="*/ 441359 w 256"/>
              <a:gd name="T5" fmla="*/ 269667 h 232"/>
              <a:gd name="T6" fmla="*/ 441359 w 256"/>
              <a:gd name="T7" fmla="*/ 118971 h 232"/>
              <a:gd name="T8" fmla="*/ 480766 w 256"/>
              <a:gd name="T9" fmla="*/ 118971 h 232"/>
              <a:gd name="T10" fmla="*/ 504410 w 256"/>
              <a:gd name="T11" fmla="*/ 142765 h 232"/>
              <a:gd name="T12" fmla="*/ 504410 w 256"/>
              <a:gd name="T13" fmla="*/ 293462 h 232"/>
              <a:gd name="T14" fmla="*/ 504410 w 256"/>
              <a:gd name="T15" fmla="*/ 388638 h 232"/>
              <a:gd name="T16" fmla="*/ 504410 w 256"/>
              <a:gd name="T17" fmla="*/ 436227 h 232"/>
              <a:gd name="T18" fmla="*/ 480766 w 256"/>
              <a:gd name="T19" fmla="*/ 460021 h 232"/>
              <a:gd name="T20" fmla="*/ 86695 w 256"/>
              <a:gd name="T21" fmla="*/ 460021 h 232"/>
              <a:gd name="T22" fmla="*/ 86695 w 256"/>
              <a:gd name="T23" fmla="*/ 269667 h 232"/>
              <a:gd name="T24" fmla="*/ 86695 w 256"/>
              <a:gd name="T25" fmla="*/ 261736 h 232"/>
              <a:gd name="T26" fmla="*/ 86695 w 256"/>
              <a:gd name="T27" fmla="*/ 118971 h 232"/>
              <a:gd name="T28" fmla="*/ 133984 w 256"/>
              <a:gd name="T29" fmla="*/ 118971 h 232"/>
              <a:gd name="T30" fmla="*/ 252205 w 256"/>
              <a:gd name="T31" fmla="*/ 0 h 232"/>
              <a:gd name="T32" fmla="*/ 370426 w 256"/>
              <a:gd name="T33" fmla="*/ 118971 h 232"/>
              <a:gd name="T34" fmla="*/ 417715 w 256"/>
              <a:gd name="T35" fmla="*/ 118971 h 232"/>
              <a:gd name="T36" fmla="*/ 417715 w 256"/>
              <a:gd name="T37" fmla="*/ 269667 h 232"/>
              <a:gd name="T38" fmla="*/ 417715 w 256"/>
              <a:gd name="T39" fmla="*/ 460021 h 232"/>
              <a:gd name="T40" fmla="*/ 86695 w 256"/>
              <a:gd name="T41" fmla="*/ 460021 h 232"/>
              <a:gd name="T42" fmla="*/ 252205 w 256"/>
              <a:gd name="T43" fmla="*/ 47588 h 232"/>
              <a:gd name="T44" fmla="*/ 181272 w 256"/>
              <a:gd name="T45" fmla="*/ 118971 h 232"/>
              <a:gd name="T46" fmla="*/ 323138 w 256"/>
              <a:gd name="T47" fmla="*/ 118971 h 232"/>
              <a:gd name="T48" fmla="*/ 252205 w 256"/>
              <a:gd name="T49" fmla="*/ 47588 h 232"/>
              <a:gd name="T50" fmla="*/ 0 w 256"/>
              <a:gd name="T51" fmla="*/ 436227 h 232"/>
              <a:gd name="T52" fmla="*/ 0 w 256"/>
              <a:gd name="T53" fmla="*/ 388638 h 232"/>
              <a:gd name="T54" fmla="*/ 0 w 256"/>
              <a:gd name="T55" fmla="*/ 293462 h 232"/>
              <a:gd name="T56" fmla="*/ 0 w 256"/>
              <a:gd name="T57" fmla="*/ 142765 h 232"/>
              <a:gd name="T58" fmla="*/ 23644 w 256"/>
              <a:gd name="T59" fmla="*/ 118971 h 232"/>
              <a:gd name="T60" fmla="*/ 63051 w 256"/>
              <a:gd name="T61" fmla="*/ 118971 h 232"/>
              <a:gd name="T62" fmla="*/ 63051 w 256"/>
              <a:gd name="T63" fmla="*/ 261736 h 232"/>
              <a:gd name="T64" fmla="*/ 63051 w 256"/>
              <a:gd name="T65" fmla="*/ 269667 h 232"/>
              <a:gd name="T66" fmla="*/ 63051 w 256"/>
              <a:gd name="T67" fmla="*/ 460021 h 232"/>
              <a:gd name="T68" fmla="*/ 23644 w 256"/>
              <a:gd name="T69" fmla="*/ 460021 h 232"/>
              <a:gd name="T70" fmla="*/ 0 w 256"/>
              <a:gd name="T71" fmla="*/ 436227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3" name="Freeform 75"/>
          <p:cNvSpPr>
            <a:spLocks noEditPoints="1"/>
          </p:cNvSpPr>
          <p:nvPr/>
        </p:nvSpPr>
        <p:spPr bwMode="auto">
          <a:xfrm>
            <a:off x="1925638" y="4205288"/>
            <a:ext cx="395287" cy="428625"/>
          </a:xfrm>
          <a:custGeom>
            <a:avLst/>
            <a:gdLst>
              <a:gd name="T0" fmla="*/ 389525 w 200"/>
              <a:gd name="T1" fmla="*/ 205948 h 216"/>
              <a:gd name="T2" fmla="*/ 389525 w 200"/>
              <a:gd name="T3" fmla="*/ 205948 h 216"/>
              <a:gd name="T4" fmla="*/ 387548 w 200"/>
              <a:gd name="T5" fmla="*/ 207928 h 216"/>
              <a:gd name="T6" fmla="*/ 197729 w 200"/>
              <a:gd name="T7" fmla="*/ 23763 h 216"/>
              <a:gd name="T8" fmla="*/ 55364 w 200"/>
              <a:gd name="T9" fmla="*/ 23763 h 216"/>
              <a:gd name="T10" fmla="*/ 23727 w 200"/>
              <a:gd name="T11" fmla="*/ 23763 h 216"/>
              <a:gd name="T12" fmla="*/ 47455 w 200"/>
              <a:gd name="T13" fmla="*/ 0 h 216"/>
              <a:gd name="T14" fmla="*/ 47455 w 200"/>
              <a:gd name="T15" fmla="*/ 0 h 216"/>
              <a:gd name="T16" fmla="*/ 197729 w 200"/>
              <a:gd name="T17" fmla="*/ 0 h 216"/>
              <a:gd name="T18" fmla="*/ 197729 w 200"/>
              <a:gd name="T19" fmla="*/ 0 h 216"/>
              <a:gd name="T20" fmla="*/ 197729 w 200"/>
              <a:gd name="T21" fmla="*/ 0 h 216"/>
              <a:gd name="T22" fmla="*/ 215524 w 200"/>
              <a:gd name="T23" fmla="*/ 7921 h 216"/>
              <a:gd name="T24" fmla="*/ 348002 w 200"/>
              <a:gd name="T25" fmla="*/ 134658 h 216"/>
              <a:gd name="T26" fmla="*/ 348002 w 200"/>
              <a:gd name="T27" fmla="*/ 134658 h 216"/>
              <a:gd name="T28" fmla="*/ 387548 w 200"/>
              <a:gd name="T29" fmla="*/ 172283 h 216"/>
              <a:gd name="T30" fmla="*/ 395457 w 200"/>
              <a:gd name="T31" fmla="*/ 190106 h 216"/>
              <a:gd name="T32" fmla="*/ 389525 w 200"/>
              <a:gd name="T33" fmla="*/ 205948 h 216"/>
              <a:gd name="T34" fmla="*/ 174001 w 200"/>
              <a:gd name="T35" fmla="*/ 47526 h 216"/>
              <a:gd name="T36" fmla="*/ 174001 w 200"/>
              <a:gd name="T37" fmla="*/ 47526 h 216"/>
              <a:gd name="T38" fmla="*/ 174001 w 200"/>
              <a:gd name="T39" fmla="*/ 47526 h 216"/>
              <a:gd name="T40" fmla="*/ 191797 w 200"/>
              <a:gd name="T41" fmla="*/ 55448 h 216"/>
              <a:gd name="T42" fmla="*/ 371730 w 200"/>
              <a:gd name="T43" fmla="*/ 227731 h 216"/>
              <a:gd name="T44" fmla="*/ 379639 w 200"/>
              <a:gd name="T45" fmla="*/ 241593 h 216"/>
              <a:gd name="T46" fmla="*/ 379639 w 200"/>
              <a:gd name="T47" fmla="*/ 241593 h 216"/>
              <a:gd name="T48" fmla="*/ 379639 w 200"/>
              <a:gd name="T49" fmla="*/ 243573 h 216"/>
              <a:gd name="T50" fmla="*/ 379639 w 200"/>
              <a:gd name="T51" fmla="*/ 243573 h 216"/>
              <a:gd name="T52" fmla="*/ 379639 w 200"/>
              <a:gd name="T53" fmla="*/ 245553 h 216"/>
              <a:gd name="T54" fmla="*/ 379639 w 200"/>
              <a:gd name="T55" fmla="*/ 245553 h 216"/>
              <a:gd name="T56" fmla="*/ 373707 w 200"/>
              <a:gd name="T57" fmla="*/ 261395 h 216"/>
              <a:gd name="T58" fmla="*/ 373707 w 200"/>
              <a:gd name="T59" fmla="*/ 261395 h 216"/>
              <a:gd name="T60" fmla="*/ 239251 w 200"/>
              <a:gd name="T61" fmla="*/ 419817 h 216"/>
              <a:gd name="T62" fmla="*/ 239251 w 200"/>
              <a:gd name="T63" fmla="*/ 419817 h 216"/>
              <a:gd name="T64" fmla="*/ 221456 w 200"/>
              <a:gd name="T65" fmla="*/ 427738 h 216"/>
              <a:gd name="T66" fmla="*/ 219479 w 200"/>
              <a:gd name="T67" fmla="*/ 427738 h 216"/>
              <a:gd name="T68" fmla="*/ 217501 w 200"/>
              <a:gd name="T69" fmla="*/ 427738 h 216"/>
              <a:gd name="T70" fmla="*/ 217501 w 200"/>
              <a:gd name="T71" fmla="*/ 427738 h 216"/>
              <a:gd name="T72" fmla="*/ 205638 w 200"/>
              <a:gd name="T73" fmla="*/ 421797 h 216"/>
              <a:gd name="T74" fmla="*/ 205638 w 200"/>
              <a:gd name="T75" fmla="*/ 421797 h 216"/>
              <a:gd name="T76" fmla="*/ 7909 w 200"/>
              <a:gd name="T77" fmla="*/ 239612 h 216"/>
              <a:gd name="T78" fmla="*/ 7909 w 200"/>
              <a:gd name="T79" fmla="*/ 239612 h 216"/>
              <a:gd name="T80" fmla="*/ 0 w 200"/>
              <a:gd name="T81" fmla="*/ 221790 h 216"/>
              <a:gd name="T82" fmla="*/ 0 w 200"/>
              <a:gd name="T83" fmla="*/ 221790 h 216"/>
              <a:gd name="T84" fmla="*/ 0 w 200"/>
              <a:gd name="T85" fmla="*/ 95053 h 216"/>
              <a:gd name="T86" fmla="*/ 0 w 200"/>
              <a:gd name="T87" fmla="*/ 71290 h 216"/>
              <a:gd name="T88" fmla="*/ 0 w 200"/>
              <a:gd name="T89" fmla="*/ 71290 h 216"/>
              <a:gd name="T90" fmla="*/ 0 w 200"/>
              <a:gd name="T91" fmla="*/ 71290 h 216"/>
              <a:gd name="T92" fmla="*/ 23727 w 200"/>
              <a:gd name="T93" fmla="*/ 47526 h 216"/>
              <a:gd name="T94" fmla="*/ 23727 w 200"/>
              <a:gd name="T95" fmla="*/ 47526 h 216"/>
              <a:gd name="T96" fmla="*/ 174001 w 200"/>
              <a:gd name="T97" fmla="*/ 47526 h 216"/>
              <a:gd name="T98" fmla="*/ 63273 w 200"/>
              <a:gd name="T99" fmla="*/ 142579 h 216"/>
              <a:gd name="T100" fmla="*/ 94910 w 200"/>
              <a:gd name="T101" fmla="*/ 110895 h 216"/>
              <a:gd name="T102" fmla="*/ 63273 w 200"/>
              <a:gd name="T103" fmla="*/ 79211 h 216"/>
              <a:gd name="T104" fmla="*/ 31637 w 200"/>
              <a:gd name="T105" fmla="*/ 110895 h 216"/>
              <a:gd name="T106" fmla="*/ 63273 w 200"/>
              <a:gd name="T107" fmla="*/ 142579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16">
                <a:moveTo>
                  <a:pt x="197" y="104"/>
                </a:moveTo>
                <a:cubicBezTo>
                  <a:pt x="197" y="104"/>
                  <a:pt x="197" y="104"/>
                  <a:pt x="197" y="104"/>
                </a:cubicBezTo>
                <a:cubicBezTo>
                  <a:pt x="196" y="105"/>
                  <a:pt x="196" y="105"/>
                  <a:pt x="196" y="105"/>
                </a:cubicBezTo>
                <a:cubicBezTo>
                  <a:pt x="100" y="12"/>
                  <a:pt x="100" y="12"/>
                  <a:pt x="100" y="12"/>
                </a:cubicBezTo>
                <a:cubicBezTo>
                  <a:pt x="28" y="12"/>
                  <a:pt x="28" y="12"/>
                  <a:pt x="28" y="12"/>
                </a:cubicBezTo>
                <a:cubicBezTo>
                  <a:pt x="12" y="12"/>
                  <a:pt x="12" y="12"/>
                  <a:pt x="12" y="12"/>
                </a:cubicBezTo>
                <a:cubicBezTo>
                  <a:pt x="12" y="5"/>
                  <a:pt x="17" y="0"/>
                  <a:pt x="24" y="0"/>
                </a:cubicBezTo>
                <a:cubicBezTo>
                  <a:pt x="24" y="0"/>
                  <a:pt x="24" y="0"/>
                  <a:pt x="24" y="0"/>
                </a:cubicBezTo>
                <a:cubicBezTo>
                  <a:pt x="100" y="0"/>
                  <a:pt x="100" y="0"/>
                  <a:pt x="100" y="0"/>
                </a:cubicBezTo>
                <a:cubicBezTo>
                  <a:pt x="100" y="0"/>
                  <a:pt x="100" y="0"/>
                  <a:pt x="100" y="0"/>
                </a:cubicBezTo>
                <a:cubicBezTo>
                  <a:pt x="100" y="0"/>
                  <a:pt x="100" y="0"/>
                  <a:pt x="100" y="0"/>
                </a:cubicBezTo>
                <a:cubicBezTo>
                  <a:pt x="103" y="0"/>
                  <a:pt x="106" y="1"/>
                  <a:pt x="109" y="4"/>
                </a:cubicBezTo>
                <a:cubicBezTo>
                  <a:pt x="176" y="68"/>
                  <a:pt x="176" y="68"/>
                  <a:pt x="176" y="68"/>
                </a:cubicBezTo>
                <a:cubicBezTo>
                  <a:pt x="176" y="68"/>
                  <a:pt x="176" y="68"/>
                  <a:pt x="176" y="68"/>
                </a:cubicBezTo>
                <a:cubicBezTo>
                  <a:pt x="196" y="87"/>
                  <a:pt x="196" y="87"/>
                  <a:pt x="196" y="87"/>
                </a:cubicBezTo>
                <a:cubicBezTo>
                  <a:pt x="199" y="90"/>
                  <a:pt x="200" y="93"/>
                  <a:pt x="200" y="96"/>
                </a:cubicBezTo>
                <a:cubicBezTo>
                  <a:pt x="200" y="99"/>
                  <a:pt x="199" y="102"/>
                  <a:pt x="197" y="104"/>
                </a:cubicBezTo>
                <a:moveTo>
                  <a:pt x="88" y="24"/>
                </a:moveTo>
                <a:cubicBezTo>
                  <a:pt x="88" y="24"/>
                  <a:pt x="88" y="24"/>
                  <a:pt x="88" y="24"/>
                </a:cubicBezTo>
                <a:cubicBezTo>
                  <a:pt x="88" y="24"/>
                  <a:pt x="88" y="24"/>
                  <a:pt x="88" y="24"/>
                </a:cubicBezTo>
                <a:cubicBezTo>
                  <a:pt x="91" y="24"/>
                  <a:pt x="94" y="25"/>
                  <a:pt x="97" y="28"/>
                </a:cubicBezTo>
                <a:cubicBezTo>
                  <a:pt x="188" y="115"/>
                  <a:pt x="188" y="115"/>
                  <a:pt x="188" y="115"/>
                </a:cubicBezTo>
                <a:cubicBezTo>
                  <a:pt x="190" y="117"/>
                  <a:pt x="191" y="119"/>
                  <a:pt x="192" y="122"/>
                </a:cubicBezTo>
                <a:cubicBezTo>
                  <a:pt x="192" y="122"/>
                  <a:pt x="192" y="122"/>
                  <a:pt x="192" y="122"/>
                </a:cubicBezTo>
                <a:cubicBezTo>
                  <a:pt x="192" y="122"/>
                  <a:pt x="192" y="122"/>
                  <a:pt x="192" y="123"/>
                </a:cubicBezTo>
                <a:cubicBezTo>
                  <a:pt x="192" y="123"/>
                  <a:pt x="192" y="123"/>
                  <a:pt x="192" y="123"/>
                </a:cubicBezTo>
                <a:cubicBezTo>
                  <a:pt x="192" y="123"/>
                  <a:pt x="192" y="123"/>
                  <a:pt x="192" y="124"/>
                </a:cubicBezTo>
                <a:cubicBezTo>
                  <a:pt x="192" y="124"/>
                  <a:pt x="192" y="124"/>
                  <a:pt x="192" y="124"/>
                </a:cubicBezTo>
                <a:cubicBezTo>
                  <a:pt x="192" y="127"/>
                  <a:pt x="191" y="130"/>
                  <a:pt x="189" y="132"/>
                </a:cubicBezTo>
                <a:cubicBezTo>
                  <a:pt x="189" y="132"/>
                  <a:pt x="189" y="132"/>
                  <a:pt x="189" y="132"/>
                </a:cubicBezTo>
                <a:cubicBezTo>
                  <a:pt x="121" y="212"/>
                  <a:pt x="121" y="212"/>
                  <a:pt x="121" y="212"/>
                </a:cubicBezTo>
                <a:cubicBezTo>
                  <a:pt x="121" y="212"/>
                  <a:pt x="121" y="212"/>
                  <a:pt x="121" y="212"/>
                </a:cubicBezTo>
                <a:cubicBezTo>
                  <a:pt x="119" y="214"/>
                  <a:pt x="116" y="216"/>
                  <a:pt x="112" y="216"/>
                </a:cubicBezTo>
                <a:cubicBezTo>
                  <a:pt x="112" y="216"/>
                  <a:pt x="111" y="216"/>
                  <a:pt x="111" y="216"/>
                </a:cubicBezTo>
                <a:cubicBezTo>
                  <a:pt x="111" y="216"/>
                  <a:pt x="110" y="216"/>
                  <a:pt x="110" y="216"/>
                </a:cubicBezTo>
                <a:cubicBezTo>
                  <a:pt x="110" y="216"/>
                  <a:pt x="110" y="216"/>
                  <a:pt x="110" y="216"/>
                </a:cubicBezTo>
                <a:cubicBezTo>
                  <a:pt x="108" y="215"/>
                  <a:pt x="106" y="214"/>
                  <a:pt x="104" y="213"/>
                </a:cubicBezTo>
                <a:cubicBezTo>
                  <a:pt x="104" y="213"/>
                  <a:pt x="104" y="213"/>
                  <a:pt x="104" y="213"/>
                </a:cubicBezTo>
                <a:cubicBezTo>
                  <a:pt x="4" y="121"/>
                  <a:pt x="4" y="121"/>
                  <a:pt x="4" y="121"/>
                </a:cubicBezTo>
                <a:cubicBezTo>
                  <a:pt x="4" y="121"/>
                  <a:pt x="4" y="121"/>
                  <a:pt x="4" y="121"/>
                </a:cubicBezTo>
                <a:cubicBezTo>
                  <a:pt x="2" y="119"/>
                  <a:pt x="0" y="116"/>
                  <a:pt x="0" y="112"/>
                </a:cubicBezTo>
                <a:cubicBezTo>
                  <a:pt x="0" y="112"/>
                  <a:pt x="0" y="112"/>
                  <a:pt x="0" y="112"/>
                </a:cubicBezTo>
                <a:cubicBezTo>
                  <a:pt x="0" y="48"/>
                  <a:pt x="0" y="48"/>
                  <a:pt x="0" y="48"/>
                </a:cubicBezTo>
                <a:cubicBezTo>
                  <a:pt x="0" y="36"/>
                  <a:pt x="0" y="36"/>
                  <a:pt x="0" y="36"/>
                </a:cubicBezTo>
                <a:cubicBezTo>
                  <a:pt x="0" y="36"/>
                  <a:pt x="0" y="36"/>
                  <a:pt x="0" y="36"/>
                </a:cubicBezTo>
                <a:cubicBezTo>
                  <a:pt x="0" y="36"/>
                  <a:pt x="0" y="36"/>
                  <a:pt x="0" y="36"/>
                </a:cubicBezTo>
                <a:cubicBezTo>
                  <a:pt x="0" y="29"/>
                  <a:pt x="5" y="24"/>
                  <a:pt x="12" y="24"/>
                </a:cubicBezTo>
                <a:cubicBezTo>
                  <a:pt x="12" y="24"/>
                  <a:pt x="12" y="24"/>
                  <a:pt x="12" y="24"/>
                </a:cubicBezTo>
                <a:lnTo>
                  <a:pt x="88" y="24"/>
                </a:lnTo>
                <a:close/>
                <a:moveTo>
                  <a:pt x="32" y="72"/>
                </a:moveTo>
                <a:cubicBezTo>
                  <a:pt x="41" y="72"/>
                  <a:pt x="48" y="65"/>
                  <a:pt x="48" y="56"/>
                </a:cubicBezTo>
                <a:cubicBezTo>
                  <a:pt x="48" y="47"/>
                  <a:pt x="41" y="40"/>
                  <a:pt x="32" y="40"/>
                </a:cubicBezTo>
                <a:cubicBezTo>
                  <a:pt x="23" y="40"/>
                  <a:pt x="16" y="47"/>
                  <a:pt x="16" y="56"/>
                </a:cubicBezTo>
                <a:cubicBezTo>
                  <a:pt x="16" y="65"/>
                  <a:pt x="23" y="72"/>
                  <a:pt x="32" y="7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4" name="Freeform 76"/>
          <p:cNvSpPr>
            <a:spLocks noEditPoints="1"/>
          </p:cNvSpPr>
          <p:nvPr/>
        </p:nvSpPr>
        <p:spPr bwMode="auto">
          <a:xfrm>
            <a:off x="1046163" y="4229100"/>
            <a:ext cx="379412" cy="379413"/>
          </a:xfrm>
          <a:custGeom>
            <a:avLst/>
            <a:gdLst>
              <a:gd name="T0" fmla="*/ 379316 w 192"/>
              <a:gd name="T1" fmla="*/ 193609 h 192"/>
              <a:gd name="T2" fmla="*/ 379316 w 192"/>
              <a:gd name="T3" fmla="*/ 193609 h 192"/>
              <a:gd name="T4" fmla="*/ 379316 w 192"/>
              <a:gd name="T5" fmla="*/ 195584 h 192"/>
              <a:gd name="T6" fmla="*/ 379316 w 192"/>
              <a:gd name="T7" fmla="*/ 195584 h 192"/>
              <a:gd name="T8" fmla="*/ 379316 w 192"/>
              <a:gd name="T9" fmla="*/ 197560 h 192"/>
              <a:gd name="T10" fmla="*/ 379316 w 192"/>
              <a:gd name="T11" fmla="*/ 197560 h 192"/>
              <a:gd name="T12" fmla="*/ 373389 w 192"/>
              <a:gd name="T13" fmla="*/ 213365 h 192"/>
              <a:gd name="T14" fmla="*/ 373389 w 192"/>
              <a:gd name="T15" fmla="*/ 213365 h 192"/>
              <a:gd name="T16" fmla="*/ 239048 w 192"/>
              <a:gd name="T17" fmla="*/ 371413 h 192"/>
              <a:gd name="T18" fmla="*/ 239048 w 192"/>
              <a:gd name="T19" fmla="*/ 371413 h 192"/>
              <a:gd name="T20" fmla="*/ 221268 w 192"/>
              <a:gd name="T21" fmla="*/ 379315 h 192"/>
              <a:gd name="T22" fmla="*/ 219292 w 192"/>
              <a:gd name="T23" fmla="*/ 379315 h 192"/>
              <a:gd name="T24" fmla="*/ 217316 w 192"/>
              <a:gd name="T25" fmla="*/ 379315 h 192"/>
              <a:gd name="T26" fmla="*/ 217316 w 192"/>
              <a:gd name="T27" fmla="*/ 379315 h 192"/>
              <a:gd name="T28" fmla="*/ 205463 w 192"/>
              <a:gd name="T29" fmla="*/ 373388 h 192"/>
              <a:gd name="T30" fmla="*/ 205463 w 192"/>
              <a:gd name="T31" fmla="*/ 373388 h 192"/>
              <a:gd name="T32" fmla="*/ 7902 w 192"/>
              <a:gd name="T33" fmla="*/ 191633 h 192"/>
              <a:gd name="T34" fmla="*/ 7902 w 192"/>
              <a:gd name="T35" fmla="*/ 191633 h 192"/>
              <a:gd name="T36" fmla="*/ 0 w 192"/>
              <a:gd name="T37" fmla="*/ 173853 h 192"/>
              <a:gd name="T38" fmla="*/ 0 w 192"/>
              <a:gd name="T39" fmla="*/ 173853 h 192"/>
              <a:gd name="T40" fmla="*/ 0 w 192"/>
              <a:gd name="T41" fmla="*/ 47414 h 192"/>
              <a:gd name="T42" fmla="*/ 0 w 192"/>
              <a:gd name="T43" fmla="*/ 23707 h 192"/>
              <a:gd name="T44" fmla="*/ 0 w 192"/>
              <a:gd name="T45" fmla="*/ 23707 h 192"/>
              <a:gd name="T46" fmla="*/ 0 w 192"/>
              <a:gd name="T47" fmla="*/ 23707 h 192"/>
              <a:gd name="T48" fmla="*/ 23707 w 192"/>
              <a:gd name="T49" fmla="*/ 0 h 192"/>
              <a:gd name="T50" fmla="*/ 23707 w 192"/>
              <a:gd name="T51" fmla="*/ 0 h 192"/>
              <a:gd name="T52" fmla="*/ 173853 w 192"/>
              <a:gd name="T53" fmla="*/ 0 h 192"/>
              <a:gd name="T54" fmla="*/ 173853 w 192"/>
              <a:gd name="T55" fmla="*/ 0 h 192"/>
              <a:gd name="T56" fmla="*/ 173853 w 192"/>
              <a:gd name="T57" fmla="*/ 0 h 192"/>
              <a:gd name="T58" fmla="*/ 191634 w 192"/>
              <a:gd name="T59" fmla="*/ 7902 h 192"/>
              <a:gd name="T60" fmla="*/ 371414 w 192"/>
              <a:gd name="T61" fmla="*/ 179780 h 192"/>
              <a:gd name="T62" fmla="*/ 379316 w 192"/>
              <a:gd name="T63" fmla="*/ 193609 h 192"/>
              <a:gd name="T64" fmla="*/ 63219 w 192"/>
              <a:gd name="T65" fmla="*/ 31610 h 192"/>
              <a:gd name="T66" fmla="*/ 31610 w 192"/>
              <a:gd name="T67" fmla="*/ 63219 h 192"/>
              <a:gd name="T68" fmla="*/ 63219 w 192"/>
              <a:gd name="T69" fmla="*/ 94829 h 192"/>
              <a:gd name="T70" fmla="*/ 94829 w 192"/>
              <a:gd name="T71" fmla="*/ 63219 h 192"/>
              <a:gd name="T72" fmla="*/ 63219 w 192"/>
              <a:gd name="T73" fmla="*/ 3161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2" h="192">
                <a:moveTo>
                  <a:pt x="192" y="98"/>
                </a:moveTo>
                <a:cubicBezTo>
                  <a:pt x="192" y="98"/>
                  <a:pt x="192" y="98"/>
                  <a:pt x="192" y="98"/>
                </a:cubicBezTo>
                <a:cubicBezTo>
                  <a:pt x="192" y="98"/>
                  <a:pt x="192" y="98"/>
                  <a:pt x="192" y="99"/>
                </a:cubicBezTo>
                <a:cubicBezTo>
                  <a:pt x="192" y="99"/>
                  <a:pt x="192" y="99"/>
                  <a:pt x="192" y="99"/>
                </a:cubicBezTo>
                <a:cubicBezTo>
                  <a:pt x="192" y="99"/>
                  <a:pt x="192" y="99"/>
                  <a:pt x="192" y="100"/>
                </a:cubicBezTo>
                <a:cubicBezTo>
                  <a:pt x="192" y="100"/>
                  <a:pt x="192" y="100"/>
                  <a:pt x="192" y="100"/>
                </a:cubicBezTo>
                <a:cubicBezTo>
                  <a:pt x="192" y="103"/>
                  <a:pt x="191" y="106"/>
                  <a:pt x="189" y="108"/>
                </a:cubicBezTo>
                <a:cubicBezTo>
                  <a:pt x="189" y="108"/>
                  <a:pt x="189" y="108"/>
                  <a:pt x="189" y="108"/>
                </a:cubicBezTo>
                <a:cubicBezTo>
                  <a:pt x="121" y="188"/>
                  <a:pt x="121" y="188"/>
                  <a:pt x="121" y="188"/>
                </a:cubicBezTo>
                <a:cubicBezTo>
                  <a:pt x="121" y="188"/>
                  <a:pt x="121" y="188"/>
                  <a:pt x="121" y="188"/>
                </a:cubicBezTo>
                <a:cubicBezTo>
                  <a:pt x="119" y="190"/>
                  <a:pt x="116" y="192"/>
                  <a:pt x="112" y="192"/>
                </a:cubicBezTo>
                <a:cubicBezTo>
                  <a:pt x="112" y="192"/>
                  <a:pt x="111" y="192"/>
                  <a:pt x="111" y="192"/>
                </a:cubicBezTo>
                <a:cubicBezTo>
                  <a:pt x="111" y="192"/>
                  <a:pt x="110" y="192"/>
                  <a:pt x="110" y="192"/>
                </a:cubicBezTo>
                <a:cubicBezTo>
                  <a:pt x="110" y="192"/>
                  <a:pt x="110" y="192"/>
                  <a:pt x="110" y="192"/>
                </a:cubicBezTo>
                <a:cubicBezTo>
                  <a:pt x="108" y="191"/>
                  <a:pt x="106" y="190"/>
                  <a:pt x="104" y="189"/>
                </a:cubicBezTo>
                <a:cubicBezTo>
                  <a:pt x="104" y="189"/>
                  <a:pt x="104" y="189"/>
                  <a:pt x="104" y="189"/>
                </a:cubicBezTo>
                <a:cubicBezTo>
                  <a:pt x="4" y="97"/>
                  <a:pt x="4" y="97"/>
                  <a:pt x="4" y="97"/>
                </a:cubicBezTo>
                <a:cubicBezTo>
                  <a:pt x="4" y="97"/>
                  <a:pt x="4" y="97"/>
                  <a:pt x="4" y="97"/>
                </a:cubicBezTo>
                <a:cubicBezTo>
                  <a:pt x="2" y="95"/>
                  <a:pt x="0" y="92"/>
                  <a:pt x="0" y="88"/>
                </a:cubicBezTo>
                <a:cubicBezTo>
                  <a:pt x="0" y="88"/>
                  <a:pt x="0" y="88"/>
                  <a:pt x="0" y="88"/>
                </a:cubicBezTo>
                <a:cubicBezTo>
                  <a:pt x="0" y="24"/>
                  <a:pt x="0" y="24"/>
                  <a:pt x="0" y="24"/>
                </a:cubicBezTo>
                <a:cubicBezTo>
                  <a:pt x="0" y="12"/>
                  <a:pt x="0" y="12"/>
                  <a:pt x="0" y="12"/>
                </a:cubicBezTo>
                <a:cubicBezTo>
                  <a:pt x="0" y="12"/>
                  <a:pt x="0" y="12"/>
                  <a:pt x="0" y="12"/>
                </a:cubicBezTo>
                <a:cubicBezTo>
                  <a:pt x="0" y="12"/>
                  <a:pt x="0" y="12"/>
                  <a:pt x="0" y="12"/>
                </a:cubicBezTo>
                <a:cubicBezTo>
                  <a:pt x="0" y="5"/>
                  <a:pt x="5" y="0"/>
                  <a:pt x="12" y="0"/>
                </a:cubicBezTo>
                <a:cubicBezTo>
                  <a:pt x="12" y="0"/>
                  <a:pt x="12" y="0"/>
                  <a:pt x="12" y="0"/>
                </a:cubicBezTo>
                <a:cubicBezTo>
                  <a:pt x="88" y="0"/>
                  <a:pt x="88" y="0"/>
                  <a:pt x="88" y="0"/>
                </a:cubicBezTo>
                <a:cubicBezTo>
                  <a:pt x="88" y="0"/>
                  <a:pt x="88" y="0"/>
                  <a:pt x="88" y="0"/>
                </a:cubicBezTo>
                <a:cubicBezTo>
                  <a:pt x="88" y="0"/>
                  <a:pt x="88" y="0"/>
                  <a:pt x="88" y="0"/>
                </a:cubicBezTo>
                <a:cubicBezTo>
                  <a:pt x="91" y="0"/>
                  <a:pt x="94" y="1"/>
                  <a:pt x="97" y="4"/>
                </a:cubicBezTo>
                <a:cubicBezTo>
                  <a:pt x="188" y="91"/>
                  <a:pt x="188" y="91"/>
                  <a:pt x="188" y="91"/>
                </a:cubicBezTo>
                <a:cubicBezTo>
                  <a:pt x="190" y="93"/>
                  <a:pt x="191" y="95"/>
                  <a:pt x="192" y="98"/>
                </a:cubicBezTo>
                <a:moveTo>
                  <a:pt x="32" y="16"/>
                </a:moveTo>
                <a:cubicBezTo>
                  <a:pt x="23" y="16"/>
                  <a:pt x="16" y="23"/>
                  <a:pt x="16" y="32"/>
                </a:cubicBezTo>
                <a:cubicBezTo>
                  <a:pt x="16" y="41"/>
                  <a:pt x="23" y="48"/>
                  <a:pt x="32" y="48"/>
                </a:cubicBezTo>
                <a:cubicBezTo>
                  <a:pt x="41" y="48"/>
                  <a:pt x="48" y="41"/>
                  <a:pt x="48" y="32"/>
                </a:cubicBezTo>
                <a:cubicBezTo>
                  <a:pt x="48" y="23"/>
                  <a:pt x="41" y="16"/>
                  <a:pt x="32" y="16"/>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5" name="Freeform 77"/>
          <p:cNvSpPr>
            <a:spLocks noEditPoints="1"/>
          </p:cNvSpPr>
          <p:nvPr/>
        </p:nvSpPr>
        <p:spPr bwMode="auto">
          <a:xfrm>
            <a:off x="10702925" y="3317875"/>
            <a:ext cx="504825" cy="427038"/>
          </a:xfrm>
          <a:custGeom>
            <a:avLst/>
            <a:gdLst>
              <a:gd name="T0" fmla="*/ 299493 w 256"/>
              <a:gd name="T1" fmla="*/ 166343 h 216"/>
              <a:gd name="T2" fmla="*/ 504410 w 256"/>
              <a:gd name="T3" fmla="*/ 166343 h 216"/>
              <a:gd name="T4" fmla="*/ 449240 w 256"/>
              <a:gd name="T5" fmla="*/ 182185 h 216"/>
              <a:gd name="T6" fmla="*/ 449240 w 256"/>
              <a:gd name="T7" fmla="*/ 150500 h 216"/>
              <a:gd name="T8" fmla="*/ 433477 w 256"/>
              <a:gd name="T9" fmla="*/ 110895 h 216"/>
              <a:gd name="T10" fmla="*/ 401952 w 256"/>
              <a:gd name="T11" fmla="*/ 132678 h 216"/>
              <a:gd name="T12" fmla="*/ 370426 w 256"/>
              <a:gd name="T13" fmla="*/ 110895 h 216"/>
              <a:gd name="T14" fmla="*/ 354663 w 256"/>
              <a:gd name="T15" fmla="*/ 150500 h 216"/>
              <a:gd name="T16" fmla="*/ 354663 w 256"/>
              <a:gd name="T17" fmla="*/ 182185 h 216"/>
              <a:gd name="T18" fmla="*/ 370426 w 256"/>
              <a:gd name="T19" fmla="*/ 221790 h 216"/>
              <a:gd name="T20" fmla="*/ 401952 w 256"/>
              <a:gd name="T21" fmla="*/ 200007 h 216"/>
              <a:gd name="T22" fmla="*/ 433477 w 256"/>
              <a:gd name="T23" fmla="*/ 221790 h 216"/>
              <a:gd name="T24" fmla="*/ 449240 w 256"/>
              <a:gd name="T25" fmla="*/ 182185 h 216"/>
              <a:gd name="T26" fmla="*/ 279790 w 256"/>
              <a:gd name="T27" fmla="*/ 35645 h 216"/>
              <a:gd name="T28" fmla="*/ 275849 w 256"/>
              <a:gd name="T29" fmla="*/ 23763 h 216"/>
              <a:gd name="T30" fmla="*/ 321167 w 256"/>
              <a:gd name="T31" fmla="*/ 13862 h 216"/>
              <a:gd name="T32" fmla="*/ 342841 w 256"/>
              <a:gd name="T33" fmla="*/ 55448 h 216"/>
              <a:gd name="T34" fmla="*/ 224620 w 256"/>
              <a:gd name="T35" fmla="*/ 35645 h 216"/>
              <a:gd name="T36" fmla="*/ 120191 w 256"/>
              <a:gd name="T37" fmla="*/ 134658 h 216"/>
              <a:gd name="T38" fmla="*/ 183243 w 256"/>
              <a:gd name="T39" fmla="*/ 13862 h 216"/>
              <a:gd name="T40" fmla="*/ 228561 w 256"/>
              <a:gd name="T41" fmla="*/ 23763 h 216"/>
              <a:gd name="T42" fmla="*/ 193094 w 256"/>
              <a:gd name="T43" fmla="*/ 158421 h 216"/>
              <a:gd name="T44" fmla="*/ 275849 w 256"/>
              <a:gd name="T45" fmla="*/ 166343 h 216"/>
              <a:gd name="T46" fmla="*/ 323138 w 256"/>
              <a:gd name="T47" fmla="*/ 356448 h 216"/>
              <a:gd name="T48" fmla="*/ 370426 w 256"/>
              <a:gd name="T49" fmla="*/ 356448 h 216"/>
              <a:gd name="T50" fmla="*/ 401952 w 256"/>
              <a:gd name="T51" fmla="*/ 293080 h 216"/>
              <a:gd name="T52" fmla="*/ 409833 w 256"/>
              <a:gd name="T53" fmla="*/ 409916 h 216"/>
              <a:gd name="T54" fmla="*/ 386189 w 256"/>
              <a:gd name="T55" fmla="*/ 427738 h 216"/>
              <a:gd name="T56" fmla="*/ 376337 w 256"/>
              <a:gd name="T57" fmla="*/ 427738 h 216"/>
              <a:gd name="T58" fmla="*/ 118221 w 256"/>
              <a:gd name="T59" fmla="*/ 427738 h 216"/>
              <a:gd name="T60" fmla="*/ 94577 w 256"/>
              <a:gd name="T61" fmla="*/ 409916 h 216"/>
              <a:gd name="T62" fmla="*/ 45318 w 256"/>
              <a:gd name="T63" fmla="*/ 205948 h 216"/>
              <a:gd name="T64" fmla="*/ 0 w 256"/>
              <a:gd name="T65" fmla="*/ 182185 h 216"/>
              <a:gd name="T66" fmla="*/ 114280 w 256"/>
              <a:gd name="T67" fmla="*/ 158421 h 216"/>
              <a:gd name="T68" fmla="*/ 228561 w 256"/>
              <a:gd name="T69" fmla="*/ 356448 h 216"/>
              <a:gd name="T70" fmla="*/ 275849 w 256"/>
              <a:gd name="T71" fmla="*/ 356448 h 216"/>
              <a:gd name="T72" fmla="*/ 252205 w 256"/>
              <a:gd name="T73" fmla="*/ 205948 h 216"/>
              <a:gd name="T74" fmla="*/ 228561 w 256"/>
              <a:gd name="T75" fmla="*/ 356448 h 216"/>
              <a:gd name="T76" fmla="*/ 157628 w 256"/>
              <a:gd name="T77" fmla="*/ 205948 h 216"/>
              <a:gd name="T78" fmla="*/ 133984 w 256"/>
              <a:gd name="T79" fmla="*/ 356448 h 216"/>
              <a:gd name="T80" fmla="*/ 181272 w 256"/>
              <a:gd name="T81" fmla="*/ 356448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92"/>
                </a:moveTo>
                <a:cubicBezTo>
                  <a:pt x="221" y="84"/>
                  <a:pt x="221" y="84"/>
                  <a:pt x="221" y="84"/>
                </a:cubicBezTo>
                <a:cubicBezTo>
                  <a:pt x="228" y="76"/>
                  <a:pt x="228" y="76"/>
                  <a:pt x="228" y="76"/>
                </a:cubicBezTo>
                <a:cubicBezTo>
                  <a:pt x="231" y="74"/>
                  <a:pt x="232" y="71"/>
                  <a:pt x="232" y="68"/>
                </a:cubicBezTo>
                <a:cubicBezTo>
                  <a:pt x="232" y="61"/>
                  <a:pt x="227" y="56"/>
                  <a:pt x="220" y="56"/>
                </a:cubicBezTo>
                <a:cubicBezTo>
                  <a:pt x="217" y="56"/>
                  <a:pt x="214" y="57"/>
                  <a:pt x="212" y="60"/>
                </a:cubicBezTo>
                <a:cubicBezTo>
                  <a:pt x="204" y="67"/>
                  <a:pt x="204" y="67"/>
                  <a:pt x="204" y="67"/>
                </a:cubicBezTo>
                <a:cubicBezTo>
                  <a:pt x="196" y="60"/>
                  <a:pt x="196" y="60"/>
                  <a:pt x="196" y="60"/>
                </a:cubicBezTo>
                <a:cubicBezTo>
                  <a:pt x="194" y="57"/>
                  <a:pt x="191" y="56"/>
                  <a:pt x="188" y="56"/>
                </a:cubicBezTo>
                <a:cubicBezTo>
                  <a:pt x="181" y="56"/>
                  <a:pt x="176" y="61"/>
                  <a:pt x="176" y="68"/>
                </a:cubicBezTo>
                <a:cubicBezTo>
                  <a:pt x="176" y="71"/>
                  <a:pt x="177" y="74"/>
                  <a:pt x="180" y="76"/>
                </a:cubicBezTo>
                <a:cubicBezTo>
                  <a:pt x="187" y="84"/>
                  <a:pt x="187" y="84"/>
                  <a:pt x="187" y="84"/>
                </a:cubicBezTo>
                <a:cubicBezTo>
                  <a:pt x="180" y="92"/>
                  <a:pt x="180" y="92"/>
                  <a:pt x="180" y="92"/>
                </a:cubicBezTo>
                <a:cubicBezTo>
                  <a:pt x="177" y="94"/>
                  <a:pt x="176" y="97"/>
                  <a:pt x="176" y="100"/>
                </a:cubicBezTo>
                <a:cubicBezTo>
                  <a:pt x="176" y="107"/>
                  <a:pt x="181" y="112"/>
                  <a:pt x="188" y="112"/>
                </a:cubicBezTo>
                <a:cubicBezTo>
                  <a:pt x="191" y="112"/>
                  <a:pt x="194" y="111"/>
                  <a:pt x="196" y="108"/>
                </a:cubicBezTo>
                <a:cubicBezTo>
                  <a:pt x="204" y="101"/>
                  <a:pt x="204" y="101"/>
                  <a:pt x="204" y="101"/>
                </a:cubicBezTo>
                <a:cubicBezTo>
                  <a:pt x="212" y="108"/>
                  <a:pt x="212" y="108"/>
                  <a:pt x="212" y="108"/>
                </a:cubicBezTo>
                <a:cubicBezTo>
                  <a:pt x="214" y="111"/>
                  <a:pt x="217" y="112"/>
                  <a:pt x="220" y="112"/>
                </a:cubicBezTo>
                <a:cubicBezTo>
                  <a:pt x="227" y="112"/>
                  <a:pt x="232" y="107"/>
                  <a:pt x="232" y="100"/>
                </a:cubicBezTo>
                <a:cubicBezTo>
                  <a:pt x="232" y="97"/>
                  <a:pt x="231" y="94"/>
                  <a:pt x="228" y="9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6" name="Freeform 78"/>
          <p:cNvSpPr>
            <a:spLocks noEditPoints="1"/>
          </p:cNvSpPr>
          <p:nvPr/>
        </p:nvSpPr>
        <p:spPr bwMode="auto">
          <a:xfrm>
            <a:off x="9815513" y="3317875"/>
            <a:ext cx="508000" cy="427038"/>
          </a:xfrm>
          <a:custGeom>
            <a:avLst/>
            <a:gdLst>
              <a:gd name="T0" fmla="*/ 301889 w 256"/>
              <a:gd name="T1" fmla="*/ 166343 h 216"/>
              <a:gd name="T2" fmla="*/ 508444 w 256"/>
              <a:gd name="T3" fmla="*/ 166343 h 216"/>
              <a:gd name="T4" fmla="*/ 452833 w 256"/>
              <a:gd name="T5" fmla="*/ 118816 h 216"/>
              <a:gd name="T6" fmla="*/ 389277 w 256"/>
              <a:gd name="T7" fmla="*/ 172283 h 216"/>
              <a:gd name="T8" fmla="*/ 357500 w 256"/>
              <a:gd name="T9" fmla="*/ 150500 h 216"/>
              <a:gd name="T10" fmla="*/ 341611 w 256"/>
              <a:gd name="T11" fmla="*/ 190106 h 216"/>
              <a:gd name="T12" fmla="*/ 389277 w 256"/>
              <a:gd name="T13" fmla="*/ 229711 h 216"/>
              <a:gd name="T14" fmla="*/ 468722 w 256"/>
              <a:gd name="T15" fmla="*/ 158421 h 216"/>
              <a:gd name="T16" fmla="*/ 452833 w 256"/>
              <a:gd name="T17" fmla="*/ 118816 h 216"/>
              <a:gd name="T18" fmla="*/ 282028 w 256"/>
              <a:gd name="T19" fmla="*/ 35645 h 216"/>
              <a:gd name="T20" fmla="*/ 278055 w 256"/>
              <a:gd name="T21" fmla="*/ 23763 h 216"/>
              <a:gd name="T22" fmla="*/ 323736 w 256"/>
              <a:gd name="T23" fmla="*/ 13862 h 216"/>
              <a:gd name="T24" fmla="*/ 345583 w 256"/>
              <a:gd name="T25" fmla="*/ 55448 h 216"/>
              <a:gd name="T26" fmla="*/ 226416 w 256"/>
              <a:gd name="T27" fmla="*/ 35645 h 216"/>
              <a:gd name="T28" fmla="*/ 121153 w 256"/>
              <a:gd name="T29" fmla="*/ 134658 h 216"/>
              <a:gd name="T30" fmla="*/ 184708 w 256"/>
              <a:gd name="T31" fmla="*/ 13862 h 216"/>
              <a:gd name="T32" fmla="*/ 230389 w 256"/>
              <a:gd name="T33" fmla="*/ 23763 h 216"/>
              <a:gd name="T34" fmla="*/ 194639 w 256"/>
              <a:gd name="T35" fmla="*/ 158421 h 216"/>
              <a:gd name="T36" fmla="*/ 278055 w 256"/>
              <a:gd name="T37" fmla="*/ 166343 h 216"/>
              <a:gd name="T38" fmla="*/ 325722 w 256"/>
              <a:gd name="T39" fmla="*/ 356448 h 216"/>
              <a:gd name="T40" fmla="*/ 373389 w 256"/>
              <a:gd name="T41" fmla="*/ 356448 h 216"/>
              <a:gd name="T42" fmla="*/ 405166 w 256"/>
              <a:gd name="T43" fmla="*/ 293080 h 216"/>
              <a:gd name="T44" fmla="*/ 413111 w 256"/>
              <a:gd name="T45" fmla="*/ 409916 h 216"/>
              <a:gd name="T46" fmla="*/ 389277 w 256"/>
              <a:gd name="T47" fmla="*/ 427738 h 216"/>
              <a:gd name="T48" fmla="*/ 379347 w 256"/>
              <a:gd name="T49" fmla="*/ 427738 h 216"/>
              <a:gd name="T50" fmla="*/ 119167 w 256"/>
              <a:gd name="T51" fmla="*/ 427738 h 216"/>
              <a:gd name="T52" fmla="*/ 95333 w 256"/>
              <a:gd name="T53" fmla="*/ 409916 h 216"/>
              <a:gd name="T54" fmla="*/ 45681 w 256"/>
              <a:gd name="T55" fmla="*/ 205948 h 216"/>
              <a:gd name="T56" fmla="*/ 0 w 256"/>
              <a:gd name="T57" fmla="*/ 182185 h 216"/>
              <a:gd name="T58" fmla="*/ 115194 w 256"/>
              <a:gd name="T59" fmla="*/ 158421 h 216"/>
              <a:gd name="T60" fmla="*/ 230389 w 256"/>
              <a:gd name="T61" fmla="*/ 356448 h 216"/>
              <a:gd name="T62" fmla="*/ 278055 w 256"/>
              <a:gd name="T63" fmla="*/ 356448 h 216"/>
              <a:gd name="T64" fmla="*/ 254222 w 256"/>
              <a:gd name="T65" fmla="*/ 205948 h 216"/>
              <a:gd name="T66" fmla="*/ 230389 w 256"/>
              <a:gd name="T67" fmla="*/ 356448 h 216"/>
              <a:gd name="T68" fmla="*/ 158889 w 256"/>
              <a:gd name="T69" fmla="*/ 205948 h 216"/>
              <a:gd name="T70" fmla="*/ 135055 w 256"/>
              <a:gd name="T71" fmla="*/ 356448 h 216"/>
              <a:gd name="T72" fmla="*/ 182722 w 256"/>
              <a:gd name="T73" fmla="*/ 356448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60"/>
                </a:moveTo>
                <a:cubicBezTo>
                  <a:pt x="225" y="60"/>
                  <a:pt x="222" y="61"/>
                  <a:pt x="220" y="64"/>
                </a:cubicBezTo>
                <a:cubicBezTo>
                  <a:pt x="196" y="87"/>
                  <a:pt x="196" y="87"/>
                  <a:pt x="196" y="87"/>
                </a:cubicBezTo>
                <a:cubicBezTo>
                  <a:pt x="188" y="80"/>
                  <a:pt x="188" y="80"/>
                  <a:pt x="188" y="80"/>
                </a:cubicBezTo>
                <a:cubicBezTo>
                  <a:pt x="186" y="77"/>
                  <a:pt x="183" y="76"/>
                  <a:pt x="180" y="76"/>
                </a:cubicBezTo>
                <a:cubicBezTo>
                  <a:pt x="173" y="76"/>
                  <a:pt x="168" y="81"/>
                  <a:pt x="168" y="88"/>
                </a:cubicBezTo>
                <a:cubicBezTo>
                  <a:pt x="168" y="91"/>
                  <a:pt x="169" y="94"/>
                  <a:pt x="172" y="96"/>
                </a:cubicBezTo>
                <a:cubicBezTo>
                  <a:pt x="188" y="112"/>
                  <a:pt x="188" y="112"/>
                  <a:pt x="188" y="112"/>
                </a:cubicBezTo>
                <a:cubicBezTo>
                  <a:pt x="190" y="115"/>
                  <a:pt x="193" y="116"/>
                  <a:pt x="196" y="116"/>
                </a:cubicBezTo>
                <a:cubicBezTo>
                  <a:pt x="199" y="116"/>
                  <a:pt x="202" y="115"/>
                  <a:pt x="204" y="112"/>
                </a:cubicBezTo>
                <a:cubicBezTo>
                  <a:pt x="236" y="80"/>
                  <a:pt x="236" y="80"/>
                  <a:pt x="236" y="80"/>
                </a:cubicBezTo>
                <a:cubicBezTo>
                  <a:pt x="239" y="78"/>
                  <a:pt x="240" y="75"/>
                  <a:pt x="240" y="72"/>
                </a:cubicBezTo>
                <a:cubicBezTo>
                  <a:pt x="240" y="65"/>
                  <a:pt x="235" y="60"/>
                  <a:pt x="228" y="60"/>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7" name="Freeform 79"/>
          <p:cNvSpPr>
            <a:spLocks noEditPoints="1"/>
          </p:cNvSpPr>
          <p:nvPr/>
        </p:nvSpPr>
        <p:spPr bwMode="auto">
          <a:xfrm>
            <a:off x="8928100" y="3317875"/>
            <a:ext cx="508000" cy="427038"/>
          </a:xfrm>
          <a:custGeom>
            <a:avLst/>
            <a:gdLst>
              <a:gd name="T0" fmla="*/ 301889 w 256"/>
              <a:gd name="T1" fmla="*/ 166343 h 216"/>
              <a:gd name="T2" fmla="*/ 508444 w 256"/>
              <a:gd name="T3" fmla="*/ 166343 h 216"/>
              <a:gd name="T4" fmla="*/ 452833 w 256"/>
              <a:gd name="T5" fmla="*/ 142579 h 216"/>
              <a:gd name="T6" fmla="*/ 333666 w 256"/>
              <a:gd name="T7" fmla="*/ 166343 h 216"/>
              <a:gd name="T8" fmla="*/ 452833 w 256"/>
              <a:gd name="T9" fmla="*/ 190106 h 216"/>
              <a:gd name="T10" fmla="*/ 452833 w 256"/>
              <a:gd name="T11" fmla="*/ 142579 h 216"/>
              <a:gd name="T12" fmla="*/ 282028 w 256"/>
              <a:gd name="T13" fmla="*/ 35645 h 216"/>
              <a:gd name="T14" fmla="*/ 278055 w 256"/>
              <a:gd name="T15" fmla="*/ 23763 h 216"/>
              <a:gd name="T16" fmla="*/ 323736 w 256"/>
              <a:gd name="T17" fmla="*/ 13862 h 216"/>
              <a:gd name="T18" fmla="*/ 345583 w 256"/>
              <a:gd name="T19" fmla="*/ 55448 h 216"/>
              <a:gd name="T20" fmla="*/ 226416 w 256"/>
              <a:gd name="T21" fmla="*/ 35645 h 216"/>
              <a:gd name="T22" fmla="*/ 121153 w 256"/>
              <a:gd name="T23" fmla="*/ 134658 h 216"/>
              <a:gd name="T24" fmla="*/ 184708 w 256"/>
              <a:gd name="T25" fmla="*/ 13862 h 216"/>
              <a:gd name="T26" fmla="*/ 230389 w 256"/>
              <a:gd name="T27" fmla="*/ 23763 h 216"/>
              <a:gd name="T28" fmla="*/ 194639 w 256"/>
              <a:gd name="T29" fmla="*/ 158421 h 216"/>
              <a:gd name="T30" fmla="*/ 278055 w 256"/>
              <a:gd name="T31" fmla="*/ 166343 h 216"/>
              <a:gd name="T32" fmla="*/ 325722 w 256"/>
              <a:gd name="T33" fmla="*/ 356448 h 216"/>
              <a:gd name="T34" fmla="*/ 373389 w 256"/>
              <a:gd name="T35" fmla="*/ 356448 h 216"/>
              <a:gd name="T36" fmla="*/ 405166 w 256"/>
              <a:gd name="T37" fmla="*/ 293080 h 216"/>
              <a:gd name="T38" fmla="*/ 413111 w 256"/>
              <a:gd name="T39" fmla="*/ 409916 h 216"/>
              <a:gd name="T40" fmla="*/ 389277 w 256"/>
              <a:gd name="T41" fmla="*/ 427738 h 216"/>
              <a:gd name="T42" fmla="*/ 379347 w 256"/>
              <a:gd name="T43" fmla="*/ 427738 h 216"/>
              <a:gd name="T44" fmla="*/ 119167 w 256"/>
              <a:gd name="T45" fmla="*/ 427738 h 216"/>
              <a:gd name="T46" fmla="*/ 95333 w 256"/>
              <a:gd name="T47" fmla="*/ 409916 h 216"/>
              <a:gd name="T48" fmla="*/ 45681 w 256"/>
              <a:gd name="T49" fmla="*/ 205948 h 216"/>
              <a:gd name="T50" fmla="*/ 0 w 256"/>
              <a:gd name="T51" fmla="*/ 182185 h 216"/>
              <a:gd name="T52" fmla="*/ 115194 w 256"/>
              <a:gd name="T53" fmla="*/ 158421 h 216"/>
              <a:gd name="T54" fmla="*/ 230389 w 256"/>
              <a:gd name="T55" fmla="*/ 356448 h 216"/>
              <a:gd name="T56" fmla="*/ 278055 w 256"/>
              <a:gd name="T57" fmla="*/ 356448 h 216"/>
              <a:gd name="T58" fmla="*/ 254222 w 256"/>
              <a:gd name="T59" fmla="*/ 205948 h 216"/>
              <a:gd name="T60" fmla="*/ 230389 w 256"/>
              <a:gd name="T61" fmla="*/ 356448 h 216"/>
              <a:gd name="T62" fmla="*/ 158889 w 256"/>
              <a:gd name="T63" fmla="*/ 205948 h 216"/>
              <a:gd name="T64" fmla="*/ 135055 w 256"/>
              <a:gd name="T65" fmla="*/ 356448 h 216"/>
              <a:gd name="T66" fmla="*/ 182722 w 256"/>
              <a:gd name="T67" fmla="*/ 356448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180" y="72"/>
                  <a:pt x="180" y="72"/>
                  <a:pt x="180" y="72"/>
                </a:cubicBezTo>
                <a:cubicBezTo>
                  <a:pt x="173" y="72"/>
                  <a:pt x="168" y="77"/>
                  <a:pt x="168" y="84"/>
                </a:cubicBezTo>
                <a:cubicBezTo>
                  <a:pt x="168" y="91"/>
                  <a:pt x="173" y="96"/>
                  <a:pt x="180"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8" name="Freeform 80"/>
          <p:cNvSpPr>
            <a:spLocks noEditPoints="1"/>
          </p:cNvSpPr>
          <p:nvPr/>
        </p:nvSpPr>
        <p:spPr bwMode="auto">
          <a:xfrm>
            <a:off x="8043863" y="3317875"/>
            <a:ext cx="504825" cy="427038"/>
          </a:xfrm>
          <a:custGeom>
            <a:avLst/>
            <a:gdLst>
              <a:gd name="T0" fmla="*/ 299493 w 256"/>
              <a:gd name="T1" fmla="*/ 166343 h 216"/>
              <a:gd name="T2" fmla="*/ 504410 w 256"/>
              <a:gd name="T3" fmla="*/ 166343 h 216"/>
              <a:gd name="T4" fmla="*/ 449240 w 256"/>
              <a:gd name="T5" fmla="*/ 142579 h 216"/>
              <a:gd name="T6" fmla="*/ 425596 w 256"/>
              <a:gd name="T7" fmla="*/ 118816 h 216"/>
              <a:gd name="T8" fmla="*/ 378308 w 256"/>
              <a:gd name="T9" fmla="*/ 118816 h 216"/>
              <a:gd name="T10" fmla="*/ 354663 w 256"/>
              <a:gd name="T11" fmla="*/ 142579 h 216"/>
              <a:gd name="T12" fmla="*/ 354663 w 256"/>
              <a:gd name="T13" fmla="*/ 190106 h 216"/>
              <a:gd name="T14" fmla="*/ 378308 w 256"/>
              <a:gd name="T15" fmla="*/ 213869 h 216"/>
              <a:gd name="T16" fmla="*/ 425596 w 256"/>
              <a:gd name="T17" fmla="*/ 213869 h 216"/>
              <a:gd name="T18" fmla="*/ 449240 w 256"/>
              <a:gd name="T19" fmla="*/ 190106 h 216"/>
              <a:gd name="T20" fmla="*/ 449240 w 256"/>
              <a:gd name="T21" fmla="*/ 142579 h 216"/>
              <a:gd name="T22" fmla="*/ 279790 w 256"/>
              <a:gd name="T23" fmla="*/ 35645 h 216"/>
              <a:gd name="T24" fmla="*/ 275849 w 256"/>
              <a:gd name="T25" fmla="*/ 23763 h 216"/>
              <a:gd name="T26" fmla="*/ 321167 w 256"/>
              <a:gd name="T27" fmla="*/ 13862 h 216"/>
              <a:gd name="T28" fmla="*/ 342841 w 256"/>
              <a:gd name="T29" fmla="*/ 55448 h 216"/>
              <a:gd name="T30" fmla="*/ 224620 w 256"/>
              <a:gd name="T31" fmla="*/ 35645 h 216"/>
              <a:gd name="T32" fmla="*/ 120191 w 256"/>
              <a:gd name="T33" fmla="*/ 134658 h 216"/>
              <a:gd name="T34" fmla="*/ 183243 w 256"/>
              <a:gd name="T35" fmla="*/ 13862 h 216"/>
              <a:gd name="T36" fmla="*/ 228561 w 256"/>
              <a:gd name="T37" fmla="*/ 23763 h 216"/>
              <a:gd name="T38" fmla="*/ 193094 w 256"/>
              <a:gd name="T39" fmla="*/ 158421 h 216"/>
              <a:gd name="T40" fmla="*/ 275849 w 256"/>
              <a:gd name="T41" fmla="*/ 166343 h 216"/>
              <a:gd name="T42" fmla="*/ 323138 w 256"/>
              <a:gd name="T43" fmla="*/ 356448 h 216"/>
              <a:gd name="T44" fmla="*/ 370426 w 256"/>
              <a:gd name="T45" fmla="*/ 356448 h 216"/>
              <a:gd name="T46" fmla="*/ 401952 w 256"/>
              <a:gd name="T47" fmla="*/ 293080 h 216"/>
              <a:gd name="T48" fmla="*/ 409833 w 256"/>
              <a:gd name="T49" fmla="*/ 409916 h 216"/>
              <a:gd name="T50" fmla="*/ 386189 w 256"/>
              <a:gd name="T51" fmla="*/ 427738 h 216"/>
              <a:gd name="T52" fmla="*/ 376337 w 256"/>
              <a:gd name="T53" fmla="*/ 427738 h 216"/>
              <a:gd name="T54" fmla="*/ 118221 w 256"/>
              <a:gd name="T55" fmla="*/ 427738 h 216"/>
              <a:gd name="T56" fmla="*/ 94577 w 256"/>
              <a:gd name="T57" fmla="*/ 409916 h 216"/>
              <a:gd name="T58" fmla="*/ 45318 w 256"/>
              <a:gd name="T59" fmla="*/ 205948 h 216"/>
              <a:gd name="T60" fmla="*/ 0 w 256"/>
              <a:gd name="T61" fmla="*/ 182185 h 216"/>
              <a:gd name="T62" fmla="*/ 114280 w 256"/>
              <a:gd name="T63" fmla="*/ 158421 h 216"/>
              <a:gd name="T64" fmla="*/ 228561 w 256"/>
              <a:gd name="T65" fmla="*/ 356448 h 216"/>
              <a:gd name="T66" fmla="*/ 275849 w 256"/>
              <a:gd name="T67" fmla="*/ 356448 h 216"/>
              <a:gd name="T68" fmla="*/ 252205 w 256"/>
              <a:gd name="T69" fmla="*/ 205948 h 216"/>
              <a:gd name="T70" fmla="*/ 228561 w 256"/>
              <a:gd name="T71" fmla="*/ 356448 h 216"/>
              <a:gd name="T72" fmla="*/ 157628 w 256"/>
              <a:gd name="T73" fmla="*/ 205948 h 216"/>
              <a:gd name="T74" fmla="*/ 133984 w 256"/>
              <a:gd name="T75" fmla="*/ 356448 h 216"/>
              <a:gd name="T76" fmla="*/ 181272 w 256"/>
              <a:gd name="T77" fmla="*/ 356448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216" y="72"/>
                  <a:pt x="216" y="72"/>
                  <a:pt x="216" y="72"/>
                </a:cubicBezTo>
                <a:cubicBezTo>
                  <a:pt x="216" y="60"/>
                  <a:pt x="216" y="60"/>
                  <a:pt x="216" y="60"/>
                </a:cubicBezTo>
                <a:cubicBezTo>
                  <a:pt x="216" y="53"/>
                  <a:pt x="211" y="48"/>
                  <a:pt x="204" y="48"/>
                </a:cubicBezTo>
                <a:cubicBezTo>
                  <a:pt x="197" y="48"/>
                  <a:pt x="192" y="53"/>
                  <a:pt x="192" y="60"/>
                </a:cubicBezTo>
                <a:cubicBezTo>
                  <a:pt x="192" y="72"/>
                  <a:pt x="192" y="72"/>
                  <a:pt x="192" y="72"/>
                </a:cubicBezTo>
                <a:cubicBezTo>
                  <a:pt x="180" y="72"/>
                  <a:pt x="180" y="72"/>
                  <a:pt x="180" y="72"/>
                </a:cubicBezTo>
                <a:cubicBezTo>
                  <a:pt x="173" y="72"/>
                  <a:pt x="168" y="77"/>
                  <a:pt x="168" y="84"/>
                </a:cubicBezTo>
                <a:cubicBezTo>
                  <a:pt x="168" y="91"/>
                  <a:pt x="173" y="96"/>
                  <a:pt x="180" y="96"/>
                </a:cubicBezTo>
                <a:cubicBezTo>
                  <a:pt x="192" y="96"/>
                  <a:pt x="192" y="96"/>
                  <a:pt x="192" y="96"/>
                </a:cubicBezTo>
                <a:cubicBezTo>
                  <a:pt x="192" y="108"/>
                  <a:pt x="192" y="108"/>
                  <a:pt x="192" y="108"/>
                </a:cubicBezTo>
                <a:cubicBezTo>
                  <a:pt x="192" y="115"/>
                  <a:pt x="197" y="120"/>
                  <a:pt x="204" y="120"/>
                </a:cubicBezTo>
                <a:cubicBezTo>
                  <a:pt x="211" y="120"/>
                  <a:pt x="216" y="115"/>
                  <a:pt x="216" y="108"/>
                </a:cubicBezTo>
                <a:cubicBezTo>
                  <a:pt x="216" y="96"/>
                  <a:pt x="216" y="96"/>
                  <a:pt x="216"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099" name="Freeform 81"/>
          <p:cNvSpPr>
            <a:spLocks noEditPoints="1"/>
          </p:cNvSpPr>
          <p:nvPr/>
        </p:nvSpPr>
        <p:spPr bwMode="auto">
          <a:xfrm>
            <a:off x="7156450" y="3317875"/>
            <a:ext cx="508000" cy="427038"/>
          </a:xfrm>
          <a:custGeom>
            <a:avLst/>
            <a:gdLst>
              <a:gd name="T0" fmla="*/ 508444 w 256"/>
              <a:gd name="T1" fmla="*/ 180204 h 216"/>
              <a:gd name="T2" fmla="*/ 508444 w 256"/>
              <a:gd name="T3" fmla="*/ 182185 h 216"/>
              <a:gd name="T4" fmla="*/ 508444 w 256"/>
              <a:gd name="T5" fmla="*/ 182185 h 216"/>
              <a:gd name="T6" fmla="*/ 462763 w 256"/>
              <a:gd name="T7" fmla="*/ 205948 h 216"/>
              <a:gd name="T8" fmla="*/ 413111 w 256"/>
              <a:gd name="T9" fmla="*/ 409916 h 216"/>
              <a:gd name="T10" fmla="*/ 385305 w 256"/>
              <a:gd name="T11" fmla="*/ 427738 h 216"/>
              <a:gd name="T12" fmla="*/ 119167 w 256"/>
              <a:gd name="T13" fmla="*/ 427738 h 216"/>
              <a:gd name="T14" fmla="*/ 119167 w 256"/>
              <a:gd name="T15" fmla="*/ 427738 h 216"/>
              <a:gd name="T16" fmla="*/ 95333 w 256"/>
              <a:gd name="T17" fmla="*/ 409916 h 216"/>
              <a:gd name="T18" fmla="*/ 23833 w 256"/>
              <a:gd name="T19" fmla="*/ 205948 h 216"/>
              <a:gd name="T20" fmla="*/ 23833 w 256"/>
              <a:gd name="T21" fmla="*/ 158421 h 216"/>
              <a:gd name="T22" fmla="*/ 194639 w 256"/>
              <a:gd name="T23" fmla="*/ 158421 h 216"/>
              <a:gd name="T24" fmla="*/ 293944 w 256"/>
              <a:gd name="T25" fmla="*/ 158421 h 216"/>
              <a:gd name="T26" fmla="*/ 353527 w 256"/>
              <a:gd name="T27" fmla="*/ 158421 h 216"/>
              <a:gd name="T28" fmla="*/ 389277 w 256"/>
              <a:gd name="T29" fmla="*/ 158421 h 216"/>
              <a:gd name="T30" fmla="*/ 484611 w 256"/>
              <a:gd name="T31" fmla="*/ 158421 h 216"/>
              <a:gd name="T32" fmla="*/ 486597 w 256"/>
              <a:gd name="T33" fmla="*/ 158421 h 216"/>
              <a:gd name="T34" fmla="*/ 508444 w 256"/>
              <a:gd name="T35" fmla="*/ 178224 h 216"/>
              <a:gd name="T36" fmla="*/ 158889 w 256"/>
              <a:gd name="T37" fmla="*/ 205948 h 216"/>
              <a:gd name="T38" fmla="*/ 135055 w 256"/>
              <a:gd name="T39" fmla="*/ 356448 h 216"/>
              <a:gd name="T40" fmla="*/ 182722 w 256"/>
              <a:gd name="T41" fmla="*/ 356448 h 216"/>
              <a:gd name="T42" fmla="*/ 278055 w 256"/>
              <a:gd name="T43" fmla="*/ 229711 h 216"/>
              <a:gd name="T44" fmla="*/ 230389 w 256"/>
              <a:gd name="T45" fmla="*/ 229711 h 216"/>
              <a:gd name="T46" fmla="*/ 254222 w 256"/>
              <a:gd name="T47" fmla="*/ 380212 h 216"/>
              <a:gd name="T48" fmla="*/ 278055 w 256"/>
              <a:gd name="T49" fmla="*/ 229711 h 216"/>
              <a:gd name="T50" fmla="*/ 349555 w 256"/>
              <a:gd name="T51" fmla="*/ 205948 h 216"/>
              <a:gd name="T52" fmla="*/ 325722 w 256"/>
              <a:gd name="T53" fmla="*/ 356448 h 216"/>
              <a:gd name="T54" fmla="*/ 373389 w 256"/>
              <a:gd name="T55" fmla="*/ 356448 h 216"/>
              <a:gd name="T56" fmla="*/ 282028 w 256"/>
              <a:gd name="T57" fmla="*/ 35645 h 216"/>
              <a:gd name="T58" fmla="*/ 278055 w 256"/>
              <a:gd name="T59" fmla="*/ 23763 h 216"/>
              <a:gd name="T60" fmla="*/ 323736 w 256"/>
              <a:gd name="T61" fmla="*/ 13862 h 216"/>
              <a:gd name="T62" fmla="*/ 387291 w 256"/>
              <a:gd name="T63" fmla="*/ 134658 h 216"/>
              <a:gd name="T64" fmla="*/ 282028 w 256"/>
              <a:gd name="T65" fmla="*/ 35645 h 216"/>
              <a:gd name="T66" fmla="*/ 174778 w 256"/>
              <a:gd name="T67" fmla="*/ 134658 h 216"/>
              <a:gd name="T68" fmla="*/ 184708 w 256"/>
              <a:gd name="T69" fmla="*/ 13862 h 216"/>
              <a:gd name="T70" fmla="*/ 206555 w 256"/>
              <a:gd name="T71" fmla="*/ 0 h 216"/>
              <a:gd name="T72" fmla="*/ 226416 w 256"/>
              <a:gd name="T73" fmla="*/ 35645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0" name="Freeform 82"/>
          <p:cNvSpPr>
            <a:spLocks noEditPoints="1"/>
          </p:cNvSpPr>
          <p:nvPr/>
        </p:nvSpPr>
        <p:spPr bwMode="auto">
          <a:xfrm>
            <a:off x="6332538" y="3281363"/>
            <a:ext cx="411162" cy="504825"/>
          </a:xfrm>
          <a:custGeom>
            <a:avLst/>
            <a:gdLst>
              <a:gd name="T0" fmla="*/ 387851 w 208"/>
              <a:gd name="T1" fmla="*/ 504410 h 256"/>
              <a:gd name="T2" fmla="*/ 23746 w 208"/>
              <a:gd name="T3" fmla="*/ 504410 h 256"/>
              <a:gd name="T4" fmla="*/ 0 w 208"/>
              <a:gd name="T5" fmla="*/ 480766 h 256"/>
              <a:gd name="T6" fmla="*/ 0 w 208"/>
              <a:gd name="T7" fmla="*/ 457122 h 256"/>
              <a:gd name="T8" fmla="*/ 411597 w 208"/>
              <a:gd name="T9" fmla="*/ 457122 h 256"/>
              <a:gd name="T10" fmla="*/ 411597 w 208"/>
              <a:gd name="T11" fmla="*/ 480766 h 256"/>
              <a:gd name="T12" fmla="*/ 387851 w 208"/>
              <a:gd name="T13" fmla="*/ 504410 h 256"/>
              <a:gd name="T14" fmla="*/ 0 w 208"/>
              <a:gd name="T15" fmla="*/ 141865 h 256"/>
              <a:gd name="T16" fmla="*/ 23746 w 208"/>
              <a:gd name="T17" fmla="*/ 118221 h 256"/>
              <a:gd name="T18" fmla="*/ 87069 w 208"/>
              <a:gd name="T19" fmla="*/ 118221 h 256"/>
              <a:gd name="T20" fmla="*/ 205799 w 208"/>
              <a:gd name="T21" fmla="*/ 0 h 256"/>
              <a:gd name="T22" fmla="*/ 324528 w 208"/>
              <a:gd name="T23" fmla="*/ 118221 h 256"/>
              <a:gd name="T24" fmla="*/ 387851 w 208"/>
              <a:gd name="T25" fmla="*/ 118221 h 256"/>
              <a:gd name="T26" fmla="*/ 411597 w 208"/>
              <a:gd name="T27" fmla="*/ 141865 h 256"/>
              <a:gd name="T28" fmla="*/ 411597 w 208"/>
              <a:gd name="T29" fmla="*/ 433477 h 256"/>
              <a:gd name="T30" fmla="*/ 0 w 208"/>
              <a:gd name="T31" fmla="*/ 433477 h 256"/>
              <a:gd name="T32" fmla="*/ 0 w 208"/>
              <a:gd name="T33" fmla="*/ 141865 h 256"/>
              <a:gd name="T34" fmla="*/ 277036 w 208"/>
              <a:gd name="T35" fmla="*/ 118221 h 256"/>
              <a:gd name="T36" fmla="*/ 205799 w 208"/>
              <a:gd name="T37" fmla="*/ 47288 h 256"/>
              <a:gd name="T38" fmla="*/ 134561 w 208"/>
              <a:gd name="T39" fmla="*/ 118221 h 256"/>
              <a:gd name="T40" fmla="*/ 277036 w 208"/>
              <a:gd name="T41" fmla="*/ 118221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1" name="Freeform 83"/>
          <p:cNvSpPr>
            <a:spLocks noEditPoints="1"/>
          </p:cNvSpPr>
          <p:nvPr/>
        </p:nvSpPr>
        <p:spPr bwMode="auto">
          <a:xfrm>
            <a:off x="5400675" y="3302000"/>
            <a:ext cx="504825" cy="460375"/>
          </a:xfrm>
          <a:custGeom>
            <a:avLst/>
            <a:gdLst>
              <a:gd name="T0" fmla="*/ 504410 w 256"/>
              <a:gd name="T1" fmla="*/ 190354 h 232"/>
              <a:gd name="T2" fmla="*/ 441359 w 256"/>
              <a:gd name="T3" fmla="*/ 253805 h 232"/>
              <a:gd name="T4" fmla="*/ 378308 w 256"/>
              <a:gd name="T5" fmla="*/ 190354 h 232"/>
              <a:gd name="T6" fmla="*/ 315256 w 256"/>
              <a:gd name="T7" fmla="*/ 253805 h 232"/>
              <a:gd name="T8" fmla="*/ 252205 w 256"/>
              <a:gd name="T9" fmla="*/ 190354 h 232"/>
              <a:gd name="T10" fmla="*/ 189154 w 256"/>
              <a:gd name="T11" fmla="*/ 253805 h 232"/>
              <a:gd name="T12" fmla="*/ 126103 w 256"/>
              <a:gd name="T13" fmla="*/ 190354 h 232"/>
              <a:gd name="T14" fmla="*/ 63051 w 256"/>
              <a:gd name="T15" fmla="*/ 253805 h 232"/>
              <a:gd name="T16" fmla="*/ 0 w 256"/>
              <a:gd name="T17" fmla="*/ 190354 h 232"/>
              <a:gd name="T18" fmla="*/ 45318 w 256"/>
              <a:gd name="T19" fmla="*/ 71383 h 232"/>
              <a:gd name="T20" fmla="*/ 461062 w 256"/>
              <a:gd name="T21" fmla="*/ 71383 h 232"/>
              <a:gd name="T22" fmla="*/ 504410 w 256"/>
              <a:gd name="T23" fmla="*/ 190354 h 232"/>
              <a:gd name="T24" fmla="*/ 425596 w 256"/>
              <a:gd name="T25" fmla="*/ 47588 h 232"/>
              <a:gd name="T26" fmla="*/ 78814 w 256"/>
              <a:gd name="T27" fmla="*/ 47588 h 232"/>
              <a:gd name="T28" fmla="*/ 55170 w 256"/>
              <a:gd name="T29" fmla="*/ 23794 h 232"/>
              <a:gd name="T30" fmla="*/ 78814 w 256"/>
              <a:gd name="T31" fmla="*/ 0 h 232"/>
              <a:gd name="T32" fmla="*/ 425596 w 256"/>
              <a:gd name="T33" fmla="*/ 0 h 232"/>
              <a:gd name="T34" fmla="*/ 449240 w 256"/>
              <a:gd name="T35" fmla="*/ 23794 h 232"/>
              <a:gd name="T36" fmla="*/ 425596 w 256"/>
              <a:gd name="T37" fmla="*/ 47588 h 232"/>
              <a:gd name="T38" fmla="*/ 70933 w 256"/>
              <a:gd name="T39" fmla="*/ 277599 h 232"/>
              <a:gd name="T40" fmla="*/ 70933 w 256"/>
              <a:gd name="T41" fmla="*/ 277599 h 232"/>
              <a:gd name="T42" fmla="*/ 76844 w 256"/>
              <a:gd name="T43" fmla="*/ 275616 h 232"/>
              <a:gd name="T44" fmla="*/ 78814 w 256"/>
              <a:gd name="T45" fmla="*/ 275616 h 232"/>
              <a:gd name="T46" fmla="*/ 82755 w 256"/>
              <a:gd name="T47" fmla="*/ 275616 h 232"/>
              <a:gd name="T48" fmla="*/ 94577 w 256"/>
              <a:gd name="T49" fmla="*/ 271650 h 232"/>
              <a:gd name="T50" fmla="*/ 94577 w 256"/>
              <a:gd name="T51" fmla="*/ 271650 h 232"/>
              <a:gd name="T52" fmla="*/ 94577 w 256"/>
              <a:gd name="T53" fmla="*/ 388638 h 232"/>
              <a:gd name="T54" fmla="*/ 409833 w 256"/>
              <a:gd name="T55" fmla="*/ 388638 h 232"/>
              <a:gd name="T56" fmla="*/ 409833 w 256"/>
              <a:gd name="T57" fmla="*/ 271650 h 232"/>
              <a:gd name="T58" fmla="*/ 409833 w 256"/>
              <a:gd name="T59" fmla="*/ 271650 h 232"/>
              <a:gd name="T60" fmla="*/ 421655 w 256"/>
              <a:gd name="T61" fmla="*/ 275616 h 232"/>
              <a:gd name="T62" fmla="*/ 425596 w 256"/>
              <a:gd name="T63" fmla="*/ 275616 h 232"/>
              <a:gd name="T64" fmla="*/ 427566 w 256"/>
              <a:gd name="T65" fmla="*/ 275616 h 232"/>
              <a:gd name="T66" fmla="*/ 433477 w 256"/>
              <a:gd name="T67" fmla="*/ 277599 h 232"/>
              <a:gd name="T68" fmla="*/ 433477 w 256"/>
              <a:gd name="T69" fmla="*/ 277599 h 232"/>
              <a:gd name="T70" fmla="*/ 441359 w 256"/>
              <a:gd name="T71" fmla="*/ 277599 h 232"/>
              <a:gd name="T72" fmla="*/ 457122 w 256"/>
              <a:gd name="T73" fmla="*/ 275616 h 232"/>
              <a:gd name="T74" fmla="*/ 457122 w 256"/>
              <a:gd name="T75" fmla="*/ 436227 h 232"/>
              <a:gd name="T76" fmla="*/ 433477 w 256"/>
              <a:gd name="T77" fmla="*/ 460021 h 232"/>
              <a:gd name="T78" fmla="*/ 70933 w 256"/>
              <a:gd name="T79" fmla="*/ 460021 h 232"/>
              <a:gd name="T80" fmla="*/ 47288 w 256"/>
              <a:gd name="T81" fmla="*/ 436227 h 232"/>
              <a:gd name="T82" fmla="*/ 47288 w 256"/>
              <a:gd name="T83" fmla="*/ 275616 h 232"/>
              <a:gd name="T84" fmla="*/ 63051 w 256"/>
              <a:gd name="T85" fmla="*/ 277599 h 232"/>
              <a:gd name="T86" fmla="*/ 70933 w 256"/>
              <a:gd name="T87" fmla="*/ 277599 h 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232">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2" name="Freeform 84"/>
          <p:cNvSpPr>
            <a:spLocks noEditPoints="1"/>
          </p:cNvSpPr>
          <p:nvPr/>
        </p:nvSpPr>
        <p:spPr bwMode="auto">
          <a:xfrm>
            <a:off x="4529138"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57122 w 256"/>
              <a:gd name="T11" fmla="*/ 71361 h 228"/>
              <a:gd name="T12" fmla="*/ 457122 w 256"/>
              <a:gd name="T13" fmla="*/ 71361 h 228"/>
              <a:gd name="T14" fmla="*/ 433477 w 256"/>
              <a:gd name="T15" fmla="*/ 47574 h 228"/>
              <a:gd name="T16" fmla="*/ 417715 w 256"/>
              <a:gd name="T17" fmla="*/ 55503 h 228"/>
              <a:gd name="T18" fmla="*/ 401952 w 256"/>
              <a:gd name="T19" fmla="*/ 69378 h 228"/>
              <a:gd name="T20" fmla="*/ 386189 w 256"/>
              <a:gd name="T21" fmla="*/ 55503 h 228"/>
              <a:gd name="T22" fmla="*/ 370426 w 256"/>
              <a:gd name="T23" fmla="*/ 47574 h 228"/>
              <a:gd name="T24" fmla="*/ 346782 w 256"/>
              <a:gd name="T25" fmla="*/ 71361 h 228"/>
              <a:gd name="T26" fmla="*/ 354663 w 256"/>
              <a:gd name="T27" fmla="*/ 87218 h 228"/>
              <a:gd name="T28" fmla="*/ 368456 w 256"/>
              <a:gd name="T29" fmla="*/ 103076 h 228"/>
              <a:gd name="T30" fmla="*/ 354663 w 256"/>
              <a:gd name="T31" fmla="*/ 118934 h 228"/>
              <a:gd name="T32" fmla="*/ 346782 w 256"/>
              <a:gd name="T33" fmla="*/ 134792 h 228"/>
              <a:gd name="T34" fmla="*/ 370426 w 256"/>
              <a:gd name="T35" fmla="*/ 158579 h 228"/>
              <a:gd name="T36" fmla="*/ 386189 w 256"/>
              <a:gd name="T37" fmla="*/ 150650 h 228"/>
              <a:gd name="T38" fmla="*/ 401952 w 256"/>
              <a:gd name="T39" fmla="*/ 136774 h 228"/>
              <a:gd name="T40" fmla="*/ 417715 w 256"/>
              <a:gd name="T41" fmla="*/ 150650 h 228"/>
              <a:gd name="T42" fmla="*/ 433477 w 256"/>
              <a:gd name="T43" fmla="*/ 158579 h 228"/>
              <a:gd name="T44" fmla="*/ 457122 w 256"/>
              <a:gd name="T45" fmla="*/ 134792 h 228"/>
              <a:gd name="T46" fmla="*/ 449240 w 256"/>
              <a:gd name="T47" fmla="*/ 118934 h 228"/>
              <a:gd name="T48" fmla="*/ 435448 w 256"/>
              <a:gd name="T49" fmla="*/ 103076 h 228"/>
              <a:gd name="T50" fmla="*/ 449240 w 256"/>
              <a:gd name="T51" fmla="*/ 87218 h 228"/>
              <a:gd name="T52" fmla="*/ 457122 w 256"/>
              <a:gd name="T53" fmla="*/ 71361 h 228"/>
              <a:gd name="T54" fmla="*/ 457122 w 256"/>
              <a:gd name="T55" fmla="*/ 142721 h 228"/>
              <a:gd name="T56" fmla="*/ 457122 w 256"/>
              <a:gd name="T57" fmla="*/ 142721 h 228"/>
              <a:gd name="T58" fmla="*/ 191124 w 256"/>
              <a:gd name="T59" fmla="*/ 275531 h 228"/>
              <a:gd name="T60" fmla="*/ 394070 w 256"/>
              <a:gd name="T61" fmla="*/ 263638 h 228"/>
              <a:gd name="T62" fmla="*/ 409833 w 256"/>
              <a:gd name="T63" fmla="*/ 229939 h 228"/>
              <a:gd name="T64" fmla="*/ 468944 w 256"/>
              <a:gd name="T65" fmla="*/ 210117 h 228"/>
              <a:gd name="T66" fmla="*/ 431507 w 256"/>
              <a:gd name="T67" fmla="*/ 295353 h 228"/>
              <a:gd name="T68" fmla="*/ 431507 w 256"/>
              <a:gd name="T69" fmla="*/ 295353 h 228"/>
              <a:gd name="T70" fmla="*/ 411803 w 256"/>
              <a:gd name="T71" fmla="*/ 309229 h 228"/>
              <a:gd name="T72" fmla="*/ 206887 w 256"/>
              <a:gd name="T73" fmla="*/ 323105 h 228"/>
              <a:gd name="T74" fmla="*/ 218709 w 256"/>
              <a:gd name="T75" fmla="*/ 356803 h 228"/>
              <a:gd name="T76" fmla="*/ 441359 w 256"/>
              <a:gd name="T77" fmla="*/ 356803 h 228"/>
              <a:gd name="T78" fmla="*/ 488647 w 256"/>
              <a:gd name="T79" fmla="*/ 404376 h 228"/>
              <a:gd name="T80" fmla="*/ 441359 w 256"/>
              <a:gd name="T81" fmla="*/ 451950 h 228"/>
              <a:gd name="T82" fmla="*/ 394070 w 256"/>
              <a:gd name="T83" fmla="*/ 404376 h 228"/>
              <a:gd name="T84" fmla="*/ 173391 w 256"/>
              <a:gd name="T85" fmla="*/ 404376 h 228"/>
              <a:gd name="T86" fmla="*/ 126103 w 256"/>
              <a:gd name="T87" fmla="*/ 451950 h 228"/>
              <a:gd name="T88" fmla="*/ 78814 w 256"/>
              <a:gd name="T89" fmla="*/ 404376 h 228"/>
              <a:gd name="T90" fmla="*/ 126103 w 256"/>
              <a:gd name="T91" fmla="*/ 356803 h 228"/>
              <a:gd name="T92" fmla="*/ 169450 w 256"/>
              <a:gd name="T93" fmla="*/ 356803 h 228"/>
              <a:gd name="T94" fmla="*/ 76844 w 256"/>
              <a:gd name="T95" fmla="*/ 95147 h 228"/>
              <a:gd name="T96" fmla="*/ 23644 w 256"/>
              <a:gd name="T97" fmla="*/ 95147 h 228"/>
              <a:gd name="T98" fmla="*/ 0 w 256"/>
              <a:gd name="T99" fmla="*/ 71361 h 228"/>
              <a:gd name="T100" fmla="*/ 23644 w 256"/>
              <a:gd name="T101" fmla="*/ 47574 h 228"/>
              <a:gd name="T102" fmla="*/ 94577 w 256"/>
              <a:gd name="T103" fmla="*/ 47574 h 228"/>
              <a:gd name="T104" fmla="*/ 116251 w 256"/>
              <a:gd name="T105" fmla="*/ 63432 h 228"/>
              <a:gd name="T106" fmla="*/ 116251 w 256"/>
              <a:gd name="T107" fmla="*/ 63432 h 228"/>
              <a:gd name="T108" fmla="*/ 130043 w 256"/>
              <a:gd name="T109" fmla="*/ 103076 h 228"/>
              <a:gd name="T110" fmla="*/ 275849 w 256"/>
              <a:gd name="T111" fmla="*/ 103076 h 228"/>
              <a:gd name="T112" fmla="*/ 285701 w 256"/>
              <a:gd name="T113" fmla="*/ 150650 h 228"/>
              <a:gd name="T114" fmla="*/ 147776 w 256"/>
              <a:gd name="T115" fmla="*/ 150650 h 228"/>
              <a:gd name="T116" fmla="*/ 191124 w 256"/>
              <a:gd name="T117" fmla="*/ 275531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32" y="36"/>
                </a:moveTo>
                <a:cubicBezTo>
                  <a:pt x="232" y="36"/>
                  <a:pt x="232" y="36"/>
                  <a:pt x="232" y="36"/>
                </a:cubicBezTo>
                <a:cubicBezTo>
                  <a:pt x="232" y="29"/>
                  <a:pt x="227" y="24"/>
                  <a:pt x="220" y="24"/>
                </a:cubicBezTo>
                <a:cubicBezTo>
                  <a:pt x="217" y="24"/>
                  <a:pt x="214" y="25"/>
                  <a:pt x="212" y="28"/>
                </a:cubicBezTo>
                <a:cubicBezTo>
                  <a:pt x="204" y="35"/>
                  <a:pt x="204" y="35"/>
                  <a:pt x="204" y="35"/>
                </a:cubicBezTo>
                <a:cubicBezTo>
                  <a:pt x="196" y="28"/>
                  <a:pt x="196" y="28"/>
                  <a:pt x="196" y="28"/>
                </a:cubicBezTo>
                <a:cubicBezTo>
                  <a:pt x="194" y="25"/>
                  <a:pt x="191" y="24"/>
                  <a:pt x="188" y="24"/>
                </a:cubicBezTo>
                <a:cubicBezTo>
                  <a:pt x="181" y="24"/>
                  <a:pt x="176" y="29"/>
                  <a:pt x="176" y="36"/>
                </a:cubicBezTo>
                <a:cubicBezTo>
                  <a:pt x="176" y="39"/>
                  <a:pt x="177" y="42"/>
                  <a:pt x="180" y="44"/>
                </a:cubicBezTo>
                <a:cubicBezTo>
                  <a:pt x="187" y="52"/>
                  <a:pt x="187" y="52"/>
                  <a:pt x="187" y="52"/>
                </a:cubicBezTo>
                <a:cubicBezTo>
                  <a:pt x="180" y="60"/>
                  <a:pt x="180" y="60"/>
                  <a:pt x="180" y="60"/>
                </a:cubicBezTo>
                <a:cubicBezTo>
                  <a:pt x="177" y="62"/>
                  <a:pt x="176" y="65"/>
                  <a:pt x="176" y="68"/>
                </a:cubicBezTo>
                <a:cubicBezTo>
                  <a:pt x="176" y="75"/>
                  <a:pt x="181" y="80"/>
                  <a:pt x="188" y="80"/>
                </a:cubicBezTo>
                <a:cubicBezTo>
                  <a:pt x="191" y="80"/>
                  <a:pt x="194" y="79"/>
                  <a:pt x="196" y="76"/>
                </a:cubicBezTo>
                <a:cubicBezTo>
                  <a:pt x="204" y="69"/>
                  <a:pt x="204" y="69"/>
                  <a:pt x="204" y="69"/>
                </a:cubicBezTo>
                <a:cubicBezTo>
                  <a:pt x="212" y="76"/>
                  <a:pt x="212" y="76"/>
                  <a:pt x="212" y="76"/>
                </a:cubicBezTo>
                <a:cubicBezTo>
                  <a:pt x="214" y="79"/>
                  <a:pt x="217" y="80"/>
                  <a:pt x="220" y="80"/>
                </a:cubicBezTo>
                <a:cubicBezTo>
                  <a:pt x="227" y="80"/>
                  <a:pt x="232" y="75"/>
                  <a:pt x="232" y="68"/>
                </a:cubicBezTo>
                <a:cubicBezTo>
                  <a:pt x="232" y="65"/>
                  <a:pt x="231" y="62"/>
                  <a:pt x="228" y="60"/>
                </a:cubicBezTo>
                <a:cubicBezTo>
                  <a:pt x="221" y="52"/>
                  <a:pt x="221" y="52"/>
                  <a:pt x="221" y="52"/>
                </a:cubicBezTo>
                <a:cubicBezTo>
                  <a:pt x="228" y="44"/>
                  <a:pt x="228" y="44"/>
                  <a:pt x="228" y="44"/>
                </a:cubicBezTo>
                <a:cubicBezTo>
                  <a:pt x="231" y="42"/>
                  <a:pt x="232" y="39"/>
                  <a:pt x="232" y="36"/>
                </a:cubicBezTo>
                <a:close/>
                <a:moveTo>
                  <a:pt x="232" y="72"/>
                </a:moveTo>
                <a:cubicBezTo>
                  <a:pt x="232" y="72"/>
                  <a:pt x="232" y="72"/>
                  <a:pt x="232" y="72"/>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3" name="Freeform 85"/>
          <p:cNvSpPr>
            <a:spLocks noEditPoints="1"/>
          </p:cNvSpPr>
          <p:nvPr/>
        </p:nvSpPr>
        <p:spPr bwMode="auto">
          <a:xfrm>
            <a:off x="3641725" y="3286125"/>
            <a:ext cx="508000" cy="450850"/>
          </a:xfrm>
          <a:custGeom>
            <a:avLst/>
            <a:gdLst>
              <a:gd name="T0" fmla="*/ 405166 w 256"/>
              <a:gd name="T1" fmla="*/ 206153 h 228"/>
              <a:gd name="T2" fmla="*/ 301889 w 256"/>
              <a:gd name="T3" fmla="*/ 103076 h 228"/>
              <a:gd name="T4" fmla="*/ 405166 w 256"/>
              <a:gd name="T5" fmla="*/ 0 h 228"/>
              <a:gd name="T6" fmla="*/ 508444 w 256"/>
              <a:gd name="T7" fmla="*/ 103076 h 228"/>
              <a:gd name="T8" fmla="*/ 405166 w 256"/>
              <a:gd name="T9" fmla="*/ 206153 h 228"/>
              <a:gd name="T10" fmla="*/ 452833 w 256"/>
              <a:gd name="T11" fmla="*/ 55503 h 228"/>
              <a:gd name="T12" fmla="*/ 436944 w 256"/>
              <a:gd name="T13" fmla="*/ 63432 h 228"/>
              <a:gd name="T14" fmla="*/ 389277 w 256"/>
              <a:gd name="T15" fmla="*/ 109023 h 228"/>
              <a:gd name="T16" fmla="*/ 373389 w 256"/>
              <a:gd name="T17" fmla="*/ 95147 h 228"/>
              <a:gd name="T18" fmla="*/ 357500 w 256"/>
              <a:gd name="T19" fmla="*/ 87218 h 228"/>
              <a:gd name="T20" fmla="*/ 333666 w 256"/>
              <a:gd name="T21" fmla="*/ 111005 h 228"/>
              <a:gd name="T22" fmla="*/ 341611 w 256"/>
              <a:gd name="T23" fmla="*/ 126863 h 228"/>
              <a:gd name="T24" fmla="*/ 373389 w 256"/>
              <a:gd name="T25" fmla="*/ 158579 h 228"/>
              <a:gd name="T26" fmla="*/ 389277 w 256"/>
              <a:gd name="T27" fmla="*/ 166508 h 228"/>
              <a:gd name="T28" fmla="*/ 405166 w 256"/>
              <a:gd name="T29" fmla="*/ 158579 h 228"/>
              <a:gd name="T30" fmla="*/ 468722 w 256"/>
              <a:gd name="T31" fmla="*/ 95147 h 228"/>
              <a:gd name="T32" fmla="*/ 476666 w 256"/>
              <a:gd name="T33" fmla="*/ 79289 h 228"/>
              <a:gd name="T34" fmla="*/ 452833 w 256"/>
              <a:gd name="T35" fmla="*/ 55503 h 228"/>
              <a:gd name="T36" fmla="*/ 192653 w 256"/>
              <a:gd name="T37" fmla="*/ 275531 h 228"/>
              <a:gd name="T38" fmla="*/ 397222 w 256"/>
              <a:gd name="T39" fmla="*/ 263638 h 228"/>
              <a:gd name="T40" fmla="*/ 413111 w 256"/>
              <a:gd name="T41" fmla="*/ 229939 h 228"/>
              <a:gd name="T42" fmla="*/ 472694 w 256"/>
              <a:gd name="T43" fmla="*/ 210117 h 228"/>
              <a:gd name="T44" fmla="*/ 434958 w 256"/>
              <a:gd name="T45" fmla="*/ 295353 h 228"/>
              <a:gd name="T46" fmla="*/ 434958 w 256"/>
              <a:gd name="T47" fmla="*/ 295353 h 228"/>
              <a:gd name="T48" fmla="*/ 415097 w 256"/>
              <a:gd name="T49" fmla="*/ 309229 h 228"/>
              <a:gd name="T50" fmla="*/ 208541 w 256"/>
              <a:gd name="T51" fmla="*/ 323105 h 228"/>
              <a:gd name="T52" fmla="*/ 220458 w 256"/>
              <a:gd name="T53" fmla="*/ 356803 h 228"/>
              <a:gd name="T54" fmla="*/ 444889 w 256"/>
              <a:gd name="T55" fmla="*/ 356803 h 228"/>
              <a:gd name="T56" fmla="*/ 492555 w 256"/>
              <a:gd name="T57" fmla="*/ 404376 h 228"/>
              <a:gd name="T58" fmla="*/ 444889 w 256"/>
              <a:gd name="T59" fmla="*/ 451950 h 228"/>
              <a:gd name="T60" fmla="*/ 397222 w 256"/>
              <a:gd name="T61" fmla="*/ 404376 h 228"/>
              <a:gd name="T62" fmla="*/ 174778 w 256"/>
              <a:gd name="T63" fmla="*/ 404376 h 228"/>
              <a:gd name="T64" fmla="*/ 127111 w 256"/>
              <a:gd name="T65" fmla="*/ 451950 h 228"/>
              <a:gd name="T66" fmla="*/ 79444 w 256"/>
              <a:gd name="T67" fmla="*/ 404376 h 228"/>
              <a:gd name="T68" fmla="*/ 127111 w 256"/>
              <a:gd name="T69" fmla="*/ 356803 h 228"/>
              <a:gd name="T70" fmla="*/ 170805 w 256"/>
              <a:gd name="T71" fmla="*/ 356803 h 228"/>
              <a:gd name="T72" fmla="*/ 77458 w 256"/>
              <a:gd name="T73" fmla="*/ 95147 h 228"/>
              <a:gd name="T74" fmla="*/ 23833 w 256"/>
              <a:gd name="T75" fmla="*/ 95147 h 228"/>
              <a:gd name="T76" fmla="*/ 0 w 256"/>
              <a:gd name="T77" fmla="*/ 71361 h 228"/>
              <a:gd name="T78" fmla="*/ 23833 w 256"/>
              <a:gd name="T79" fmla="*/ 47574 h 228"/>
              <a:gd name="T80" fmla="*/ 95333 w 256"/>
              <a:gd name="T81" fmla="*/ 47574 h 228"/>
              <a:gd name="T82" fmla="*/ 117180 w 256"/>
              <a:gd name="T83" fmla="*/ 63432 h 228"/>
              <a:gd name="T84" fmla="*/ 117180 w 256"/>
              <a:gd name="T85" fmla="*/ 63432 h 228"/>
              <a:gd name="T86" fmla="*/ 131083 w 256"/>
              <a:gd name="T87" fmla="*/ 103076 h 228"/>
              <a:gd name="T88" fmla="*/ 278055 w 256"/>
              <a:gd name="T89" fmla="*/ 103076 h 228"/>
              <a:gd name="T90" fmla="*/ 287986 w 256"/>
              <a:gd name="T91" fmla="*/ 150650 h 228"/>
              <a:gd name="T92" fmla="*/ 148958 w 256"/>
              <a:gd name="T93" fmla="*/ 150650 h 228"/>
              <a:gd name="T94" fmla="*/ 192653 w 256"/>
              <a:gd name="T95" fmla="*/ 275531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28"/>
                </a:moveTo>
                <a:cubicBezTo>
                  <a:pt x="225" y="28"/>
                  <a:pt x="222" y="29"/>
                  <a:pt x="220" y="32"/>
                </a:cubicBezTo>
                <a:cubicBezTo>
                  <a:pt x="196" y="55"/>
                  <a:pt x="196" y="55"/>
                  <a:pt x="196" y="55"/>
                </a:cubicBezTo>
                <a:cubicBezTo>
                  <a:pt x="188" y="48"/>
                  <a:pt x="188" y="48"/>
                  <a:pt x="188" y="48"/>
                </a:cubicBezTo>
                <a:cubicBezTo>
                  <a:pt x="186" y="45"/>
                  <a:pt x="183" y="44"/>
                  <a:pt x="180" y="44"/>
                </a:cubicBezTo>
                <a:cubicBezTo>
                  <a:pt x="173" y="44"/>
                  <a:pt x="168" y="49"/>
                  <a:pt x="168" y="56"/>
                </a:cubicBezTo>
                <a:cubicBezTo>
                  <a:pt x="168" y="59"/>
                  <a:pt x="169" y="62"/>
                  <a:pt x="172" y="64"/>
                </a:cubicBezTo>
                <a:cubicBezTo>
                  <a:pt x="188" y="80"/>
                  <a:pt x="188" y="80"/>
                  <a:pt x="188" y="80"/>
                </a:cubicBezTo>
                <a:cubicBezTo>
                  <a:pt x="190" y="83"/>
                  <a:pt x="193" y="84"/>
                  <a:pt x="196" y="84"/>
                </a:cubicBezTo>
                <a:cubicBezTo>
                  <a:pt x="199" y="84"/>
                  <a:pt x="202" y="83"/>
                  <a:pt x="204" y="80"/>
                </a:cubicBezTo>
                <a:cubicBezTo>
                  <a:pt x="236" y="48"/>
                  <a:pt x="236" y="48"/>
                  <a:pt x="236" y="48"/>
                </a:cubicBezTo>
                <a:cubicBezTo>
                  <a:pt x="239" y="46"/>
                  <a:pt x="240" y="43"/>
                  <a:pt x="240" y="40"/>
                </a:cubicBezTo>
                <a:cubicBezTo>
                  <a:pt x="240" y="33"/>
                  <a:pt x="235" y="28"/>
                  <a:pt x="228" y="28"/>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4" name="Freeform 86"/>
          <p:cNvSpPr>
            <a:spLocks noEditPoints="1"/>
          </p:cNvSpPr>
          <p:nvPr/>
        </p:nvSpPr>
        <p:spPr bwMode="auto">
          <a:xfrm>
            <a:off x="2757488"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49240 w 256"/>
              <a:gd name="T11" fmla="*/ 79289 h 228"/>
              <a:gd name="T12" fmla="*/ 354663 w 256"/>
              <a:gd name="T13" fmla="*/ 79289 h 228"/>
              <a:gd name="T14" fmla="*/ 331019 w 256"/>
              <a:gd name="T15" fmla="*/ 103076 h 228"/>
              <a:gd name="T16" fmla="*/ 354663 w 256"/>
              <a:gd name="T17" fmla="*/ 126863 h 228"/>
              <a:gd name="T18" fmla="*/ 449240 w 256"/>
              <a:gd name="T19" fmla="*/ 126863 h 228"/>
              <a:gd name="T20" fmla="*/ 472884 w 256"/>
              <a:gd name="T21" fmla="*/ 103076 h 228"/>
              <a:gd name="T22" fmla="*/ 449240 w 256"/>
              <a:gd name="T23" fmla="*/ 79289 h 228"/>
              <a:gd name="T24" fmla="*/ 191124 w 256"/>
              <a:gd name="T25" fmla="*/ 275531 h 228"/>
              <a:gd name="T26" fmla="*/ 394070 w 256"/>
              <a:gd name="T27" fmla="*/ 263638 h 228"/>
              <a:gd name="T28" fmla="*/ 409833 w 256"/>
              <a:gd name="T29" fmla="*/ 229939 h 228"/>
              <a:gd name="T30" fmla="*/ 468944 w 256"/>
              <a:gd name="T31" fmla="*/ 210117 h 228"/>
              <a:gd name="T32" fmla="*/ 431507 w 256"/>
              <a:gd name="T33" fmla="*/ 295353 h 228"/>
              <a:gd name="T34" fmla="*/ 431507 w 256"/>
              <a:gd name="T35" fmla="*/ 295353 h 228"/>
              <a:gd name="T36" fmla="*/ 411803 w 256"/>
              <a:gd name="T37" fmla="*/ 309229 h 228"/>
              <a:gd name="T38" fmla="*/ 206887 w 256"/>
              <a:gd name="T39" fmla="*/ 323105 h 228"/>
              <a:gd name="T40" fmla="*/ 218709 w 256"/>
              <a:gd name="T41" fmla="*/ 356803 h 228"/>
              <a:gd name="T42" fmla="*/ 441359 w 256"/>
              <a:gd name="T43" fmla="*/ 356803 h 228"/>
              <a:gd name="T44" fmla="*/ 488647 w 256"/>
              <a:gd name="T45" fmla="*/ 404376 h 228"/>
              <a:gd name="T46" fmla="*/ 441359 w 256"/>
              <a:gd name="T47" fmla="*/ 451950 h 228"/>
              <a:gd name="T48" fmla="*/ 394070 w 256"/>
              <a:gd name="T49" fmla="*/ 404376 h 228"/>
              <a:gd name="T50" fmla="*/ 173391 w 256"/>
              <a:gd name="T51" fmla="*/ 404376 h 228"/>
              <a:gd name="T52" fmla="*/ 126103 w 256"/>
              <a:gd name="T53" fmla="*/ 451950 h 228"/>
              <a:gd name="T54" fmla="*/ 78814 w 256"/>
              <a:gd name="T55" fmla="*/ 404376 h 228"/>
              <a:gd name="T56" fmla="*/ 126103 w 256"/>
              <a:gd name="T57" fmla="*/ 356803 h 228"/>
              <a:gd name="T58" fmla="*/ 169450 w 256"/>
              <a:gd name="T59" fmla="*/ 356803 h 228"/>
              <a:gd name="T60" fmla="*/ 76844 w 256"/>
              <a:gd name="T61" fmla="*/ 95147 h 228"/>
              <a:gd name="T62" fmla="*/ 23644 w 256"/>
              <a:gd name="T63" fmla="*/ 95147 h 228"/>
              <a:gd name="T64" fmla="*/ 0 w 256"/>
              <a:gd name="T65" fmla="*/ 71361 h 228"/>
              <a:gd name="T66" fmla="*/ 23644 w 256"/>
              <a:gd name="T67" fmla="*/ 47574 h 228"/>
              <a:gd name="T68" fmla="*/ 94577 w 256"/>
              <a:gd name="T69" fmla="*/ 47574 h 228"/>
              <a:gd name="T70" fmla="*/ 116251 w 256"/>
              <a:gd name="T71" fmla="*/ 63432 h 228"/>
              <a:gd name="T72" fmla="*/ 116251 w 256"/>
              <a:gd name="T73" fmla="*/ 63432 h 228"/>
              <a:gd name="T74" fmla="*/ 130043 w 256"/>
              <a:gd name="T75" fmla="*/ 103076 h 228"/>
              <a:gd name="T76" fmla="*/ 275849 w 256"/>
              <a:gd name="T77" fmla="*/ 103076 h 228"/>
              <a:gd name="T78" fmla="*/ 285701 w 256"/>
              <a:gd name="T79" fmla="*/ 150650 h 228"/>
              <a:gd name="T80" fmla="*/ 147776 w 256"/>
              <a:gd name="T81" fmla="*/ 150650 h 228"/>
              <a:gd name="T82" fmla="*/ 191124 w 256"/>
              <a:gd name="T83" fmla="*/ 275531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180" y="40"/>
                  <a:pt x="180" y="40"/>
                  <a:pt x="180" y="40"/>
                </a:cubicBezTo>
                <a:cubicBezTo>
                  <a:pt x="173" y="40"/>
                  <a:pt x="168" y="45"/>
                  <a:pt x="168" y="52"/>
                </a:cubicBezTo>
                <a:cubicBezTo>
                  <a:pt x="168" y="59"/>
                  <a:pt x="173" y="64"/>
                  <a:pt x="180"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5" name="Freeform 87"/>
          <p:cNvSpPr>
            <a:spLocks noEditPoints="1"/>
          </p:cNvSpPr>
          <p:nvPr/>
        </p:nvSpPr>
        <p:spPr bwMode="auto">
          <a:xfrm>
            <a:off x="1870075"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49240 w 256"/>
              <a:gd name="T11" fmla="*/ 79289 h 228"/>
              <a:gd name="T12" fmla="*/ 425596 w 256"/>
              <a:gd name="T13" fmla="*/ 79289 h 228"/>
              <a:gd name="T14" fmla="*/ 425596 w 256"/>
              <a:gd name="T15" fmla="*/ 55503 h 228"/>
              <a:gd name="T16" fmla="*/ 401952 w 256"/>
              <a:gd name="T17" fmla="*/ 31716 h 228"/>
              <a:gd name="T18" fmla="*/ 378308 w 256"/>
              <a:gd name="T19" fmla="*/ 55503 h 228"/>
              <a:gd name="T20" fmla="*/ 378308 w 256"/>
              <a:gd name="T21" fmla="*/ 79289 h 228"/>
              <a:gd name="T22" fmla="*/ 354663 w 256"/>
              <a:gd name="T23" fmla="*/ 79289 h 228"/>
              <a:gd name="T24" fmla="*/ 331019 w 256"/>
              <a:gd name="T25" fmla="*/ 103076 h 228"/>
              <a:gd name="T26" fmla="*/ 354663 w 256"/>
              <a:gd name="T27" fmla="*/ 126863 h 228"/>
              <a:gd name="T28" fmla="*/ 378308 w 256"/>
              <a:gd name="T29" fmla="*/ 126863 h 228"/>
              <a:gd name="T30" fmla="*/ 378308 w 256"/>
              <a:gd name="T31" fmla="*/ 150650 h 228"/>
              <a:gd name="T32" fmla="*/ 401952 w 256"/>
              <a:gd name="T33" fmla="*/ 174437 h 228"/>
              <a:gd name="T34" fmla="*/ 425596 w 256"/>
              <a:gd name="T35" fmla="*/ 150650 h 228"/>
              <a:gd name="T36" fmla="*/ 425596 w 256"/>
              <a:gd name="T37" fmla="*/ 126863 h 228"/>
              <a:gd name="T38" fmla="*/ 449240 w 256"/>
              <a:gd name="T39" fmla="*/ 126863 h 228"/>
              <a:gd name="T40" fmla="*/ 472884 w 256"/>
              <a:gd name="T41" fmla="*/ 103076 h 228"/>
              <a:gd name="T42" fmla="*/ 449240 w 256"/>
              <a:gd name="T43" fmla="*/ 79289 h 228"/>
              <a:gd name="T44" fmla="*/ 191124 w 256"/>
              <a:gd name="T45" fmla="*/ 275531 h 228"/>
              <a:gd name="T46" fmla="*/ 394070 w 256"/>
              <a:gd name="T47" fmla="*/ 263638 h 228"/>
              <a:gd name="T48" fmla="*/ 409833 w 256"/>
              <a:gd name="T49" fmla="*/ 229939 h 228"/>
              <a:gd name="T50" fmla="*/ 468944 w 256"/>
              <a:gd name="T51" fmla="*/ 210117 h 228"/>
              <a:gd name="T52" fmla="*/ 431507 w 256"/>
              <a:gd name="T53" fmla="*/ 295353 h 228"/>
              <a:gd name="T54" fmla="*/ 411803 w 256"/>
              <a:gd name="T55" fmla="*/ 309229 h 228"/>
              <a:gd name="T56" fmla="*/ 206887 w 256"/>
              <a:gd name="T57" fmla="*/ 323105 h 228"/>
              <a:gd name="T58" fmla="*/ 218709 w 256"/>
              <a:gd name="T59" fmla="*/ 356803 h 228"/>
              <a:gd name="T60" fmla="*/ 441359 w 256"/>
              <a:gd name="T61" fmla="*/ 356803 h 228"/>
              <a:gd name="T62" fmla="*/ 488647 w 256"/>
              <a:gd name="T63" fmla="*/ 404376 h 228"/>
              <a:gd name="T64" fmla="*/ 441359 w 256"/>
              <a:gd name="T65" fmla="*/ 451950 h 228"/>
              <a:gd name="T66" fmla="*/ 394070 w 256"/>
              <a:gd name="T67" fmla="*/ 404376 h 228"/>
              <a:gd name="T68" fmla="*/ 173391 w 256"/>
              <a:gd name="T69" fmla="*/ 404376 h 228"/>
              <a:gd name="T70" fmla="*/ 126103 w 256"/>
              <a:gd name="T71" fmla="*/ 451950 h 228"/>
              <a:gd name="T72" fmla="*/ 78814 w 256"/>
              <a:gd name="T73" fmla="*/ 404376 h 228"/>
              <a:gd name="T74" fmla="*/ 126103 w 256"/>
              <a:gd name="T75" fmla="*/ 356803 h 228"/>
              <a:gd name="T76" fmla="*/ 169450 w 256"/>
              <a:gd name="T77" fmla="*/ 356803 h 228"/>
              <a:gd name="T78" fmla="*/ 76844 w 256"/>
              <a:gd name="T79" fmla="*/ 95147 h 228"/>
              <a:gd name="T80" fmla="*/ 23644 w 256"/>
              <a:gd name="T81" fmla="*/ 95147 h 228"/>
              <a:gd name="T82" fmla="*/ 0 w 256"/>
              <a:gd name="T83" fmla="*/ 71361 h 228"/>
              <a:gd name="T84" fmla="*/ 23644 w 256"/>
              <a:gd name="T85" fmla="*/ 47574 h 228"/>
              <a:gd name="T86" fmla="*/ 94577 w 256"/>
              <a:gd name="T87" fmla="*/ 47574 h 228"/>
              <a:gd name="T88" fmla="*/ 116251 w 256"/>
              <a:gd name="T89" fmla="*/ 63432 h 228"/>
              <a:gd name="T90" fmla="*/ 116251 w 256"/>
              <a:gd name="T91" fmla="*/ 63432 h 228"/>
              <a:gd name="T92" fmla="*/ 130043 w 256"/>
              <a:gd name="T93" fmla="*/ 103076 h 228"/>
              <a:gd name="T94" fmla="*/ 275849 w 256"/>
              <a:gd name="T95" fmla="*/ 103076 h 228"/>
              <a:gd name="T96" fmla="*/ 285701 w 256"/>
              <a:gd name="T97" fmla="*/ 150650 h 228"/>
              <a:gd name="T98" fmla="*/ 147776 w 256"/>
              <a:gd name="T99" fmla="*/ 150650 h 228"/>
              <a:gd name="T100" fmla="*/ 191124 w 256"/>
              <a:gd name="T101" fmla="*/ 275531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216" y="40"/>
                  <a:pt x="216" y="40"/>
                  <a:pt x="216" y="40"/>
                </a:cubicBezTo>
                <a:cubicBezTo>
                  <a:pt x="216" y="28"/>
                  <a:pt x="216" y="28"/>
                  <a:pt x="216" y="28"/>
                </a:cubicBezTo>
                <a:cubicBezTo>
                  <a:pt x="216" y="21"/>
                  <a:pt x="211" y="16"/>
                  <a:pt x="204" y="16"/>
                </a:cubicBezTo>
                <a:cubicBezTo>
                  <a:pt x="197" y="16"/>
                  <a:pt x="192" y="21"/>
                  <a:pt x="192" y="28"/>
                </a:cubicBezTo>
                <a:cubicBezTo>
                  <a:pt x="192" y="40"/>
                  <a:pt x="192" y="40"/>
                  <a:pt x="192" y="40"/>
                </a:cubicBezTo>
                <a:cubicBezTo>
                  <a:pt x="180" y="40"/>
                  <a:pt x="180" y="40"/>
                  <a:pt x="180" y="40"/>
                </a:cubicBezTo>
                <a:cubicBezTo>
                  <a:pt x="173" y="40"/>
                  <a:pt x="168" y="45"/>
                  <a:pt x="168" y="52"/>
                </a:cubicBezTo>
                <a:cubicBezTo>
                  <a:pt x="168" y="59"/>
                  <a:pt x="173" y="64"/>
                  <a:pt x="180" y="64"/>
                </a:cubicBezTo>
                <a:cubicBezTo>
                  <a:pt x="192" y="64"/>
                  <a:pt x="192" y="64"/>
                  <a:pt x="192" y="64"/>
                </a:cubicBezTo>
                <a:cubicBezTo>
                  <a:pt x="192" y="76"/>
                  <a:pt x="192" y="76"/>
                  <a:pt x="192" y="76"/>
                </a:cubicBezTo>
                <a:cubicBezTo>
                  <a:pt x="192" y="83"/>
                  <a:pt x="197" y="88"/>
                  <a:pt x="204" y="88"/>
                </a:cubicBezTo>
                <a:cubicBezTo>
                  <a:pt x="211" y="88"/>
                  <a:pt x="216" y="83"/>
                  <a:pt x="216" y="76"/>
                </a:cubicBezTo>
                <a:cubicBezTo>
                  <a:pt x="216" y="64"/>
                  <a:pt x="216" y="64"/>
                  <a:pt x="216"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6" name="Freeform 88"/>
          <p:cNvSpPr>
            <a:spLocks noEditPoints="1"/>
          </p:cNvSpPr>
          <p:nvPr/>
        </p:nvSpPr>
        <p:spPr bwMode="auto">
          <a:xfrm>
            <a:off x="982663" y="3333750"/>
            <a:ext cx="508000" cy="403225"/>
          </a:xfrm>
          <a:custGeom>
            <a:avLst/>
            <a:gdLst>
              <a:gd name="T0" fmla="*/ 506458 w 256"/>
              <a:gd name="T1" fmla="*/ 89013 h 204"/>
              <a:gd name="T2" fmla="*/ 506458 w 256"/>
              <a:gd name="T3" fmla="*/ 89013 h 204"/>
              <a:gd name="T4" fmla="*/ 434958 w 256"/>
              <a:gd name="T5" fmla="*/ 247259 h 204"/>
              <a:gd name="T6" fmla="*/ 415097 w 256"/>
              <a:gd name="T7" fmla="*/ 261105 h 204"/>
              <a:gd name="T8" fmla="*/ 208541 w 256"/>
              <a:gd name="T9" fmla="*/ 274952 h 204"/>
              <a:gd name="T10" fmla="*/ 220458 w 256"/>
              <a:gd name="T11" fmla="*/ 308579 h 204"/>
              <a:gd name="T12" fmla="*/ 444889 w 256"/>
              <a:gd name="T13" fmla="*/ 308579 h 204"/>
              <a:gd name="T14" fmla="*/ 492555 w 256"/>
              <a:gd name="T15" fmla="*/ 356052 h 204"/>
              <a:gd name="T16" fmla="*/ 444889 w 256"/>
              <a:gd name="T17" fmla="*/ 403526 h 204"/>
              <a:gd name="T18" fmla="*/ 397222 w 256"/>
              <a:gd name="T19" fmla="*/ 356052 h 204"/>
              <a:gd name="T20" fmla="*/ 174778 w 256"/>
              <a:gd name="T21" fmla="*/ 356052 h 204"/>
              <a:gd name="T22" fmla="*/ 127111 w 256"/>
              <a:gd name="T23" fmla="*/ 403526 h 204"/>
              <a:gd name="T24" fmla="*/ 79444 w 256"/>
              <a:gd name="T25" fmla="*/ 356052 h 204"/>
              <a:gd name="T26" fmla="*/ 127111 w 256"/>
              <a:gd name="T27" fmla="*/ 308579 h 204"/>
              <a:gd name="T28" fmla="*/ 170805 w 256"/>
              <a:gd name="T29" fmla="*/ 308579 h 204"/>
              <a:gd name="T30" fmla="*/ 77458 w 256"/>
              <a:gd name="T31" fmla="*/ 47474 h 204"/>
              <a:gd name="T32" fmla="*/ 23833 w 256"/>
              <a:gd name="T33" fmla="*/ 47474 h 204"/>
              <a:gd name="T34" fmla="*/ 0 w 256"/>
              <a:gd name="T35" fmla="*/ 23737 h 204"/>
              <a:gd name="T36" fmla="*/ 23833 w 256"/>
              <a:gd name="T37" fmla="*/ 0 h 204"/>
              <a:gd name="T38" fmla="*/ 95333 w 256"/>
              <a:gd name="T39" fmla="*/ 0 h 204"/>
              <a:gd name="T40" fmla="*/ 117180 w 256"/>
              <a:gd name="T41" fmla="*/ 15825 h 204"/>
              <a:gd name="T42" fmla="*/ 117180 w 256"/>
              <a:gd name="T43" fmla="*/ 15825 h 204"/>
              <a:gd name="T44" fmla="*/ 131083 w 256"/>
              <a:gd name="T45" fmla="*/ 55386 h 204"/>
              <a:gd name="T46" fmla="*/ 484611 w 256"/>
              <a:gd name="T47" fmla="*/ 55386 h 204"/>
              <a:gd name="T48" fmla="*/ 508444 w 256"/>
              <a:gd name="T49" fmla="*/ 79123 h 204"/>
              <a:gd name="T50" fmla="*/ 506458 w 256"/>
              <a:gd name="T51" fmla="*/ 89013 h 204"/>
              <a:gd name="T52" fmla="*/ 148958 w 256"/>
              <a:gd name="T53" fmla="*/ 102860 h 204"/>
              <a:gd name="T54" fmla="*/ 192653 w 256"/>
              <a:gd name="T55" fmla="*/ 227478 h 204"/>
              <a:gd name="T56" fmla="*/ 397222 w 256"/>
              <a:gd name="T57" fmla="*/ 215609 h 204"/>
              <a:gd name="T58" fmla="*/ 446875 w 256"/>
              <a:gd name="T59" fmla="*/ 102860 h 204"/>
              <a:gd name="T60" fmla="*/ 148958 w 256"/>
              <a:gd name="T61" fmla="*/ 102860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7" name="Freeform 89"/>
          <p:cNvSpPr>
            <a:spLocks noEditPoints="1"/>
          </p:cNvSpPr>
          <p:nvPr/>
        </p:nvSpPr>
        <p:spPr bwMode="auto">
          <a:xfrm>
            <a:off x="10702925" y="2441575"/>
            <a:ext cx="504825" cy="412750"/>
          </a:xfrm>
          <a:custGeom>
            <a:avLst/>
            <a:gdLst>
              <a:gd name="T0" fmla="*/ 480766 w 256"/>
              <a:gd name="T1" fmla="*/ 411597 h 208"/>
              <a:gd name="T2" fmla="*/ 23644 w 256"/>
              <a:gd name="T3" fmla="*/ 411597 h 208"/>
              <a:gd name="T4" fmla="*/ 0 w 256"/>
              <a:gd name="T5" fmla="*/ 387851 h 208"/>
              <a:gd name="T6" fmla="*/ 0 w 256"/>
              <a:gd name="T7" fmla="*/ 71238 h 208"/>
              <a:gd name="T8" fmla="*/ 23644 w 256"/>
              <a:gd name="T9" fmla="*/ 47492 h 208"/>
              <a:gd name="T10" fmla="*/ 124132 w 256"/>
              <a:gd name="T11" fmla="*/ 47492 h 208"/>
              <a:gd name="T12" fmla="*/ 161569 w 256"/>
              <a:gd name="T13" fmla="*/ 9894 h 208"/>
              <a:gd name="T14" fmla="*/ 181272 w 256"/>
              <a:gd name="T15" fmla="*/ 0 h 208"/>
              <a:gd name="T16" fmla="*/ 323138 w 256"/>
              <a:gd name="T17" fmla="*/ 0 h 208"/>
              <a:gd name="T18" fmla="*/ 340871 w 256"/>
              <a:gd name="T19" fmla="*/ 7915 h 208"/>
              <a:gd name="T20" fmla="*/ 340871 w 256"/>
              <a:gd name="T21" fmla="*/ 7915 h 208"/>
              <a:gd name="T22" fmla="*/ 380278 w 256"/>
              <a:gd name="T23" fmla="*/ 47492 h 208"/>
              <a:gd name="T24" fmla="*/ 480766 w 256"/>
              <a:gd name="T25" fmla="*/ 47492 h 208"/>
              <a:gd name="T26" fmla="*/ 504410 w 256"/>
              <a:gd name="T27" fmla="*/ 71238 h 208"/>
              <a:gd name="T28" fmla="*/ 504410 w 256"/>
              <a:gd name="T29" fmla="*/ 387851 h 208"/>
              <a:gd name="T30" fmla="*/ 480766 w 256"/>
              <a:gd name="T31" fmla="*/ 411597 h 208"/>
              <a:gd name="T32" fmla="*/ 252205 w 256"/>
              <a:gd name="T33" fmla="*/ 79153 h 208"/>
              <a:gd name="T34" fmla="*/ 110340 w 256"/>
              <a:gd name="T35" fmla="*/ 221629 h 208"/>
              <a:gd name="T36" fmla="*/ 252205 w 256"/>
              <a:gd name="T37" fmla="*/ 364105 h 208"/>
              <a:gd name="T38" fmla="*/ 394070 w 256"/>
              <a:gd name="T39" fmla="*/ 221629 h 208"/>
              <a:gd name="T40" fmla="*/ 252205 w 256"/>
              <a:gd name="T41" fmla="*/ 79153 h 208"/>
              <a:gd name="T42" fmla="*/ 252205 w 256"/>
              <a:gd name="T43" fmla="*/ 316613 h 208"/>
              <a:gd name="T44" fmla="*/ 157628 w 256"/>
              <a:gd name="T45" fmla="*/ 221629 h 208"/>
              <a:gd name="T46" fmla="*/ 252205 w 256"/>
              <a:gd name="T47" fmla="*/ 126645 h 208"/>
              <a:gd name="T48" fmla="*/ 346782 w 256"/>
              <a:gd name="T49" fmla="*/ 221629 h 208"/>
              <a:gd name="T50" fmla="*/ 252205 w 256"/>
              <a:gd name="T51" fmla="*/ 316613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08">
                <a:moveTo>
                  <a:pt x="244" y="208"/>
                </a:moveTo>
                <a:cubicBezTo>
                  <a:pt x="12" y="208"/>
                  <a:pt x="12" y="208"/>
                  <a:pt x="12" y="208"/>
                </a:cubicBezTo>
                <a:cubicBezTo>
                  <a:pt x="5" y="208"/>
                  <a:pt x="0" y="203"/>
                  <a:pt x="0" y="196"/>
                </a:cubicBezTo>
                <a:cubicBezTo>
                  <a:pt x="0" y="36"/>
                  <a:pt x="0" y="36"/>
                  <a:pt x="0" y="36"/>
                </a:cubicBezTo>
                <a:cubicBezTo>
                  <a:pt x="0" y="29"/>
                  <a:pt x="5" y="24"/>
                  <a:pt x="12" y="24"/>
                </a:cubicBezTo>
                <a:cubicBezTo>
                  <a:pt x="63" y="24"/>
                  <a:pt x="63" y="24"/>
                  <a:pt x="63" y="24"/>
                </a:cubicBezTo>
                <a:cubicBezTo>
                  <a:pt x="82" y="5"/>
                  <a:pt x="82" y="5"/>
                  <a:pt x="82" y="5"/>
                </a:cubicBezTo>
                <a:cubicBezTo>
                  <a:pt x="85" y="2"/>
                  <a:pt x="88" y="0"/>
                  <a:pt x="92" y="0"/>
                </a:cubicBezTo>
                <a:cubicBezTo>
                  <a:pt x="164" y="0"/>
                  <a:pt x="164" y="0"/>
                  <a:pt x="164" y="0"/>
                </a:cubicBezTo>
                <a:cubicBezTo>
                  <a:pt x="167" y="0"/>
                  <a:pt x="170" y="1"/>
                  <a:pt x="173" y="4"/>
                </a:cubicBezTo>
                <a:cubicBezTo>
                  <a:pt x="173" y="4"/>
                  <a:pt x="173" y="4"/>
                  <a:pt x="173" y="4"/>
                </a:cubicBezTo>
                <a:cubicBezTo>
                  <a:pt x="193" y="24"/>
                  <a:pt x="193" y="24"/>
                  <a:pt x="193" y="24"/>
                </a:cubicBezTo>
                <a:cubicBezTo>
                  <a:pt x="244" y="24"/>
                  <a:pt x="244" y="24"/>
                  <a:pt x="244" y="24"/>
                </a:cubicBezTo>
                <a:cubicBezTo>
                  <a:pt x="251" y="24"/>
                  <a:pt x="256" y="29"/>
                  <a:pt x="256" y="36"/>
                </a:cubicBezTo>
                <a:cubicBezTo>
                  <a:pt x="256" y="196"/>
                  <a:pt x="256" y="196"/>
                  <a:pt x="256" y="196"/>
                </a:cubicBezTo>
                <a:cubicBezTo>
                  <a:pt x="256" y="203"/>
                  <a:pt x="251" y="208"/>
                  <a:pt x="244" y="208"/>
                </a:cubicBezTo>
                <a:moveTo>
                  <a:pt x="128" y="40"/>
                </a:moveTo>
                <a:cubicBezTo>
                  <a:pt x="88" y="40"/>
                  <a:pt x="56" y="72"/>
                  <a:pt x="56" y="112"/>
                </a:cubicBezTo>
                <a:cubicBezTo>
                  <a:pt x="56" y="152"/>
                  <a:pt x="88" y="184"/>
                  <a:pt x="128" y="184"/>
                </a:cubicBezTo>
                <a:cubicBezTo>
                  <a:pt x="168" y="184"/>
                  <a:pt x="200" y="152"/>
                  <a:pt x="200" y="112"/>
                </a:cubicBezTo>
                <a:cubicBezTo>
                  <a:pt x="200" y="72"/>
                  <a:pt x="168" y="40"/>
                  <a:pt x="128" y="40"/>
                </a:cubicBezTo>
                <a:moveTo>
                  <a:pt x="128" y="160"/>
                </a:moveTo>
                <a:cubicBezTo>
                  <a:pt x="101" y="160"/>
                  <a:pt x="80" y="139"/>
                  <a:pt x="80" y="112"/>
                </a:cubicBezTo>
                <a:cubicBezTo>
                  <a:pt x="80" y="85"/>
                  <a:pt x="101" y="64"/>
                  <a:pt x="128" y="64"/>
                </a:cubicBezTo>
                <a:cubicBezTo>
                  <a:pt x="155" y="64"/>
                  <a:pt x="176" y="85"/>
                  <a:pt x="176" y="112"/>
                </a:cubicBezTo>
                <a:cubicBezTo>
                  <a:pt x="176" y="139"/>
                  <a:pt x="155" y="160"/>
                  <a:pt x="128" y="160"/>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8" name="Freeform 90"/>
          <p:cNvSpPr/>
          <p:nvPr/>
        </p:nvSpPr>
        <p:spPr bwMode="auto">
          <a:xfrm>
            <a:off x="9815513" y="2393950"/>
            <a:ext cx="492125" cy="504825"/>
          </a:xfrm>
          <a:custGeom>
            <a:avLst/>
            <a:gdLst>
              <a:gd name="T0" fmla="*/ 492303 w 248"/>
              <a:gd name="T1" fmla="*/ 386189 h 256"/>
              <a:gd name="T2" fmla="*/ 404959 w 248"/>
              <a:gd name="T3" fmla="*/ 433477 h 256"/>
              <a:gd name="T4" fmla="*/ 317615 w 248"/>
              <a:gd name="T5" fmla="*/ 386189 h 256"/>
              <a:gd name="T6" fmla="*/ 404959 w 248"/>
              <a:gd name="T7" fmla="*/ 338900 h 256"/>
              <a:gd name="T8" fmla="*/ 444661 w 248"/>
              <a:gd name="T9" fmla="*/ 344812 h 256"/>
              <a:gd name="T10" fmla="*/ 444661 w 248"/>
              <a:gd name="T11" fmla="*/ 299493 h 256"/>
              <a:gd name="T12" fmla="*/ 444661 w 248"/>
              <a:gd name="T13" fmla="*/ 147776 h 256"/>
              <a:gd name="T14" fmla="*/ 174688 w 248"/>
              <a:gd name="T15" fmla="*/ 204917 h 256"/>
              <a:gd name="T16" fmla="*/ 174688 w 248"/>
              <a:gd name="T17" fmla="*/ 457122 h 256"/>
              <a:gd name="T18" fmla="*/ 87344 w 248"/>
              <a:gd name="T19" fmla="*/ 504410 h 256"/>
              <a:gd name="T20" fmla="*/ 0 w 248"/>
              <a:gd name="T21" fmla="*/ 457122 h 256"/>
              <a:gd name="T22" fmla="*/ 87344 w 248"/>
              <a:gd name="T23" fmla="*/ 409833 h 256"/>
              <a:gd name="T24" fmla="*/ 127046 w 248"/>
              <a:gd name="T25" fmla="*/ 415744 h 256"/>
              <a:gd name="T26" fmla="*/ 127046 w 248"/>
              <a:gd name="T27" fmla="*/ 378308 h 256"/>
              <a:gd name="T28" fmla="*/ 127046 w 248"/>
              <a:gd name="T29" fmla="*/ 94577 h 256"/>
              <a:gd name="T30" fmla="*/ 150867 w 248"/>
              <a:gd name="T31" fmla="*/ 70933 h 256"/>
              <a:gd name="T32" fmla="*/ 468482 w 248"/>
              <a:gd name="T33" fmla="*/ 0 h 256"/>
              <a:gd name="T34" fmla="*/ 492303 w 248"/>
              <a:gd name="T35" fmla="*/ 23644 h 256"/>
              <a:gd name="T36" fmla="*/ 492303 w 248"/>
              <a:gd name="T37" fmla="*/ 362545 h 256"/>
              <a:gd name="T38" fmla="*/ 492303 w 248"/>
              <a:gd name="T39" fmla="*/ 378308 h 256"/>
              <a:gd name="T40" fmla="*/ 492303 w 248"/>
              <a:gd name="T41" fmla="*/ 386189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8" h="256">
                <a:moveTo>
                  <a:pt x="248" y="196"/>
                </a:moveTo>
                <a:cubicBezTo>
                  <a:pt x="248" y="209"/>
                  <a:pt x="228" y="220"/>
                  <a:pt x="204" y="220"/>
                </a:cubicBezTo>
                <a:cubicBezTo>
                  <a:pt x="180" y="220"/>
                  <a:pt x="160" y="209"/>
                  <a:pt x="160" y="196"/>
                </a:cubicBezTo>
                <a:cubicBezTo>
                  <a:pt x="160" y="183"/>
                  <a:pt x="180" y="172"/>
                  <a:pt x="204" y="172"/>
                </a:cubicBezTo>
                <a:cubicBezTo>
                  <a:pt x="211" y="172"/>
                  <a:pt x="218" y="173"/>
                  <a:pt x="224" y="175"/>
                </a:cubicBezTo>
                <a:cubicBezTo>
                  <a:pt x="224" y="152"/>
                  <a:pt x="224" y="152"/>
                  <a:pt x="224" y="152"/>
                </a:cubicBezTo>
                <a:cubicBezTo>
                  <a:pt x="224" y="75"/>
                  <a:pt x="224" y="75"/>
                  <a:pt x="224" y="75"/>
                </a:cubicBezTo>
                <a:cubicBezTo>
                  <a:pt x="88" y="104"/>
                  <a:pt x="88" y="104"/>
                  <a:pt x="88" y="104"/>
                </a:cubicBezTo>
                <a:cubicBezTo>
                  <a:pt x="88" y="232"/>
                  <a:pt x="88" y="232"/>
                  <a:pt x="88" y="232"/>
                </a:cubicBezTo>
                <a:cubicBezTo>
                  <a:pt x="88" y="245"/>
                  <a:pt x="68" y="256"/>
                  <a:pt x="44" y="256"/>
                </a:cubicBezTo>
                <a:cubicBezTo>
                  <a:pt x="20" y="256"/>
                  <a:pt x="0" y="245"/>
                  <a:pt x="0" y="232"/>
                </a:cubicBezTo>
                <a:cubicBezTo>
                  <a:pt x="0" y="219"/>
                  <a:pt x="20" y="208"/>
                  <a:pt x="44" y="208"/>
                </a:cubicBezTo>
                <a:cubicBezTo>
                  <a:pt x="51" y="208"/>
                  <a:pt x="58" y="209"/>
                  <a:pt x="64" y="211"/>
                </a:cubicBezTo>
                <a:cubicBezTo>
                  <a:pt x="64" y="192"/>
                  <a:pt x="64" y="192"/>
                  <a:pt x="64" y="192"/>
                </a:cubicBezTo>
                <a:cubicBezTo>
                  <a:pt x="64" y="48"/>
                  <a:pt x="64" y="48"/>
                  <a:pt x="64" y="48"/>
                </a:cubicBezTo>
                <a:cubicBezTo>
                  <a:pt x="64" y="39"/>
                  <a:pt x="76" y="36"/>
                  <a:pt x="76" y="36"/>
                </a:cubicBezTo>
                <a:cubicBezTo>
                  <a:pt x="236" y="0"/>
                  <a:pt x="236" y="0"/>
                  <a:pt x="236" y="0"/>
                </a:cubicBezTo>
                <a:cubicBezTo>
                  <a:pt x="243" y="0"/>
                  <a:pt x="248" y="5"/>
                  <a:pt x="248" y="12"/>
                </a:cubicBezTo>
                <a:cubicBezTo>
                  <a:pt x="248" y="184"/>
                  <a:pt x="248" y="184"/>
                  <a:pt x="248" y="184"/>
                </a:cubicBezTo>
                <a:cubicBezTo>
                  <a:pt x="248" y="192"/>
                  <a:pt x="248" y="192"/>
                  <a:pt x="248" y="192"/>
                </a:cubicBezTo>
                <a:lnTo>
                  <a:pt x="248" y="19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09" name="Freeform 91"/>
          <p:cNvSpPr>
            <a:spLocks noEditPoints="1"/>
          </p:cNvSpPr>
          <p:nvPr/>
        </p:nvSpPr>
        <p:spPr bwMode="auto">
          <a:xfrm>
            <a:off x="9017000" y="2535238"/>
            <a:ext cx="330200" cy="301625"/>
          </a:xfrm>
          <a:custGeom>
            <a:avLst/>
            <a:gdLst>
              <a:gd name="T0" fmla="*/ 307258 w 168"/>
              <a:gd name="T1" fmla="*/ 302647 h 152"/>
              <a:gd name="T2" fmla="*/ 283623 w 168"/>
              <a:gd name="T3" fmla="*/ 278754 h 152"/>
              <a:gd name="T4" fmla="*/ 283623 w 168"/>
              <a:gd name="T5" fmla="*/ 23893 h 152"/>
              <a:gd name="T6" fmla="*/ 307258 w 168"/>
              <a:gd name="T7" fmla="*/ 0 h 152"/>
              <a:gd name="T8" fmla="*/ 330893 w 168"/>
              <a:gd name="T9" fmla="*/ 23893 h 152"/>
              <a:gd name="T10" fmla="*/ 330893 w 168"/>
              <a:gd name="T11" fmla="*/ 278754 h 152"/>
              <a:gd name="T12" fmla="*/ 307258 w 168"/>
              <a:gd name="T13" fmla="*/ 302647 h 152"/>
              <a:gd name="T14" fmla="*/ 212717 w 168"/>
              <a:gd name="T15" fmla="*/ 302647 h 152"/>
              <a:gd name="T16" fmla="*/ 189082 w 168"/>
              <a:gd name="T17" fmla="*/ 278754 h 152"/>
              <a:gd name="T18" fmla="*/ 189082 w 168"/>
              <a:gd name="T19" fmla="*/ 87608 h 152"/>
              <a:gd name="T20" fmla="*/ 212717 w 168"/>
              <a:gd name="T21" fmla="*/ 63715 h 152"/>
              <a:gd name="T22" fmla="*/ 236352 w 168"/>
              <a:gd name="T23" fmla="*/ 87608 h 152"/>
              <a:gd name="T24" fmla="*/ 236352 w 168"/>
              <a:gd name="T25" fmla="*/ 278754 h 152"/>
              <a:gd name="T26" fmla="*/ 212717 w 168"/>
              <a:gd name="T27" fmla="*/ 302647 h 152"/>
              <a:gd name="T28" fmla="*/ 118176 w 168"/>
              <a:gd name="T29" fmla="*/ 302647 h 152"/>
              <a:gd name="T30" fmla="*/ 94541 w 168"/>
              <a:gd name="T31" fmla="*/ 278754 h 152"/>
              <a:gd name="T32" fmla="*/ 94541 w 168"/>
              <a:gd name="T33" fmla="*/ 151324 h 152"/>
              <a:gd name="T34" fmla="*/ 118176 w 168"/>
              <a:gd name="T35" fmla="*/ 127430 h 152"/>
              <a:gd name="T36" fmla="*/ 141811 w 168"/>
              <a:gd name="T37" fmla="*/ 151324 h 152"/>
              <a:gd name="T38" fmla="*/ 141811 w 168"/>
              <a:gd name="T39" fmla="*/ 278754 h 152"/>
              <a:gd name="T40" fmla="*/ 118176 w 168"/>
              <a:gd name="T41" fmla="*/ 302647 h 152"/>
              <a:gd name="T42" fmla="*/ 23635 w 168"/>
              <a:gd name="T43" fmla="*/ 302647 h 152"/>
              <a:gd name="T44" fmla="*/ 0 w 168"/>
              <a:gd name="T45" fmla="*/ 278754 h 152"/>
              <a:gd name="T46" fmla="*/ 0 w 168"/>
              <a:gd name="T47" fmla="*/ 215039 h 152"/>
              <a:gd name="T48" fmla="*/ 23635 w 168"/>
              <a:gd name="T49" fmla="*/ 191145 h 152"/>
              <a:gd name="T50" fmla="*/ 47270 w 168"/>
              <a:gd name="T51" fmla="*/ 215039 h 152"/>
              <a:gd name="T52" fmla="*/ 47270 w 168"/>
              <a:gd name="T53" fmla="*/ 278754 h 152"/>
              <a:gd name="T54" fmla="*/ 23635 w 168"/>
              <a:gd name="T55" fmla="*/ 302647 h 1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152">
                <a:moveTo>
                  <a:pt x="156" y="152"/>
                </a:moveTo>
                <a:cubicBezTo>
                  <a:pt x="149" y="152"/>
                  <a:pt x="144" y="147"/>
                  <a:pt x="144" y="140"/>
                </a:cubicBezTo>
                <a:cubicBezTo>
                  <a:pt x="144" y="12"/>
                  <a:pt x="144" y="12"/>
                  <a:pt x="144" y="12"/>
                </a:cubicBezTo>
                <a:cubicBezTo>
                  <a:pt x="144" y="5"/>
                  <a:pt x="149" y="0"/>
                  <a:pt x="156" y="0"/>
                </a:cubicBezTo>
                <a:cubicBezTo>
                  <a:pt x="163" y="0"/>
                  <a:pt x="168" y="5"/>
                  <a:pt x="168" y="12"/>
                </a:cubicBezTo>
                <a:cubicBezTo>
                  <a:pt x="168" y="140"/>
                  <a:pt x="168" y="140"/>
                  <a:pt x="168" y="140"/>
                </a:cubicBezTo>
                <a:cubicBezTo>
                  <a:pt x="168" y="147"/>
                  <a:pt x="163" y="152"/>
                  <a:pt x="156" y="152"/>
                </a:cubicBezTo>
                <a:moveTo>
                  <a:pt x="108" y="152"/>
                </a:moveTo>
                <a:cubicBezTo>
                  <a:pt x="101" y="152"/>
                  <a:pt x="96" y="147"/>
                  <a:pt x="96" y="140"/>
                </a:cubicBezTo>
                <a:cubicBezTo>
                  <a:pt x="96" y="44"/>
                  <a:pt x="96" y="44"/>
                  <a:pt x="96" y="44"/>
                </a:cubicBezTo>
                <a:cubicBezTo>
                  <a:pt x="96" y="37"/>
                  <a:pt x="101" y="32"/>
                  <a:pt x="108" y="32"/>
                </a:cubicBezTo>
                <a:cubicBezTo>
                  <a:pt x="115" y="32"/>
                  <a:pt x="120" y="37"/>
                  <a:pt x="120" y="44"/>
                </a:cubicBezTo>
                <a:cubicBezTo>
                  <a:pt x="120" y="140"/>
                  <a:pt x="120" y="140"/>
                  <a:pt x="120" y="140"/>
                </a:cubicBezTo>
                <a:cubicBezTo>
                  <a:pt x="120" y="147"/>
                  <a:pt x="115" y="152"/>
                  <a:pt x="108" y="152"/>
                </a:cubicBezTo>
                <a:moveTo>
                  <a:pt x="60" y="152"/>
                </a:moveTo>
                <a:cubicBezTo>
                  <a:pt x="53" y="152"/>
                  <a:pt x="48" y="147"/>
                  <a:pt x="48" y="140"/>
                </a:cubicBezTo>
                <a:cubicBezTo>
                  <a:pt x="48" y="76"/>
                  <a:pt x="48" y="76"/>
                  <a:pt x="48" y="76"/>
                </a:cubicBezTo>
                <a:cubicBezTo>
                  <a:pt x="48" y="69"/>
                  <a:pt x="53" y="64"/>
                  <a:pt x="60" y="64"/>
                </a:cubicBezTo>
                <a:cubicBezTo>
                  <a:pt x="67" y="64"/>
                  <a:pt x="72" y="69"/>
                  <a:pt x="72" y="76"/>
                </a:cubicBezTo>
                <a:cubicBezTo>
                  <a:pt x="72" y="140"/>
                  <a:pt x="72" y="140"/>
                  <a:pt x="72" y="140"/>
                </a:cubicBezTo>
                <a:cubicBezTo>
                  <a:pt x="72" y="147"/>
                  <a:pt x="67" y="152"/>
                  <a:pt x="60" y="152"/>
                </a:cubicBezTo>
                <a:moveTo>
                  <a:pt x="12" y="152"/>
                </a:moveTo>
                <a:cubicBezTo>
                  <a:pt x="5" y="152"/>
                  <a:pt x="0" y="147"/>
                  <a:pt x="0" y="140"/>
                </a:cubicBezTo>
                <a:cubicBezTo>
                  <a:pt x="0" y="108"/>
                  <a:pt x="0" y="108"/>
                  <a:pt x="0" y="108"/>
                </a:cubicBezTo>
                <a:cubicBezTo>
                  <a:pt x="0" y="101"/>
                  <a:pt x="5" y="96"/>
                  <a:pt x="12" y="96"/>
                </a:cubicBezTo>
                <a:cubicBezTo>
                  <a:pt x="19" y="96"/>
                  <a:pt x="24" y="101"/>
                  <a:pt x="24" y="108"/>
                </a:cubicBezTo>
                <a:cubicBezTo>
                  <a:pt x="24" y="140"/>
                  <a:pt x="24" y="140"/>
                  <a:pt x="24" y="140"/>
                </a:cubicBezTo>
                <a:cubicBezTo>
                  <a:pt x="24" y="147"/>
                  <a:pt x="19" y="152"/>
                  <a:pt x="12" y="15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0" name="Freeform 92"/>
          <p:cNvSpPr>
            <a:spLocks noEditPoints="1"/>
          </p:cNvSpPr>
          <p:nvPr/>
        </p:nvSpPr>
        <p:spPr bwMode="auto">
          <a:xfrm>
            <a:off x="8043863" y="2457450"/>
            <a:ext cx="504825" cy="379413"/>
          </a:xfrm>
          <a:custGeom>
            <a:avLst/>
            <a:gdLst>
              <a:gd name="T0" fmla="*/ 496529 w 256"/>
              <a:gd name="T1" fmla="*/ 207438 h 192"/>
              <a:gd name="T2" fmla="*/ 496529 w 256"/>
              <a:gd name="T3" fmla="*/ 207438 h 192"/>
              <a:gd name="T4" fmla="*/ 401952 w 256"/>
              <a:gd name="T5" fmla="*/ 302267 h 192"/>
              <a:gd name="T6" fmla="*/ 401952 w 256"/>
              <a:gd name="T7" fmla="*/ 302267 h 192"/>
              <a:gd name="T8" fmla="*/ 386189 w 256"/>
              <a:gd name="T9" fmla="*/ 308193 h 192"/>
              <a:gd name="T10" fmla="*/ 362545 w 256"/>
              <a:gd name="T11" fmla="*/ 284486 h 192"/>
              <a:gd name="T12" fmla="*/ 370426 w 256"/>
              <a:gd name="T13" fmla="*/ 268681 h 192"/>
              <a:gd name="T14" fmla="*/ 370426 w 256"/>
              <a:gd name="T15" fmla="*/ 268681 h 192"/>
              <a:gd name="T16" fmla="*/ 447270 w 256"/>
              <a:gd name="T17" fmla="*/ 189658 h 192"/>
              <a:gd name="T18" fmla="*/ 370426 w 256"/>
              <a:gd name="T19" fmla="*/ 112609 h 192"/>
              <a:gd name="T20" fmla="*/ 370426 w 256"/>
              <a:gd name="T21" fmla="*/ 112609 h 192"/>
              <a:gd name="T22" fmla="*/ 362545 w 256"/>
              <a:gd name="T23" fmla="*/ 94829 h 192"/>
              <a:gd name="T24" fmla="*/ 386189 w 256"/>
              <a:gd name="T25" fmla="*/ 71122 h 192"/>
              <a:gd name="T26" fmla="*/ 403922 w 256"/>
              <a:gd name="T27" fmla="*/ 79024 h 192"/>
              <a:gd name="T28" fmla="*/ 403922 w 256"/>
              <a:gd name="T29" fmla="*/ 79024 h 192"/>
              <a:gd name="T30" fmla="*/ 496529 w 256"/>
              <a:gd name="T31" fmla="*/ 171877 h 192"/>
              <a:gd name="T32" fmla="*/ 504410 w 256"/>
              <a:gd name="T33" fmla="*/ 189658 h 192"/>
              <a:gd name="T34" fmla="*/ 496529 w 256"/>
              <a:gd name="T35" fmla="*/ 207438 h 192"/>
              <a:gd name="T36" fmla="*/ 210828 w 256"/>
              <a:gd name="T37" fmla="*/ 363510 h 192"/>
              <a:gd name="T38" fmla="*/ 189154 w 256"/>
              <a:gd name="T39" fmla="*/ 379315 h 192"/>
              <a:gd name="T40" fmla="*/ 165510 w 256"/>
              <a:gd name="T41" fmla="*/ 355608 h 192"/>
              <a:gd name="T42" fmla="*/ 167480 w 256"/>
              <a:gd name="T43" fmla="*/ 347705 h 192"/>
              <a:gd name="T44" fmla="*/ 293582 w 256"/>
              <a:gd name="T45" fmla="*/ 15805 h 192"/>
              <a:gd name="T46" fmla="*/ 315256 w 256"/>
              <a:gd name="T47" fmla="*/ 0 h 192"/>
              <a:gd name="T48" fmla="*/ 338900 w 256"/>
              <a:gd name="T49" fmla="*/ 23707 h 192"/>
              <a:gd name="T50" fmla="*/ 336930 w 256"/>
              <a:gd name="T51" fmla="*/ 31610 h 192"/>
              <a:gd name="T52" fmla="*/ 210828 w 256"/>
              <a:gd name="T53" fmla="*/ 363510 h 192"/>
              <a:gd name="T54" fmla="*/ 133984 w 256"/>
              <a:gd name="T55" fmla="*/ 112609 h 192"/>
              <a:gd name="T56" fmla="*/ 57140 w 256"/>
              <a:gd name="T57" fmla="*/ 189658 h 192"/>
              <a:gd name="T58" fmla="*/ 135954 w 256"/>
              <a:gd name="T59" fmla="*/ 268681 h 192"/>
              <a:gd name="T60" fmla="*/ 135954 w 256"/>
              <a:gd name="T61" fmla="*/ 268681 h 192"/>
              <a:gd name="T62" fmla="*/ 141865 w 256"/>
              <a:gd name="T63" fmla="*/ 284486 h 192"/>
              <a:gd name="T64" fmla="*/ 118221 w 256"/>
              <a:gd name="T65" fmla="*/ 308193 h 192"/>
              <a:gd name="T66" fmla="*/ 102458 w 256"/>
              <a:gd name="T67" fmla="*/ 302267 h 192"/>
              <a:gd name="T68" fmla="*/ 102458 w 256"/>
              <a:gd name="T69" fmla="*/ 302267 h 192"/>
              <a:gd name="T70" fmla="*/ 7881 w 256"/>
              <a:gd name="T71" fmla="*/ 207438 h 192"/>
              <a:gd name="T72" fmla="*/ 7881 w 256"/>
              <a:gd name="T73" fmla="*/ 207438 h 192"/>
              <a:gd name="T74" fmla="*/ 0 w 256"/>
              <a:gd name="T75" fmla="*/ 189658 h 192"/>
              <a:gd name="T76" fmla="*/ 7881 w 256"/>
              <a:gd name="T77" fmla="*/ 171877 h 192"/>
              <a:gd name="T78" fmla="*/ 102458 w 256"/>
              <a:gd name="T79" fmla="*/ 79024 h 192"/>
              <a:gd name="T80" fmla="*/ 102458 w 256"/>
              <a:gd name="T81" fmla="*/ 79024 h 192"/>
              <a:gd name="T82" fmla="*/ 118221 w 256"/>
              <a:gd name="T83" fmla="*/ 71122 h 192"/>
              <a:gd name="T84" fmla="*/ 141865 w 256"/>
              <a:gd name="T85" fmla="*/ 94829 h 192"/>
              <a:gd name="T86" fmla="*/ 133984 w 256"/>
              <a:gd name="T87" fmla="*/ 112609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90"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1" name="Freeform 93"/>
          <p:cNvSpPr>
            <a:spLocks noEditPoints="1"/>
          </p:cNvSpPr>
          <p:nvPr/>
        </p:nvSpPr>
        <p:spPr bwMode="auto">
          <a:xfrm>
            <a:off x="7164388" y="2397125"/>
            <a:ext cx="492125" cy="496888"/>
          </a:xfrm>
          <a:custGeom>
            <a:avLst/>
            <a:gdLst>
              <a:gd name="T0" fmla="*/ 456715 w 249"/>
              <a:gd name="T1" fmla="*/ 170741 h 250"/>
              <a:gd name="T2" fmla="*/ 391470 w 249"/>
              <a:gd name="T3" fmla="*/ 236257 h 250"/>
              <a:gd name="T4" fmla="*/ 300522 w 249"/>
              <a:gd name="T5" fmla="*/ 260082 h 250"/>
              <a:gd name="T6" fmla="*/ 355882 w 249"/>
              <a:gd name="T7" fmla="*/ 204492 h 250"/>
              <a:gd name="T8" fmla="*/ 357859 w 249"/>
              <a:gd name="T9" fmla="*/ 202506 h 250"/>
              <a:gd name="T10" fmla="*/ 423104 w 249"/>
              <a:gd name="T11" fmla="*/ 136990 h 250"/>
              <a:gd name="T12" fmla="*/ 423104 w 249"/>
              <a:gd name="T13" fmla="*/ 69487 h 250"/>
              <a:gd name="T14" fmla="*/ 357859 w 249"/>
              <a:gd name="T15" fmla="*/ 69487 h 250"/>
              <a:gd name="T16" fmla="*/ 290637 w 249"/>
              <a:gd name="T17" fmla="*/ 136990 h 250"/>
              <a:gd name="T18" fmla="*/ 290637 w 249"/>
              <a:gd name="T19" fmla="*/ 136990 h 250"/>
              <a:gd name="T20" fmla="*/ 290637 w 249"/>
              <a:gd name="T21" fmla="*/ 136990 h 250"/>
              <a:gd name="T22" fmla="*/ 235277 w 249"/>
              <a:gd name="T23" fmla="*/ 194565 h 250"/>
              <a:gd name="T24" fmla="*/ 259003 w 249"/>
              <a:gd name="T25" fmla="*/ 103239 h 250"/>
              <a:gd name="T26" fmla="*/ 324248 w 249"/>
              <a:gd name="T27" fmla="*/ 37722 h 250"/>
              <a:gd name="T28" fmla="*/ 456715 w 249"/>
              <a:gd name="T29" fmla="*/ 37722 h 250"/>
              <a:gd name="T30" fmla="*/ 456715 w 249"/>
              <a:gd name="T31" fmla="*/ 170741 h 250"/>
              <a:gd name="T32" fmla="*/ 185849 w 249"/>
              <a:gd name="T33" fmla="*/ 343467 h 250"/>
              <a:gd name="T34" fmla="*/ 185849 w 249"/>
              <a:gd name="T35" fmla="*/ 343467 h 250"/>
              <a:gd name="T36" fmla="*/ 168055 w 249"/>
              <a:gd name="T37" fmla="*/ 351408 h 250"/>
              <a:gd name="T38" fmla="*/ 144330 w 249"/>
              <a:gd name="T39" fmla="*/ 327584 h 250"/>
              <a:gd name="T40" fmla="*/ 152238 w 249"/>
              <a:gd name="T41" fmla="*/ 309716 h 250"/>
              <a:gd name="T42" fmla="*/ 308431 w 249"/>
              <a:gd name="T43" fmla="*/ 152872 h 250"/>
              <a:gd name="T44" fmla="*/ 326225 w 249"/>
              <a:gd name="T45" fmla="*/ 144931 h 250"/>
              <a:gd name="T46" fmla="*/ 349950 w 249"/>
              <a:gd name="T47" fmla="*/ 168755 h 250"/>
              <a:gd name="T48" fmla="*/ 344019 w 249"/>
              <a:gd name="T49" fmla="*/ 184638 h 250"/>
              <a:gd name="T50" fmla="*/ 344019 w 249"/>
              <a:gd name="T51" fmla="*/ 184638 h 250"/>
              <a:gd name="T52" fmla="*/ 185849 w 249"/>
              <a:gd name="T53" fmla="*/ 343467 h 250"/>
              <a:gd name="T54" fmla="*/ 136421 w 249"/>
              <a:gd name="T55" fmla="*/ 291847 h 250"/>
              <a:gd name="T56" fmla="*/ 69199 w 249"/>
              <a:gd name="T57" fmla="*/ 359349 h 250"/>
              <a:gd name="T58" fmla="*/ 69199 w 249"/>
              <a:gd name="T59" fmla="*/ 424866 h 250"/>
              <a:gd name="T60" fmla="*/ 136421 w 249"/>
              <a:gd name="T61" fmla="*/ 424866 h 250"/>
              <a:gd name="T62" fmla="*/ 201666 w 249"/>
              <a:gd name="T63" fmla="*/ 359349 h 250"/>
              <a:gd name="T64" fmla="*/ 203643 w 249"/>
              <a:gd name="T65" fmla="*/ 357364 h 250"/>
              <a:gd name="T66" fmla="*/ 259003 w 249"/>
              <a:gd name="T67" fmla="*/ 301774 h 250"/>
              <a:gd name="T68" fmla="*/ 235277 w 249"/>
              <a:gd name="T69" fmla="*/ 393100 h 250"/>
              <a:gd name="T70" fmla="*/ 170032 w 249"/>
              <a:gd name="T71" fmla="*/ 458617 h 250"/>
              <a:gd name="T72" fmla="*/ 37565 w 249"/>
              <a:gd name="T73" fmla="*/ 458617 h 250"/>
              <a:gd name="T74" fmla="*/ 37565 w 249"/>
              <a:gd name="T75" fmla="*/ 325598 h 250"/>
              <a:gd name="T76" fmla="*/ 102810 w 249"/>
              <a:gd name="T77" fmla="*/ 260082 h 250"/>
              <a:gd name="T78" fmla="*/ 193758 w 249"/>
              <a:gd name="T79" fmla="*/ 234272 h 250"/>
              <a:gd name="T80" fmla="*/ 136421 w 249"/>
              <a:gd name="T81" fmla="*/ 291847 h 250"/>
              <a:gd name="T82" fmla="*/ 136421 w 249"/>
              <a:gd name="T83" fmla="*/ 291847 h 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4"/>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2" name="Freeform 94"/>
          <p:cNvSpPr>
            <a:spLocks noEditPoints="1"/>
          </p:cNvSpPr>
          <p:nvPr/>
        </p:nvSpPr>
        <p:spPr bwMode="auto">
          <a:xfrm>
            <a:off x="6348413" y="2417763"/>
            <a:ext cx="379412" cy="460375"/>
          </a:xfrm>
          <a:custGeom>
            <a:avLst/>
            <a:gdLst>
              <a:gd name="T0" fmla="*/ 0 w 192"/>
              <a:gd name="T1" fmla="*/ 71383 h 232"/>
              <a:gd name="T2" fmla="*/ 23707 w 192"/>
              <a:gd name="T3" fmla="*/ 47588 h 232"/>
              <a:gd name="T4" fmla="*/ 142244 w 192"/>
              <a:gd name="T5" fmla="*/ 47588 h 232"/>
              <a:gd name="T6" fmla="*/ 142244 w 192"/>
              <a:gd name="T7" fmla="*/ 23794 h 232"/>
              <a:gd name="T8" fmla="*/ 165951 w 192"/>
              <a:gd name="T9" fmla="*/ 0 h 232"/>
              <a:gd name="T10" fmla="*/ 213365 w 192"/>
              <a:gd name="T11" fmla="*/ 0 h 232"/>
              <a:gd name="T12" fmla="*/ 237073 w 192"/>
              <a:gd name="T13" fmla="*/ 23794 h 232"/>
              <a:gd name="T14" fmla="*/ 237073 w 192"/>
              <a:gd name="T15" fmla="*/ 47588 h 232"/>
              <a:gd name="T16" fmla="*/ 355609 w 192"/>
              <a:gd name="T17" fmla="*/ 47588 h 232"/>
              <a:gd name="T18" fmla="*/ 379316 w 192"/>
              <a:gd name="T19" fmla="*/ 71383 h 232"/>
              <a:gd name="T20" fmla="*/ 379316 w 192"/>
              <a:gd name="T21" fmla="*/ 95177 h 232"/>
              <a:gd name="T22" fmla="*/ 0 w 192"/>
              <a:gd name="T23" fmla="*/ 95177 h 232"/>
              <a:gd name="T24" fmla="*/ 0 w 192"/>
              <a:gd name="T25" fmla="*/ 71383 h 232"/>
              <a:gd name="T26" fmla="*/ 355609 w 192"/>
              <a:gd name="T27" fmla="*/ 142765 h 232"/>
              <a:gd name="T28" fmla="*/ 355609 w 192"/>
              <a:gd name="T29" fmla="*/ 190354 h 232"/>
              <a:gd name="T30" fmla="*/ 355609 w 192"/>
              <a:gd name="T31" fmla="*/ 436227 h 232"/>
              <a:gd name="T32" fmla="*/ 331902 w 192"/>
              <a:gd name="T33" fmla="*/ 460021 h 232"/>
              <a:gd name="T34" fmla="*/ 47415 w 192"/>
              <a:gd name="T35" fmla="*/ 460021 h 232"/>
              <a:gd name="T36" fmla="*/ 23707 w 192"/>
              <a:gd name="T37" fmla="*/ 436227 h 232"/>
              <a:gd name="T38" fmla="*/ 23707 w 192"/>
              <a:gd name="T39" fmla="*/ 190354 h 232"/>
              <a:gd name="T40" fmla="*/ 23707 w 192"/>
              <a:gd name="T41" fmla="*/ 142765 h 232"/>
              <a:gd name="T42" fmla="*/ 23707 w 192"/>
              <a:gd name="T43" fmla="*/ 118971 h 232"/>
              <a:gd name="T44" fmla="*/ 355609 w 192"/>
              <a:gd name="T45" fmla="*/ 118971 h 232"/>
              <a:gd name="T46" fmla="*/ 355609 w 192"/>
              <a:gd name="T47" fmla="*/ 142765 h 232"/>
              <a:gd name="T48" fmla="*/ 118536 w 192"/>
              <a:gd name="T49" fmla="*/ 190354 h 232"/>
              <a:gd name="T50" fmla="*/ 94829 w 192"/>
              <a:gd name="T51" fmla="*/ 166559 h 232"/>
              <a:gd name="T52" fmla="*/ 71122 w 192"/>
              <a:gd name="T53" fmla="*/ 190354 h 232"/>
              <a:gd name="T54" fmla="*/ 71122 w 192"/>
              <a:gd name="T55" fmla="*/ 388638 h 232"/>
              <a:gd name="T56" fmla="*/ 94829 w 192"/>
              <a:gd name="T57" fmla="*/ 412433 h 232"/>
              <a:gd name="T58" fmla="*/ 118536 w 192"/>
              <a:gd name="T59" fmla="*/ 388638 h 232"/>
              <a:gd name="T60" fmla="*/ 118536 w 192"/>
              <a:gd name="T61" fmla="*/ 190354 h 232"/>
              <a:gd name="T62" fmla="*/ 213365 w 192"/>
              <a:gd name="T63" fmla="*/ 190354 h 232"/>
              <a:gd name="T64" fmla="*/ 189658 w 192"/>
              <a:gd name="T65" fmla="*/ 166559 h 232"/>
              <a:gd name="T66" fmla="*/ 165951 w 192"/>
              <a:gd name="T67" fmla="*/ 190354 h 232"/>
              <a:gd name="T68" fmla="*/ 165951 w 192"/>
              <a:gd name="T69" fmla="*/ 388638 h 232"/>
              <a:gd name="T70" fmla="*/ 189658 w 192"/>
              <a:gd name="T71" fmla="*/ 412433 h 232"/>
              <a:gd name="T72" fmla="*/ 213365 w 192"/>
              <a:gd name="T73" fmla="*/ 388638 h 232"/>
              <a:gd name="T74" fmla="*/ 213365 w 192"/>
              <a:gd name="T75" fmla="*/ 190354 h 232"/>
              <a:gd name="T76" fmla="*/ 308194 w 192"/>
              <a:gd name="T77" fmla="*/ 190354 h 232"/>
              <a:gd name="T78" fmla="*/ 284487 w 192"/>
              <a:gd name="T79" fmla="*/ 166559 h 232"/>
              <a:gd name="T80" fmla="*/ 260780 w 192"/>
              <a:gd name="T81" fmla="*/ 190354 h 232"/>
              <a:gd name="T82" fmla="*/ 260780 w 192"/>
              <a:gd name="T83" fmla="*/ 388638 h 232"/>
              <a:gd name="T84" fmla="*/ 284487 w 192"/>
              <a:gd name="T85" fmla="*/ 412433 h 232"/>
              <a:gd name="T86" fmla="*/ 308194 w 192"/>
              <a:gd name="T87" fmla="*/ 388638 h 232"/>
              <a:gd name="T88" fmla="*/ 308194 w 192"/>
              <a:gd name="T89" fmla="*/ 190354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232">
                <a:moveTo>
                  <a:pt x="0" y="36"/>
                </a:moveTo>
                <a:cubicBezTo>
                  <a:pt x="0" y="29"/>
                  <a:pt x="5" y="24"/>
                  <a:pt x="12" y="24"/>
                </a:cubicBezTo>
                <a:cubicBezTo>
                  <a:pt x="72" y="24"/>
                  <a:pt x="72" y="24"/>
                  <a:pt x="72" y="24"/>
                </a:cubicBezTo>
                <a:cubicBezTo>
                  <a:pt x="72" y="12"/>
                  <a:pt x="72" y="12"/>
                  <a:pt x="72" y="12"/>
                </a:cubicBezTo>
                <a:cubicBezTo>
                  <a:pt x="72" y="5"/>
                  <a:pt x="77" y="0"/>
                  <a:pt x="84" y="0"/>
                </a:cubicBezTo>
                <a:cubicBezTo>
                  <a:pt x="108" y="0"/>
                  <a:pt x="108" y="0"/>
                  <a:pt x="108" y="0"/>
                </a:cubicBezTo>
                <a:cubicBezTo>
                  <a:pt x="115" y="0"/>
                  <a:pt x="120" y="5"/>
                  <a:pt x="120" y="12"/>
                </a:cubicBezTo>
                <a:cubicBezTo>
                  <a:pt x="120" y="24"/>
                  <a:pt x="120" y="24"/>
                  <a:pt x="120" y="24"/>
                </a:cubicBezTo>
                <a:cubicBezTo>
                  <a:pt x="180" y="24"/>
                  <a:pt x="180" y="24"/>
                  <a:pt x="180" y="24"/>
                </a:cubicBezTo>
                <a:cubicBezTo>
                  <a:pt x="187" y="24"/>
                  <a:pt x="192" y="29"/>
                  <a:pt x="192" y="36"/>
                </a:cubicBezTo>
                <a:cubicBezTo>
                  <a:pt x="192" y="48"/>
                  <a:pt x="192" y="48"/>
                  <a:pt x="192" y="48"/>
                </a:cubicBezTo>
                <a:cubicBezTo>
                  <a:pt x="0" y="48"/>
                  <a:pt x="0" y="48"/>
                  <a:pt x="0" y="48"/>
                </a:cubicBezTo>
                <a:lnTo>
                  <a:pt x="0" y="36"/>
                </a:lnTo>
                <a:close/>
                <a:moveTo>
                  <a:pt x="180" y="72"/>
                </a:moveTo>
                <a:cubicBezTo>
                  <a:pt x="180" y="96"/>
                  <a:pt x="180" y="96"/>
                  <a:pt x="180" y="96"/>
                </a:cubicBezTo>
                <a:cubicBezTo>
                  <a:pt x="180" y="220"/>
                  <a:pt x="180" y="220"/>
                  <a:pt x="180" y="220"/>
                </a:cubicBezTo>
                <a:cubicBezTo>
                  <a:pt x="180" y="227"/>
                  <a:pt x="175" y="232"/>
                  <a:pt x="168" y="232"/>
                </a:cubicBezTo>
                <a:cubicBezTo>
                  <a:pt x="24" y="232"/>
                  <a:pt x="24" y="232"/>
                  <a:pt x="24" y="232"/>
                </a:cubicBezTo>
                <a:cubicBezTo>
                  <a:pt x="17" y="232"/>
                  <a:pt x="12" y="227"/>
                  <a:pt x="12" y="220"/>
                </a:cubicBezTo>
                <a:cubicBezTo>
                  <a:pt x="12" y="96"/>
                  <a:pt x="12" y="96"/>
                  <a:pt x="12" y="96"/>
                </a:cubicBezTo>
                <a:cubicBezTo>
                  <a:pt x="12" y="72"/>
                  <a:pt x="12" y="72"/>
                  <a:pt x="12" y="72"/>
                </a:cubicBezTo>
                <a:cubicBezTo>
                  <a:pt x="12" y="60"/>
                  <a:pt x="12" y="60"/>
                  <a:pt x="12" y="60"/>
                </a:cubicBezTo>
                <a:cubicBezTo>
                  <a:pt x="180" y="60"/>
                  <a:pt x="180" y="60"/>
                  <a:pt x="180" y="60"/>
                </a:cubicBezTo>
                <a:lnTo>
                  <a:pt x="180" y="72"/>
                </a:lnTo>
                <a:close/>
                <a:moveTo>
                  <a:pt x="60" y="96"/>
                </a:moveTo>
                <a:cubicBezTo>
                  <a:pt x="60" y="89"/>
                  <a:pt x="55" y="84"/>
                  <a:pt x="48" y="84"/>
                </a:cubicBezTo>
                <a:cubicBezTo>
                  <a:pt x="41" y="84"/>
                  <a:pt x="36" y="89"/>
                  <a:pt x="36" y="96"/>
                </a:cubicBezTo>
                <a:cubicBezTo>
                  <a:pt x="36" y="196"/>
                  <a:pt x="36" y="196"/>
                  <a:pt x="36" y="196"/>
                </a:cubicBezTo>
                <a:cubicBezTo>
                  <a:pt x="36" y="203"/>
                  <a:pt x="41" y="208"/>
                  <a:pt x="48" y="208"/>
                </a:cubicBezTo>
                <a:cubicBezTo>
                  <a:pt x="55" y="208"/>
                  <a:pt x="60" y="203"/>
                  <a:pt x="60" y="196"/>
                </a:cubicBezTo>
                <a:lnTo>
                  <a:pt x="60" y="96"/>
                </a:lnTo>
                <a:close/>
                <a:moveTo>
                  <a:pt x="108" y="96"/>
                </a:moveTo>
                <a:cubicBezTo>
                  <a:pt x="108" y="89"/>
                  <a:pt x="103" y="84"/>
                  <a:pt x="96" y="84"/>
                </a:cubicBezTo>
                <a:cubicBezTo>
                  <a:pt x="89" y="84"/>
                  <a:pt x="84" y="89"/>
                  <a:pt x="84" y="96"/>
                </a:cubicBezTo>
                <a:cubicBezTo>
                  <a:pt x="84" y="196"/>
                  <a:pt x="84" y="196"/>
                  <a:pt x="84" y="196"/>
                </a:cubicBezTo>
                <a:cubicBezTo>
                  <a:pt x="84" y="203"/>
                  <a:pt x="89" y="208"/>
                  <a:pt x="96" y="208"/>
                </a:cubicBezTo>
                <a:cubicBezTo>
                  <a:pt x="103" y="208"/>
                  <a:pt x="108" y="203"/>
                  <a:pt x="108" y="196"/>
                </a:cubicBezTo>
                <a:lnTo>
                  <a:pt x="108" y="96"/>
                </a:lnTo>
                <a:close/>
                <a:moveTo>
                  <a:pt x="156" y="96"/>
                </a:moveTo>
                <a:cubicBezTo>
                  <a:pt x="156" y="89"/>
                  <a:pt x="151" y="84"/>
                  <a:pt x="144" y="84"/>
                </a:cubicBezTo>
                <a:cubicBezTo>
                  <a:pt x="137" y="84"/>
                  <a:pt x="132" y="89"/>
                  <a:pt x="132" y="96"/>
                </a:cubicBezTo>
                <a:cubicBezTo>
                  <a:pt x="132" y="196"/>
                  <a:pt x="132" y="196"/>
                  <a:pt x="132" y="196"/>
                </a:cubicBezTo>
                <a:cubicBezTo>
                  <a:pt x="132" y="203"/>
                  <a:pt x="137" y="208"/>
                  <a:pt x="144" y="208"/>
                </a:cubicBezTo>
                <a:cubicBezTo>
                  <a:pt x="151" y="208"/>
                  <a:pt x="156" y="203"/>
                  <a:pt x="156" y="196"/>
                </a:cubicBezTo>
                <a:lnTo>
                  <a:pt x="156" y="9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3" name="Freeform 95"/>
          <p:cNvSpPr>
            <a:spLocks noEditPoints="1"/>
          </p:cNvSpPr>
          <p:nvPr/>
        </p:nvSpPr>
        <p:spPr bwMode="auto">
          <a:xfrm>
            <a:off x="5429250" y="2393950"/>
            <a:ext cx="442913" cy="504825"/>
          </a:xfrm>
          <a:custGeom>
            <a:avLst/>
            <a:gdLst>
              <a:gd name="T0" fmla="*/ 420101 w 224"/>
              <a:gd name="T1" fmla="*/ 260086 h 256"/>
              <a:gd name="T2" fmla="*/ 372542 w 224"/>
              <a:gd name="T3" fmla="*/ 260086 h 256"/>
              <a:gd name="T4" fmla="*/ 348763 w 224"/>
              <a:gd name="T5" fmla="*/ 236442 h 256"/>
              <a:gd name="T6" fmla="*/ 348763 w 224"/>
              <a:gd name="T7" fmla="*/ 141865 h 256"/>
              <a:gd name="T8" fmla="*/ 372542 w 224"/>
              <a:gd name="T9" fmla="*/ 118221 h 256"/>
              <a:gd name="T10" fmla="*/ 420101 w 224"/>
              <a:gd name="T11" fmla="*/ 118221 h 256"/>
              <a:gd name="T12" fmla="*/ 443880 w 224"/>
              <a:gd name="T13" fmla="*/ 141865 h 256"/>
              <a:gd name="T14" fmla="*/ 443880 w 224"/>
              <a:gd name="T15" fmla="*/ 236442 h 256"/>
              <a:gd name="T16" fmla="*/ 420101 w 224"/>
              <a:gd name="T17" fmla="*/ 260086 h 256"/>
              <a:gd name="T18" fmla="*/ 372542 w 224"/>
              <a:gd name="T19" fmla="*/ 23644 h 256"/>
              <a:gd name="T20" fmla="*/ 396321 w 224"/>
              <a:gd name="T21" fmla="*/ 0 h 256"/>
              <a:gd name="T22" fmla="*/ 420101 w 224"/>
              <a:gd name="T23" fmla="*/ 23644 h 256"/>
              <a:gd name="T24" fmla="*/ 420101 w 224"/>
              <a:gd name="T25" fmla="*/ 94577 h 256"/>
              <a:gd name="T26" fmla="*/ 372542 w 224"/>
              <a:gd name="T27" fmla="*/ 94577 h 256"/>
              <a:gd name="T28" fmla="*/ 372542 w 224"/>
              <a:gd name="T29" fmla="*/ 23644 h 256"/>
              <a:gd name="T30" fmla="*/ 245719 w 224"/>
              <a:gd name="T31" fmla="*/ 386189 h 256"/>
              <a:gd name="T32" fmla="*/ 198161 w 224"/>
              <a:gd name="T33" fmla="*/ 386189 h 256"/>
              <a:gd name="T34" fmla="*/ 174381 w 224"/>
              <a:gd name="T35" fmla="*/ 362545 h 256"/>
              <a:gd name="T36" fmla="*/ 174381 w 224"/>
              <a:gd name="T37" fmla="*/ 267968 h 256"/>
              <a:gd name="T38" fmla="*/ 198161 w 224"/>
              <a:gd name="T39" fmla="*/ 244324 h 256"/>
              <a:gd name="T40" fmla="*/ 245719 w 224"/>
              <a:gd name="T41" fmla="*/ 244324 h 256"/>
              <a:gd name="T42" fmla="*/ 269499 w 224"/>
              <a:gd name="T43" fmla="*/ 267968 h 256"/>
              <a:gd name="T44" fmla="*/ 269499 w 224"/>
              <a:gd name="T45" fmla="*/ 362545 h 256"/>
              <a:gd name="T46" fmla="*/ 245719 w 224"/>
              <a:gd name="T47" fmla="*/ 386189 h 256"/>
              <a:gd name="T48" fmla="*/ 198161 w 224"/>
              <a:gd name="T49" fmla="*/ 23644 h 256"/>
              <a:gd name="T50" fmla="*/ 221940 w 224"/>
              <a:gd name="T51" fmla="*/ 0 h 256"/>
              <a:gd name="T52" fmla="*/ 245719 w 224"/>
              <a:gd name="T53" fmla="*/ 23644 h 256"/>
              <a:gd name="T54" fmla="*/ 245719 w 224"/>
              <a:gd name="T55" fmla="*/ 220679 h 256"/>
              <a:gd name="T56" fmla="*/ 198161 w 224"/>
              <a:gd name="T57" fmla="*/ 220679 h 256"/>
              <a:gd name="T58" fmla="*/ 198161 w 224"/>
              <a:gd name="T59" fmla="*/ 23644 h 256"/>
              <a:gd name="T60" fmla="*/ 71338 w 224"/>
              <a:gd name="T61" fmla="*/ 323138 h 256"/>
              <a:gd name="T62" fmla="*/ 23779 w 224"/>
              <a:gd name="T63" fmla="*/ 323138 h 256"/>
              <a:gd name="T64" fmla="*/ 0 w 224"/>
              <a:gd name="T65" fmla="*/ 299493 h 256"/>
              <a:gd name="T66" fmla="*/ 0 w 224"/>
              <a:gd name="T67" fmla="*/ 204917 h 256"/>
              <a:gd name="T68" fmla="*/ 23779 w 224"/>
              <a:gd name="T69" fmla="*/ 181272 h 256"/>
              <a:gd name="T70" fmla="*/ 71338 w 224"/>
              <a:gd name="T71" fmla="*/ 181272 h 256"/>
              <a:gd name="T72" fmla="*/ 95117 w 224"/>
              <a:gd name="T73" fmla="*/ 204917 h 256"/>
              <a:gd name="T74" fmla="*/ 95117 w 224"/>
              <a:gd name="T75" fmla="*/ 299493 h 256"/>
              <a:gd name="T76" fmla="*/ 71338 w 224"/>
              <a:gd name="T77" fmla="*/ 323138 h 256"/>
              <a:gd name="T78" fmla="*/ 23779 w 224"/>
              <a:gd name="T79" fmla="*/ 23644 h 256"/>
              <a:gd name="T80" fmla="*/ 47559 w 224"/>
              <a:gd name="T81" fmla="*/ 0 h 256"/>
              <a:gd name="T82" fmla="*/ 71338 w 224"/>
              <a:gd name="T83" fmla="*/ 23644 h 256"/>
              <a:gd name="T84" fmla="*/ 71338 w 224"/>
              <a:gd name="T85" fmla="*/ 157628 h 256"/>
              <a:gd name="T86" fmla="*/ 23779 w 224"/>
              <a:gd name="T87" fmla="*/ 157628 h 256"/>
              <a:gd name="T88" fmla="*/ 23779 w 224"/>
              <a:gd name="T89" fmla="*/ 23644 h 256"/>
              <a:gd name="T90" fmla="*/ 71338 w 224"/>
              <a:gd name="T91" fmla="*/ 480766 h 256"/>
              <a:gd name="T92" fmla="*/ 47559 w 224"/>
              <a:gd name="T93" fmla="*/ 504410 h 256"/>
              <a:gd name="T94" fmla="*/ 23779 w 224"/>
              <a:gd name="T95" fmla="*/ 480766 h 256"/>
              <a:gd name="T96" fmla="*/ 23779 w 224"/>
              <a:gd name="T97" fmla="*/ 346782 h 256"/>
              <a:gd name="T98" fmla="*/ 71338 w 224"/>
              <a:gd name="T99" fmla="*/ 346782 h 256"/>
              <a:gd name="T100" fmla="*/ 71338 w 224"/>
              <a:gd name="T101" fmla="*/ 480766 h 256"/>
              <a:gd name="T102" fmla="*/ 245719 w 224"/>
              <a:gd name="T103" fmla="*/ 480766 h 256"/>
              <a:gd name="T104" fmla="*/ 221940 w 224"/>
              <a:gd name="T105" fmla="*/ 504410 h 256"/>
              <a:gd name="T106" fmla="*/ 198161 w 224"/>
              <a:gd name="T107" fmla="*/ 480766 h 256"/>
              <a:gd name="T108" fmla="*/ 198161 w 224"/>
              <a:gd name="T109" fmla="*/ 409833 h 256"/>
              <a:gd name="T110" fmla="*/ 245719 w 224"/>
              <a:gd name="T111" fmla="*/ 409833 h 256"/>
              <a:gd name="T112" fmla="*/ 245719 w 224"/>
              <a:gd name="T113" fmla="*/ 480766 h 256"/>
              <a:gd name="T114" fmla="*/ 420101 w 224"/>
              <a:gd name="T115" fmla="*/ 480766 h 256"/>
              <a:gd name="T116" fmla="*/ 396321 w 224"/>
              <a:gd name="T117" fmla="*/ 504410 h 256"/>
              <a:gd name="T118" fmla="*/ 372542 w 224"/>
              <a:gd name="T119" fmla="*/ 480766 h 256"/>
              <a:gd name="T120" fmla="*/ 372542 w 224"/>
              <a:gd name="T121" fmla="*/ 283731 h 256"/>
              <a:gd name="T122" fmla="*/ 420101 w 224"/>
              <a:gd name="T123" fmla="*/ 283731 h 256"/>
              <a:gd name="T124" fmla="*/ 420101 w 224"/>
              <a:gd name="T125" fmla="*/ 480766 h 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4" h="256">
                <a:moveTo>
                  <a:pt x="212" y="132"/>
                </a:moveTo>
                <a:cubicBezTo>
                  <a:pt x="188" y="132"/>
                  <a:pt x="188" y="132"/>
                  <a:pt x="188" y="132"/>
                </a:cubicBezTo>
                <a:cubicBezTo>
                  <a:pt x="181" y="132"/>
                  <a:pt x="176" y="127"/>
                  <a:pt x="176" y="120"/>
                </a:cubicBezTo>
                <a:cubicBezTo>
                  <a:pt x="176" y="72"/>
                  <a:pt x="176" y="72"/>
                  <a:pt x="176" y="72"/>
                </a:cubicBezTo>
                <a:cubicBezTo>
                  <a:pt x="176" y="65"/>
                  <a:pt x="181" y="60"/>
                  <a:pt x="188" y="60"/>
                </a:cubicBezTo>
                <a:cubicBezTo>
                  <a:pt x="212" y="60"/>
                  <a:pt x="212" y="60"/>
                  <a:pt x="212" y="60"/>
                </a:cubicBezTo>
                <a:cubicBezTo>
                  <a:pt x="219" y="60"/>
                  <a:pt x="224" y="65"/>
                  <a:pt x="224" y="72"/>
                </a:cubicBezTo>
                <a:cubicBezTo>
                  <a:pt x="224" y="120"/>
                  <a:pt x="224" y="120"/>
                  <a:pt x="224" y="120"/>
                </a:cubicBezTo>
                <a:cubicBezTo>
                  <a:pt x="224" y="127"/>
                  <a:pt x="219" y="132"/>
                  <a:pt x="212" y="132"/>
                </a:cubicBezTo>
                <a:moveTo>
                  <a:pt x="188" y="12"/>
                </a:moveTo>
                <a:cubicBezTo>
                  <a:pt x="188" y="5"/>
                  <a:pt x="193" y="0"/>
                  <a:pt x="200" y="0"/>
                </a:cubicBezTo>
                <a:cubicBezTo>
                  <a:pt x="207" y="0"/>
                  <a:pt x="212" y="5"/>
                  <a:pt x="212" y="12"/>
                </a:cubicBezTo>
                <a:cubicBezTo>
                  <a:pt x="212" y="48"/>
                  <a:pt x="212" y="48"/>
                  <a:pt x="212" y="48"/>
                </a:cubicBezTo>
                <a:cubicBezTo>
                  <a:pt x="188" y="48"/>
                  <a:pt x="188" y="48"/>
                  <a:pt x="188" y="48"/>
                </a:cubicBezTo>
                <a:lnTo>
                  <a:pt x="188" y="12"/>
                </a:lnTo>
                <a:close/>
                <a:moveTo>
                  <a:pt x="124" y="196"/>
                </a:moveTo>
                <a:cubicBezTo>
                  <a:pt x="100" y="196"/>
                  <a:pt x="100" y="196"/>
                  <a:pt x="100" y="196"/>
                </a:cubicBezTo>
                <a:cubicBezTo>
                  <a:pt x="93" y="196"/>
                  <a:pt x="88" y="191"/>
                  <a:pt x="88" y="184"/>
                </a:cubicBezTo>
                <a:cubicBezTo>
                  <a:pt x="88" y="136"/>
                  <a:pt x="88" y="136"/>
                  <a:pt x="88" y="136"/>
                </a:cubicBezTo>
                <a:cubicBezTo>
                  <a:pt x="88" y="129"/>
                  <a:pt x="93" y="124"/>
                  <a:pt x="100" y="124"/>
                </a:cubicBezTo>
                <a:cubicBezTo>
                  <a:pt x="124" y="124"/>
                  <a:pt x="124" y="124"/>
                  <a:pt x="124" y="124"/>
                </a:cubicBezTo>
                <a:cubicBezTo>
                  <a:pt x="131" y="124"/>
                  <a:pt x="136" y="129"/>
                  <a:pt x="136" y="136"/>
                </a:cubicBezTo>
                <a:cubicBezTo>
                  <a:pt x="136" y="184"/>
                  <a:pt x="136" y="184"/>
                  <a:pt x="136" y="184"/>
                </a:cubicBezTo>
                <a:cubicBezTo>
                  <a:pt x="136" y="191"/>
                  <a:pt x="131" y="196"/>
                  <a:pt x="124" y="196"/>
                </a:cubicBezTo>
                <a:moveTo>
                  <a:pt x="100" y="12"/>
                </a:moveTo>
                <a:cubicBezTo>
                  <a:pt x="100" y="5"/>
                  <a:pt x="105" y="0"/>
                  <a:pt x="112" y="0"/>
                </a:cubicBezTo>
                <a:cubicBezTo>
                  <a:pt x="119" y="0"/>
                  <a:pt x="124" y="5"/>
                  <a:pt x="124" y="12"/>
                </a:cubicBezTo>
                <a:cubicBezTo>
                  <a:pt x="124" y="112"/>
                  <a:pt x="124" y="112"/>
                  <a:pt x="124" y="112"/>
                </a:cubicBezTo>
                <a:cubicBezTo>
                  <a:pt x="100" y="112"/>
                  <a:pt x="100" y="112"/>
                  <a:pt x="100" y="112"/>
                </a:cubicBezTo>
                <a:lnTo>
                  <a:pt x="100" y="12"/>
                </a:lnTo>
                <a:close/>
                <a:moveTo>
                  <a:pt x="36" y="164"/>
                </a:moveTo>
                <a:cubicBezTo>
                  <a:pt x="12" y="164"/>
                  <a:pt x="12" y="164"/>
                  <a:pt x="12" y="164"/>
                </a:cubicBezTo>
                <a:cubicBezTo>
                  <a:pt x="5" y="164"/>
                  <a:pt x="0" y="159"/>
                  <a:pt x="0" y="152"/>
                </a:cubicBezTo>
                <a:cubicBezTo>
                  <a:pt x="0" y="104"/>
                  <a:pt x="0" y="104"/>
                  <a:pt x="0" y="104"/>
                </a:cubicBezTo>
                <a:cubicBezTo>
                  <a:pt x="0" y="97"/>
                  <a:pt x="5" y="92"/>
                  <a:pt x="12" y="92"/>
                </a:cubicBezTo>
                <a:cubicBezTo>
                  <a:pt x="36" y="92"/>
                  <a:pt x="36" y="92"/>
                  <a:pt x="36" y="92"/>
                </a:cubicBezTo>
                <a:cubicBezTo>
                  <a:pt x="43" y="92"/>
                  <a:pt x="48" y="97"/>
                  <a:pt x="48" y="104"/>
                </a:cubicBezTo>
                <a:cubicBezTo>
                  <a:pt x="48" y="152"/>
                  <a:pt x="48" y="152"/>
                  <a:pt x="48" y="152"/>
                </a:cubicBezTo>
                <a:cubicBezTo>
                  <a:pt x="48" y="159"/>
                  <a:pt x="43" y="164"/>
                  <a:pt x="36" y="164"/>
                </a:cubicBezTo>
                <a:moveTo>
                  <a:pt x="12" y="12"/>
                </a:moveTo>
                <a:cubicBezTo>
                  <a:pt x="12" y="5"/>
                  <a:pt x="17" y="0"/>
                  <a:pt x="24" y="0"/>
                </a:cubicBezTo>
                <a:cubicBezTo>
                  <a:pt x="31" y="0"/>
                  <a:pt x="36" y="5"/>
                  <a:pt x="36" y="12"/>
                </a:cubicBezTo>
                <a:cubicBezTo>
                  <a:pt x="36" y="80"/>
                  <a:pt x="36" y="80"/>
                  <a:pt x="36" y="80"/>
                </a:cubicBezTo>
                <a:cubicBezTo>
                  <a:pt x="12" y="80"/>
                  <a:pt x="12" y="80"/>
                  <a:pt x="12" y="80"/>
                </a:cubicBezTo>
                <a:lnTo>
                  <a:pt x="12" y="12"/>
                </a:lnTo>
                <a:close/>
                <a:moveTo>
                  <a:pt x="36" y="244"/>
                </a:moveTo>
                <a:cubicBezTo>
                  <a:pt x="36" y="251"/>
                  <a:pt x="31" y="256"/>
                  <a:pt x="24" y="256"/>
                </a:cubicBezTo>
                <a:cubicBezTo>
                  <a:pt x="17" y="256"/>
                  <a:pt x="12" y="251"/>
                  <a:pt x="12" y="244"/>
                </a:cubicBezTo>
                <a:cubicBezTo>
                  <a:pt x="12" y="176"/>
                  <a:pt x="12" y="176"/>
                  <a:pt x="12" y="176"/>
                </a:cubicBezTo>
                <a:cubicBezTo>
                  <a:pt x="36" y="176"/>
                  <a:pt x="36" y="176"/>
                  <a:pt x="36" y="176"/>
                </a:cubicBezTo>
                <a:lnTo>
                  <a:pt x="36" y="244"/>
                </a:lnTo>
                <a:close/>
                <a:moveTo>
                  <a:pt x="124" y="244"/>
                </a:moveTo>
                <a:cubicBezTo>
                  <a:pt x="124" y="251"/>
                  <a:pt x="119" y="256"/>
                  <a:pt x="112" y="256"/>
                </a:cubicBezTo>
                <a:cubicBezTo>
                  <a:pt x="105" y="256"/>
                  <a:pt x="100" y="251"/>
                  <a:pt x="100" y="244"/>
                </a:cubicBezTo>
                <a:cubicBezTo>
                  <a:pt x="100" y="208"/>
                  <a:pt x="100" y="208"/>
                  <a:pt x="100" y="208"/>
                </a:cubicBezTo>
                <a:cubicBezTo>
                  <a:pt x="124" y="208"/>
                  <a:pt x="124" y="208"/>
                  <a:pt x="124" y="208"/>
                </a:cubicBezTo>
                <a:lnTo>
                  <a:pt x="124" y="244"/>
                </a:lnTo>
                <a:close/>
                <a:moveTo>
                  <a:pt x="212" y="244"/>
                </a:moveTo>
                <a:cubicBezTo>
                  <a:pt x="212" y="251"/>
                  <a:pt x="207" y="256"/>
                  <a:pt x="200" y="256"/>
                </a:cubicBezTo>
                <a:cubicBezTo>
                  <a:pt x="193" y="256"/>
                  <a:pt x="188" y="251"/>
                  <a:pt x="188" y="244"/>
                </a:cubicBezTo>
                <a:cubicBezTo>
                  <a:pt x="188" y="144"/>
                  <a:pt x="188" y="144"/>
                  <a:pt x="188" y="144"/>
                </a:cubicBezTo>
                <a:cubicBezTo>
                  <a:pt x="212" y="144"/>
                  <a:pt x="212" y="144"/>
                  <a:pt x="212" y="144"/>
                </a:cubicBezTo>
                <a:lnTo>
                  <a:pt x="212" y="24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4" name="Freeform 96"/>
          <p:cNvSpPr>
            <a:spLocks noEditPoints="1"/>
          </p:cNvSpPr>
          <p:nvPr/>
        </p:nvSpPr>
        <p:spPr bwMode="auto">
          <a:xfrm>
            <a:off x="4735513" y="2449513"/>
            <a:ext cx="92075" cy="396875"/>
          </a:xfrm>
          <a:custGeom>
            <a:avLst/>
            <a:gdLst>
              <a:gd name="T0" fmla="*/ 0 w 48"/>
              <a:gd name="T1" fmla="*/ 348002 h 200"/>
              <a:gd name="T2" fmla="*/ 46407 w 48"/>
              <a:gd name="T3" fmla="*/ 300547 h 200"/>
              <a:gd name="T4" fmla="*/ 92813 w 48"/>
              <a:gd name="T5" fmla="*/ 348002 h 200"/>
              <a:gd name="T6" fmla="*/ 46407 w 48"/>
              <a:gd name="T7" fmla="*/ 395457 h 200"/>
              <a:gd name="T8" fmla="*/ 0 w 48"/>
              <a:gd name="T9" fmla="*/ 348002 h 200"/>
              <a:gd name="T10" fmla="*/ 0 w 48"/>
              <a:gd name="T11" fmla="*/ 197729 h 200"/>
              <a:gd name="T12" fmla="*/ 46407 w 48"/>
              <a:gd name="T13" fmla="*/ 150274 h 200"/>
              <a:gd name="T14" fmla="*/ 92813 w 48"/>
              <a:gd name="T15" fmla="*/ 197729 h 200"/>
              <a:gd name="T16" fmla="*/ 46407 w 48"/>
              <a:gd name="T17" fmla="*/ 245183 h 200"/>
              <a:gd name="T18" fmla="*/ 0 w 48"/>
              <a:gd name="T19" fmla="*/ 197729 h 200"/>
              <a:gd name="T20" fmla="*/ 0 w 48"/>
              <a:gd name="T21" fmla="*/ 47455 h 200"/>
              <a:gd name="T22" fmla="*/ 46407 w 48"/>
              <a:gd name="T23" fmla="*/ 0 h 200"/>
              <a:gd name="T24" fmla="*/ 92813 w 48"/>
              <a:gd name="T25" fmla="*/ 47455 h 200"/>
              <a:gd name="T26" fmla="*/ 46407 w 48"/>
              <a:gd name="T27" fmla="*/ 94910 h 200"/>
              <a:gd name="T28" fmla="*/ 0 w 48"/>
              <a:gd name="T29" fmla="*/ 47455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00">
                <a:moveTo>
                  <a:pt x="0" y="176"/>
                </a:moveTo>
                <a:cubicBezTo>
                  <a:pt x="0" y="163"/>
                  <a:pt x="11" y="152"/>
                  <a:pt x="24" y="152"/>
                </a:cubicBezTo>
                <a:cubicBezTo>
                  <a:pt x="37" y="152"/>
                  <a:pt x="48" y="163"/>
                  <a:pt x="48" y="176"/>
                </a:cubicBezTo>
                <a:cubicBezTo>
                  <a:pt x="48" y="189"/>
                  <a:pt x="37" y="200"/>
                  <a:pt x="24" y="200"/>
                </a:cubicBezTo>
                <a:cubicBezTo>
                  <a:pt x="11" y="200"/>
                  <a:pt x="0" y="189"/>
                  <a:pt x="0" y="176"/>
                </a:cubicBezTo>
                <a:moveTo>
                  <a:pt x="0" y="100"/>
                </a:moveTo>
                <a:cubicBezTo>
                  <a:pt x="0" y="87"/>
                  <a:pt x="11" y="76"/>
                  <a:pt x="24" y="76"/>
                </a:cubicBezTo>
                <a:cubicBezTo>
                  <a:pt x="37" y="76"/>
                  <a:pt x="48" y="87"/>
                  <a:pt x="48" y="100"/>
                </a:cubicBezTo>
                <a:cubicBezTo>
                  <a:pt x="48" y="113"/>
                  <a:pt x="37" y="124"/>
                  <a:pt x="24" y="124"/>
                </a:cubicBezTo>
                <a:cubicBezTo>
                  <a:pt x="11" y="124"/>
                  <a:pt x="0" y="113"/>
                  <a:pt x="0" y="100"/>
                </a:cubicBezTo>
                <a:moveTo>
                  <a:pt x="0" y="24"/>
                </a:moveTo>
                <a:cubicBezTo>
                  <a:pt x="0" y="11"/>
                  <a:pt x="11" y="0"/>
                  <a:pt x="24" y="0"/>
                </a:cubicBezTo>
                <a:cubicBezTo>
                  <a:pt x="37" y="0"/>
                  <a:pt x="48" y="11"/>
                  <a:pt x="48" y="24"/>
                </a:cubicBezTo>
                <a:cubicBezTo>
                  <a:pt x="48" y="37"/>
                  <a:pt x="37" y="48"/>
                  <a:pt x="24" y="48"/>
                </a:cubicBezTo>
                <a:cubicBezTo>
                  <a:pt x="11" y="48"/>
                  <a:pt x="0" y="37"/>
                  <a:pt x="0" y="24"/>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5" name="Freeform 97"/>
          <p:cNvSpPr>
            <a:spLocks noEditPoints="1"/>
          </p:cNvSpPr>
          <p:nvPr/>
        </p:nvSpPr>
        <p:spPr bwMode="auto">
          <a:xfrm>
            <a:off x="3641725" y="2433638"/>
            <a:ext cx="508000" cy="428625"/>
          </a:xfrm>
          <a:custGeom>
            <a:avLst/>
            <a:gdLst>
              <a:gd name="T0" fmla="*/ 484611 w 256"/>
              <a:gd name="T1" fmla="*/ 47526 h 216"/>
              <a:gd name="T2" fmla="*/ 23833 w 256"/>
              <a:gd name="T3" fmla="*/ 47526 h 216"/>
              <a:gd name="T4" fmla="*/ 0 w 256"/>
              <a:gd name="T5" fmla="*/ 23763 h 216"/>
              <a:gd name="T6" fmla="*/ 23833 w 256"/>
              <a:gd name="T7" fmla="*/ 0 h 216"/>
              <a:gd name="T8" fmla="*/ 484611 w 256"/>
              <a:gd name="T9" fmla="*/ 0 h 216"/>
              <a:gd name="T10" fmla="*/ 508444 w 256"/>
              <a:gd name="T11" fmla="*/ 23763 h 216"/>
              <a:gd name="T12" fmla="*/ 484611 w 256"/>
              <a:gd name="T13" fmla="*/ 47526 h 216"/>
              <a:gd name="T14" fmla="*/ 166833 w 256"/>
              <a:gd name="T15" fmla="*/ 174264 h 216"/>
              <a:gd name="T16" fmla="*/ 166833 w 256"/>
              <a:gd name="T17" fmla="*/ 174264 h 216"/>
              <a:gd name="T18" fmla="*/ 119167 w 256"/>
              <a:gd name="T19" fmla="*/ 174264 h 216"/>
              <a:gd name="T20" fmla="*/ 95333 w 256"/>
              <a:gd name="T21" fmla="*/ 150500 h 216"/>
              <a:gd name="T22" fmla="*/ 119167 w 256"/>
              <a:gd name="T23" fmla="*/ 126737 h 216"/>
              <a:gd name="T24" fmla="*/ 222444 w 256"/>
              <a:gd name="T25" fmla="*/ 126737 h 216"/>
              <a:gd name="T26" fmla="*/ 246278 w 256"/>
              <a:gd name="T27" fmla="*/ 126737 h 216"/>
              <a:gd name="T28" fmla="*/ 349555 w 256"/>
              <a:gd name="T29" fmla="*/ 126737 h 216"/>
              <a:gd name="T30" fmla="*/ 484611 w 256"/>
              <a:gd name="T31" fmla="*/ 126737 h 216"/>
              <a:gd name="T32" fmla="*/ 508444 w 256"/>
              <a:gd name="T33" fmla="*/ 150500 h 216"/>
              <a:gd name="T34" fmla="*/ 484611 w 256"/>
              <a:gd name="T35" fmla="*/ 174264 h 216"/>
              <a:gd name="T36" fmla="*/ 349555 w 256"/>
              <a:gd name="T37" fmla="*/ 174264 h 216"/>
              <a:gd name="T38" fmla="*/ 166833 w 256"/>
              <a:gd name="T39" fmla="*/ 174264 h 216"/>
              <a:gd name="T40" fmla="*/ 23833 w 256"/>
              <a:gd name="T41" fmla="*/ 253474 h 216"/>
              <a:gd name="T42" fmla="*/ 484611 w 256"/>
              <a:gd name="T43" fmla="*/ 253474 h 216"/>
              <a:gd name="T44" fmla="*/ 508444 w 256"/>
              <a:gd name="T45" fmla="*/ 277238 h 216"/>
              <a:gd name="T46" fmla="*/ 484611 w 256"/>
              <a:gd name="T47" fmla="*/ 301001 h 216"/>
              <a:gd name="T48" fmla="*/ 23833 w 256"/>
              <a:gd name="T49" fmla="*/ 301001 h 216"/>
              <a:gd name="T50" fmla="*/ 0 w 256"/>
              <a:gd name="T51" fmla="*/ 277238 h 216"/>
              <a:gd name="T52" fmla="*/ 23833 w 256"/>
              <a:gd name="T53" fmla="*/ 253474 h 216"/>
              <a:gd name="T54" fmla="*/ 166833 w 256"/>
              <a:gd name="T55" fmla="*/ 380212 h 216"/>
              <a:gd name="T56" fmla="*/ 246278 w 256"/>
              <a:gd name="T57" fmla="*/ 380212 h 216"/>
              <a:gd name="T58" fmla="*/ 349555 w 256"/>
              <a:gd name="T59" fmla="*/ 380212 h 216"/>
              <a:gd name="T60" fmla="*/ 484611 w 256"/>
              <a:gd name="T61" fmla="*/ 380212 h 216"/>
              <a:gd name="T62" fmla="*/ 508444 w 256"/>
              <a:gd name="T63" fmla="*/ 403975 h 216"/>
              <a:gd name="T64" fmla="*/ 484611 w 256"/>
              <a:gd name="T65" fmla="*/ 427738 h 216"/>
              <a:gd name="T66" fmla="*/ 246278 w 256"/>
              <a:gd name="T67" fmla="*/ 427738 h 216"/>
              <a:gd name="T68" fmla="*/ 166833 w 256"/>
              <a:gd name="T69" fmla="*/ 427738 h 216"/>
              <a:gd name="T70" fmla="*/ 143000 w 256"/>
              <a:gd name="T71" fmla="*/ 403975 h 216"/>
              <a:gd name="T72" fmla="*/ 166833 w 256"/>
              <a:gd name="T73" fmla="*/ 380212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84" y="88"/>
                </a:moveTo>
                <a:cubicBezTo>
                  <a:pt x="84" y="88"/>
                  <a:pt x="84" y="88"/>
                  <a:pt x="84" y="88"/>
                </a:cubicBezTo>
                <a:cubicBezTo>
                  <a:pt x="60" y="88"/>
                  <a:pt x="60" y="88"/>
                  <a:pt x="60" y="88"/>
                </a:cubicBezTo>
                <a:cubicBezTo>
                  <a:pt x="53" y="88"/>
                  <a:pt x="48" y="83"/>
                  <a:pt x="48" y="76"/>
                </a:cubicBezTo>
                <a:cubicBezTo>
                  <a:pt x="48" y="69"/>
                  <a:pt x="53" y="64"/>
                  <a:pt x="60" y="64"/>
                </a:cubicBezTo>
                <a:cubicBezTo>
                  <a:pt x="112" y="64"/>
                  <a:pt x="112" y="64"/>
                  <a:pt x="112" y="64"/>
                </a:cubicBezTo>
                <a:cubicBezTo>
                  <a:pt x="124" y="64"/>
                  <a:pt x="124" y="64"/>
                  <a:pt x="124" y="64"/>
                </a:cubicBezTo>
                <a:cubicBezTo>
                  <a:pt x="176" y="64"/>
                  <a:pt x="176" y="64"/>
                  <a:pt x="176" y="64"/>
                </a:cubicBezTo>
                <a:cubicBezTo>
                  <a:pt x="244" y="64"/>
                  <a:pt x="244" y="64"/>
                  <a:pt x="244" y="64"/>
                </a:cubicBezTo>
                <a:cubicBezTo>
                  <a:pt x="251" y="64"/>
                  <a:pt x="256" y="69"/>
                  <a:pt x="256" y="76"/>
                </a:cubicBezTo>
                <a:cubicBezTo>
                  <a:pt x="256" y="83"/>
                  <a:pt x="251" y="88"/>
                  <a:pt x="244" y="88"/>
                </a:cubicBezTo>
                <a:cubicBezTo>
                  <a:pt x="176" y="88"/>
                  <a:pt x="176" y="88"/>
                  <a:pt x="176" y="88"/>
                </a:cubicBezTo>
                <a:lnTo>
                  <a:pt x="84"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24" y="192"/>
                  <a:pt x="124" y="192"/>
                  <a:pt x="124" y="192"/>
                </a:cubicBezTo>
                <a:cubicBezTo>
                  <a:pt x="176" y="192"/>
                  <a:pt x="176" y="192"/>
                  <a:pt x="176" y="192"/>
                </a:cubicBezTo>
                <a:cubicBezTo>
                  <a:pt x="244" y="192"/>
                  <a:pt x="244" y="192"/>
                  <a:pt x="244" y="192"/>
                </a:cubicBezTo>
                <a:cubicBezTo>
                  <a:pt x="251" y="192"/>
                  <a:pt x="256" y="197"/>
                  <a:pt x="256" y="204"/>
                </a:cubicBezTo>
                <a:cubicBezTo>
                  <a:pt x="256" y="211"/>
                  <a:pt x="251" y="216"/>
                  <a:pt x="244" y="216"/>
                </a:cubicBezTo>
                <a:cubicBezTo>
                  <a:pt x="124" y="216"/>
                  <a:pt x="124" y="216"/>
                  <a:pt x="124"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6" name="Freeform 98"/>
          <p:cNvSpPr>
            <a:spLocks noEditPoints="1"/>
          </p:cNvSpPr>
          <p:nvPr/>
        </p:nvSpPr>
        <p:spPr bwMode="auto">
          <a:xfrm>
            <a:off x="2757488" y="2433638"/>
            <a:ext cx="504825" cy="428625"/>
          </a:xfrm>
          <a:custGeom>
            <a:avLst/>
            <a:gdLst>
              <a:gd name="T0" fmla="*/ 480766 w 256"/>
              <a:gd name="T1" fmla="*/ 47526 h 216"/>
              <a:gd name="T2" fmla="*/ 23644 w 256"/>
              <a:gd name="T3" fmla="*/ 47526 h 216"/>
              <a:gd name="T4" fmla="*/ 0 w 256"/>
              <a:gd name="T5" fmla="*/ 23763 h 216"/>
              <a:gd name="T6" fmla="*/ 23644 w 256"/>
              <a:gd name="T7" fmla="*/ 0 h 216"/>
              <a:gd name="T8" fmla="*/ 480766 w 256"/>
              <a:gd name="T9" fmla="*/ 0 h 216"/>
              <a:gd name="T10" fmla="*/ 504410 w 256"/>
              <a:gd name="T11" fmla="*/ 23763 h 216"/>
              <a:gd name="T12" fmla="*/ 480766 w 256"/>
              <a:gd name="T13" fmla="*/ 47526 h 216"/>
              <a:gd name="T14" fmla="*/ 338900 w 256"/>
              <a:gd name="T15" fmla="*/ 174264 h 216"/>
              <a:gd name="T16" fmla="*/ 338900 w 256"/>
              <a:gd name="T17" fmla="*/ 174264 h 216"/>
              <a:gd name="T18" fmla="*/ 299493 w 256"/>
              <a:gd name="T19" fmla="*/ 174264 h 216"/>
              <a:gd name="T20" fmla="*/ 204917 w 256"/>
              <a:gd name="T21" fmla="*/ 174264 h 216"/>
              <a:gd name="T22" fmla="*/ 165510 w 256"/>
              <a:gd name="T23" fmla="*/ 174264 h 216"/>
              <a:gd name="T24" fmla="*/ 165510 w 256"/>
              <a:gd name="T25" fmla="*/ 174264 h 216"/>
              <a:gd name="T26" fmla="*/ 118221 w 256"/>
              <a:gd name="T27" fmla="*/ 174264 h 216"/>
              <a:gd name="T28" fmla="*/ 94577 w 256"/>
              <a:gd name="T29" fmla="*/ 150500 h 216"/>
              <a:gd name="T30" fmla="*/ 118221 w 256"/>
              <a:gd name="T31" fmla="*/ 126737 h 216"/>
              <a:gd name="T32" fmla="*/ 386189 w 256"/>
              <a:gd name="T33" fmla="*/ 126737 h 216"/>
              <a:gd name="T34" fmla="*/ 409833 w 256"/>
              <a:gd name="T35" fmla="*/ 150500 h 216"/>
              <a:gd name="T36" fmla="*/ 386189 w 256"/>
              <a:gd name="T37" fmla="*/ 174264 h 216"/>
              <a:gd name="T38" fmla="*/ 338900 w 256"/>
              <a:gd name="T39" fmla="*/ 174264 h 216"/>
              <a:gd name="T40" fmla="*/ 23644 w 256"/>
              <a:gd name="T41" fmla="*/ 253474 h 216"/>
              <a:gd name="T42" fmla="*/ 480766 w 256"/>
              <a:gd name="T43" fmla="*/ 253474 h 216"/>
              <a:gd name="T44" fmla="*/ 504410 w 256"/>
              <a:gd name="T45" fmla="*/ 277238 h 216"/>
              <a:gd name="T46" fmla="*/ 480766 w 256"/>
              <a:gd name="T47" fmla="*/ 301001 h 216"/>
              <a:gd name="T48" fmla="*/ 23644 w 256"/>
              <a:gd name="T49" fmla="*/ 301001 h 216"/>
              <a:gd name="T50" fmla="*/ 0 w 256"/>
              <a:gd name="T51" fmla="*/ 277238 h 216"/>
              <a:gd name="T52" fmla="*/ 23644 w 256"/>
              <a:gd name="T53" fmla="*/ 253474 h 216"/>
              <a:gd name="T54" fmla="*/ 165510 w 256"/>
              <a:gd name="T55" fmla="*/ 380212 h 216"/>
              <a:gd name="T56" fmla="*/ 212798 w 256"/>
              <a:gd name="T57" fmla="*/ 380212 h 216"/>
              <a:gd name="T58" fmla="*/ 244324 w 256"/>
              <a:gd name="T59" fmla="*/ 380212 h 216"/>
              <a:gd name="T60" fmla="*/ 260086 w 256"/>
              <a:gd name="T61" fmla="*/ 380212 h 216"/>
              <a:gd name="T62" fmla="*/ 299493 w 256"/>
              <a:gd name="T63" fmla="*/ 380212 h 216"/>
              <a:gd name="T64" fmla="*/ 338900 w 256"/>
              <a:gd name="T65" fmla="*/ 380212 h 216"/>
              <a:gd name="T66" fmla="*/ 362545 w 256"/>
              <a:gd name="T67" fmla="*/ 403975 h 216"/>
              <a:gd name="T68" fmla="*/ 338900 w 256"/>
              <a:gd name="T69" fmla="*/ 427738 h 216"/>
              <a:gd name="T70" fmla="*/ 299493 w 256"/>
              <a:gd name="T71" fmla="*/ 427738 h 216"/>
              <a:gd name="T72" fmla="*/ 260086 w 256"/>
              <a:gd name="T73" fmla="*/ 427738 h 216"/>
              <a:gd name="T74" fmla="*/ 244324 w 256"/>
              <a:gd name="T75" fmla="*/ 427738 h 216"/>
              <a:gd name="T76" fmla="*/ 212798 w 256"/>
              <a:gd name="T77" fmla="*/ 427738 h 216"/>
              <a:gd name="T78" fmla="*/ 165510 w 256"/>
              <a:gd name="T79" fmla="*/ 427738 h 216"/>
              <a:gd name="T80" fmla="*/ 141865 w 256"/>
              <a:gd name="T81" fmla="*/ 403975 h 216"/>
              <a:gd name="T82" fmla="*/ 165510 w 256"/>
              <a:gd name="T83" fmla="*/ 380212 h 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72" y="88"/>
                </a:moveTo>
                <a:cubicBezTo>
                  <a:pt x="172" y="88"/>
                  <a:pt x="172" y="88"/>
                  <a:pt x="172" y="88"/>
                </a:cubicBezTo>
                <a:cubicBezTo>
                  <a:pt x="152" y="88"/>
                  <a:pt x="152" y="88"/>
                  <a:pt x="152" y="88"/>
                </a:cubicBezTo>
                <a:cubicBezTo>
                  <a:pt x="104" y="88"/>
                  <a:pt x="104" y="88"/>
                  <a:pt x="104" y="88"/>
                </a:cubicBezTo>
                <a:cubicBezTo>
                  <a:pt x="84" y="88"/>
                  <a:pt x="84" y="88"/>
                  <a:pt x="84" y="88"/>
                </a:cubicBezTo>
                <a:cubicBezTo>
                  <a:pt x="84" y="88"/>
                  <a:pt x="84" y="88"/>
                  <a:pt x="84" y="88"/>
                </a:cubicBezTo>
                <a:cubicBezTo>
                  <a:pt x="60" y="88"/>
                  <a:pt x="60" y="88"/>
                  <a:pt x="60" y="88"/>
                </a:cubicBezTo>
                <a:cubicBezTo>
                  <a:pt x="53" y="88"/>
                  <a:pt x="48" y="83"/>
                  <a:pt x="48" y="76"/>
                </a:cubicBezTo>
                <a:cubicBezTo>
                  <a:pt x="48" y="69"/>
                  <a:pt x="53" y="64"/>
                  <a:pt x="60" y="64"/>
                </a:cubicBezTo>
                <a:cubicBezTo>
                  <a:pt x="196" y="64"/>
                  <a:pt x="196" y="64"/>
                  <a:pt x="196" y="64"/>
                </a:cubicBezTo>
                <a:cubicBezTo>
                  <a:pt x="203" y="64"/>
                  <a:pt x="208" y="69"/>
                  <a:pt x="208" y="76"/>
                </a:cubicBezTo>
                <a:cubicBezTo>
                  <a:pt x="208" y="83"/>
                  <a:pt x="203" y="88"/>
                  <a:pt x="196" y="88"/>
                </a:cubicBezTo>
                <a:lnTo>
                  <a:pt x="172"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08" y="192"/>
                  <a:pt x="108" y="192"/>
                  <a:pt x="108" y="192"/>
                </a:cubicBezTo>
                <a:cubicBezTo>
                  <a:pt x="124" y="192"/>
                  <a:pt x="124" y="192"/>
                  <a:pt x="124" y="192"/>
                </a:cubicBezTo>
                <a:cubicBezTo>
                  <a:pt x="132" y="192"/>
                  <a:pt x="132" y="192"/>
                  <a:pt x="132" y="192"/>
                </a:cubicBezTo>
                <a:cubicBezTo>
                  <a:pt x="152" y="192"/>
                  <a:pt x="152" y="192"/>
                  <a:pt x="152" y="192"/>
                </a:cubicBezTo>
                <a:cubicBezTo>
                  <a:pt x="172" y="192"/>
                  <a:pt x="172" y="192"/>
                  <a:pt x="172" y="192"/>
                </a:cubicBezTo>
                <a:cubicBezTo>
                  <a:pt x="179" y="192"/>
                  <a:pt x="184" y="197"/>
                  <a:pt x="184" y="204"/>
                </a:cubicBezTo>
                <a:cubicBezTo>
                  <a:pt x="184" y="211"/>
                  <a:pt x="179" y="216"/>
                  <a:pt x="172" y="216"/>
                </a:cubicBezTo>
                <a:cubicBezTo>
                  <a:pt x="152" y="216"/>
                  <a:pt x="152" y="216"/>
                  <a:pt x="152" y="216"/>
                </a:cubicBezTo>
                <a:cubicBezTo>
                  <a:pt x="132" y="216"/>
                  <a:pt x="132" y="216"/>
                  <a:pt x="132" y="216"/>
                </a:cubicBezTo>
                <a:cubicBezTo>
                  <a:pt x="124" y="216"/>
                  <a:pt x="124" y="216"/>
                  <a:pt x="124" y="216"/>
                </a:cubicBezTo>
                <a:cubicBezTo>
                  <a:pt x="108" y="216"/>
                  <a:pt x="108" y="216"/>
                  <a:pt x="108"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7" name="Freeform 99"/>
          <p:cNvSpPr>
            <a:spLocks noEditPoints="1"/>
          </p:cNvSpPr>
          <p:nvPr/>
        </p:nvSpPr>
        <p:spPr bwMode="auto">
          <a:xfrm>
            <a:off x="1870075" y="2433638"/>
            <a:ext cx="504825" cy="428625"/>
          </a:xfrm>
          <a:custGeom>
            <a:avLst/>
            <a:gdLst>
              <a:gd name="T0" fmla="*/ 480766 w 256"/>
              <a:gd name="T1" fmla="*/ 47526 h 216"/>
              <a:gd name="T2" fmla="*/ 23644 w 256"/>
              <a:gd name="T3" fmla="*/ 47526 h 216"/>
              <a:gd name="T4" fmla="*/ 0 w 256"/>
              <a:gd name="T5" fmla="*/ 23763 h 216"/>
              <a:gd name="T6" fmla="*/ 23644 w 256"/>
              <a:gd name="T7" fmla="*/ 0 h 216"/>
              <a:gd name="T8" fmla="*/ 480766 w 256"/>
              <a:gd name="T9" fmla="*/ 0 h 216"/>
              <a:gd name="T10" fmla="*/ 504410 w 256"/>
              <a:gd name="T11" fmla="*/ 23763 h 216"/>
              <a:gd name="T12" fmla="*/ 480766 w 256"/>
              <a:gd name="T13" fmla="*/ 47526 h 216"/>
              <a:gd name="T14" fmla="*/ 23644 w 256"/>
              <a:gd name="T15" fmla="*/ 126737 h 216"/>
              <a:gd name="T16" fmla="*/ 157628 w 256"/>
              <a:gd name="T17" fmla="*/ 126737 h 216"/>
              <a:gd name="T18" fmla="*/ 260086 w 256"/>
              <a:gd name="T19" fmla="*/ 126737 h 216"/>
              <a:gd name="T20" fmla="*/ 283731 w 256"/>
              <a:gd name="T21" fmla="*/ 126737 h 216"/>
              <a:gd name="T22" fmla="*/ 386189 w 256"/>
              <a:gd name="T23" fmla="*/ 126737 h 216"/>
              <a:gd name="T24" fmla="*/ 409833 w 256"/>
              <a:gd name="T25" fmla="*/ 150500 h 216"/>
              <a:gd name="T26" fmla="*/ 386189 w 256"/>
              <a:gd name="T27" fmla="*/ 174264 h 216"/>
              <a:gd name="T28" fmla="*/ 338900 w 256"/>
              <a:gd name="T29" fmla="*/ 174264 h 216"/>
              <a:gd name="T30" fmla="*/ 338900 w 256"/>
              <a:gd name="T31" fmla="*/ 174264 h 216"/>
              <a:gd name="T32" fmla="*/ 157628 w 256"/>
              <a:gd name="T33" fmla="*/ 174264 h 216"/>
              <a:gd name="T34" fmla="*/ 23644 w 256"/>
              <a:gd name="T35" fmla="*/ 174264 h 216"/>
              <a:gd name="T36" fmla="*/ 0 w 256"/>
              <a:gd name="T37" fmla="*/ 150500 h 216"/>
              <a:gd name="T38" fmla="*/ 23644 w 256"/>
              <a:gd name="T39" fmla="*/ 126737 h 216"/>
              <a:gd name="T40" fmla="*/ 23644 w 256"/>
              <a:gd name="T41" fmla="*/ 253474 h 216"/>
              <a:gd name="T42" fmla="*/ 480766 w 256"/>
              <a:gd name="T43" fmla="*/ 253474 h 216"/>
              <a:gd name="T44" fmla="*/ 504410 w 256"/>
              <a:gd name="T45" fmla="*/ 277238 h 216"/>
              <a:gd name="T46" fmla="*/ 480766 w 256"/>
              <a:gd name="T47" fmla="*/ 301001 h 216"/>
              <a:gd name="T48" fmla="*/ 23644 w 256"/>
              <a:gd name="T49" fmla="*/ 301001 h 216"/>
              <a:gd name="T50" fmla="*/ 0 w 256"/>
              <a:gd name="T51" fmla="*/ 277238 h 216"/>
              <a:gd name="T52" fmla="*/ 23644 w 256"/>
              <a:gd name="T53" fmla="*/ 253474 h 216"/>
              <a:gd name="T54" fmla="*/ 23644 w 256"/>
              <a:gd name="T55" fmla="*/ 380212 h 216"/>
              <a:gd name="T56" fmla="*/ 157628 w 256"/>
              <a:gd name="T57" fmla="*/ 380212 h 216"/>
              <a:gd name="T58" fmla="*/ 260086 w 256"/>
              <a:gd name="T59" fmla="*/ 380212 h 216"/>
              <a:gd name="T60" fmla="*/ 338900 w 256"/>
              <a:gd name="T61" fmla="*/ 380212 h 216"/>
              <a:gd name="T62" fmla="*/ 362545 w 256"/>
              <a:gd name="T63" fmla="*/ 403975 h 216"/>
              <a:gd name="T64" fmla="*/ 338900 w 256"/>
              <a:gd name="T65" fmla="*/ 427738 h 216"/>
              <a:gd name="T66" fmla="*/ 260086 w 256"/>
              <a:gd name="T67" fmla="*/ 427738 h 216"/>
              <a:gd name="T68" fmla="*/ 23644 w 256"/>
              <a:gd name="T69" fmla="*/ 427738 h 216"/>
              <a:gd name="T70" fmla="*/ 0 w 256"/>
              <a:gd name="T71" fmla="*/ 403975 h 216"/>
              <a:gd name="T72" fmla="*/ 23644 w 256"/>
              <a:gd name="T73" fmla="*/ 380212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64"/>
                </a:moveTo>
                <a:cubicBezTo>
                  <a:pt x="80" y="64"/>
                  <a:pt x="80" y="64"/>
                  <a:pt x="80" y="64"/>
                </a:cubicBezTo>
                <a:cubicBezTo>
                  <a:pt x="132" y="64"/>
                  <a:pt x="132" y="64"/>
                  <a:pt x="132" y="64"/>
                </a:cubicBezTo>
                <a:cubicBezTo>
                  <a:pt x="144" y="64"/>
                  <a:pt x="144" y="64"/>
                  <a:pt x="144" y="64"/>
                </a:cubicBezTo>
                <a:cubicBezTo>
                  <a:pt x="196" y="64"/>
                  <a:pt x="196" y="64"/>
                  <a:pt x="196" y="64"/>
                </a:cubicBezTo>
                <a:cubicBezTo>
                  <a:pt x="203" y="64"/>
                  <a:pt x="208" y="69"/>
                  <a:pt x="208" y="76"/>
                </a:cubicBezTo>
                <a:cubicBezTo>
                  <a:pt x="208" y="83"/>
                  <a:pt x="203" y="88"/>
                  <a:pt x="196" y="88"/>
                </a:cubicBezTo>
                <a:cubicBezTo>
                  <a:pt x="172" y="88"/>
                  <a:pt x="172" y="88"/>
                  <a:pt x="172" y="88"/>
                </a:cubicBezTo>
                <a:cubicBezTo>
                  <a:pt x="172" y="88"/>
                  <a:pt x="172" y="88"/>
                  <a:pt x="172" y="88"/>
                </a:cubicBezTo>
                <a:cubicBezTo>
                  <a:pt x="80" y="88"/>
                  <a:pt x="80" y="88"/>
                  <a:pt x="80" y="88"/>
                </a:cubicBezTo>
                <a:cubicBezTo>
                  <a:pt x="12" y="88"/>
                  <a:pt x="12" y="88"/>
                  <a:pt x="12" y="88"/>
                </a:cubicBezTo>
                <a:cubicBezTo>
                  <a:pt x="5" y="88"/>
                  <a:pt x="0" y="83"/>
                  <a:pt x="0" y="76"/>
                </a:cubicBezTo>
                <a:cubicBezTo>
                  <a:pt x="0" y="69"/>
                  <a:pt x="5" y="64"/>
                  <a:pt x="12" y="64"/>
                </a:cubicBezTo>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12" y="192"/>
                </a:moveTo>
                <a:cubicBezTo>
                  <a:pt x="80" y="192"/>
                  <a:pt x="80" y="192"/>
                  <a:pt x="80" y="192"/>
                </a:cubicBezTo>
                <a:cubicBezTo>
                  <a:pt x="132" y="192"/>
                  <a:pt x="132" y="192"/>
                  <a:pt x="132" y="192"/>
                </a:cubicBezTo>
                <a:cubicBezTo>
                  <a:pt x="172" y="192"/>
                  <a:pt x="172" y="192"/>
                  <a:pt x="172" y="192"/>
                </a:cubicBezTo>
                <a:cubicBezTo>
                  <a:pt x="179" y="192"/>
                  <a:pt x="184" y="197"/>
                  <a:pt x="184" y="204"/>
                </a:cubicBezTo>
                <a:cubicBezTo>
                  <a:pt x="184" y="211"/>
                  <a:pt x="179" y="216"/>
                  <a:pt x="172" y="216"/>
                </a:cubicBezTo>
                <a:cubicBezTo>
                  <a:pt x="132" y="216"/>
                  <a:pt x="132" y="216"/>
                  <a:pt x="132"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8" name="Freeform 100"/>
          <p:cNvSpPr>
            <a:spLocks noEditPoints="1"/>
          </p:cNvSpPr>
          <p:nvPr/>
        </p:nvSpPr>
        <p:spPr bwMode="auto">
          <a:xfrm>
            <a:off x="982663" y="2433638"/>
            <a:ext cx="508000" cy="428625"/>
          </a:xfrm>
          <a:custGeom>
            <a:avLst/>
            <a:gdLst>
              <a:gd name="T0" fmla="*/ 484611 w 256"/>
              <a:gd name="T1" fmla="*/ 301001 h 216"/>
              <a:gd name="T2" fmla="*/ 23833 w 256"/>
              <a:gd name="T3" fmla="*/ 301001 h 216"/>
              <a:gd name="T4" fmla="*/ 0 w 256"/>
              <a:gd name="T5" fmla="*/ 277238 h 216"/>
              <a:gd name="T6" fmla="*/ 23833 w 256"/>
              <a:gd name="T7" fmla="*/ 253474 h 216"/>
              <a:gd name="T8" fmla="*/ 484611 w 256"/>
              <a:gd name="T9" fmla="*/ 253474 h 216"/>
              <a:gd name="T10" fmla="*/ 508444 w 256"/>
              <a:gd name="T11" fmla="*/ 277238 h 216"/>
              <a:gd name="T12" fmla="*/ 484611 w 256"/>
              <a:gd name="T13" fmla="*/ 301001 h 216"/>
              <a:gd name="T14" fmla="*/ 484611 w 256"/>
              <a:gd name="T15" fmla="*/ 174264 h 216"/>
              <a:gd name="T16" fmla="*/ 23833 w 256"/>
              <a:gd name="T17" fmla="*/ 174264 h 216"/>
              <a:gd name="T18" fmla="*/ 0 w 256"/>
              <a:gd name="T19" fmla="*/ 150500 h 216"/>
              <a:gd name="T20" fmla="*/ 23833 w 256"/>
              <a:gd name="T21" fmla="*/ 126737 h 216"/>
              <a:gd name="T22" fmla="*/ 484611 w 256"/>
              <a:gd name="T23" fmla="*/ 126737 h 216"/>
              <a:gd name="T24" fmla="*/ 508444 w 256"/>
              <a:gd name="T25" fmla="*/ 150500 h 216"/>
              <a:gd name="T26" fmla="*/ 484611 w 256"/>
              <a:gd name="T27" fmla="*/ 174264 h 216"/>
              <a:gd name="T28" fmla="*/ 484611 w 256"/>
              <a:gd name="T29" fmla="*/ 47526 h 216"/>
              <a:gd name="T30" fmla="*/ 23833 w 256"/>
              <a:gd name="T31" fmla="*/ 47526 h 216"/>
              <a:gd name="T32" fmla="*/ 0 w 256"/>
              <a:gd name="T33" fmla="*/ 23763 h 216"/>
              <a:gd name="T34" fmla="*/ 23833 w 256"/>
              <a:gd name="T35" fmla="*/ 0 h 216"/>
              <a:gd name="T36" fmla="*/ 484611 w 256"/>
              <a:gd name="T37" fmla="*/ 0 h 216"/>
              <a:gd name="T38" fmla="*/ 508444 w 256"/>
              <a:gd name="T39" fmla="*/ 23763 h 216"/>
              <a:gd name="T40" fmla="*/ 484611 w 256"/>
              <a:gd name="T41" fmla="*/ 47526 h 216"/>
              <a:gd name="T42" fmla="*/ 23833 w 256"/>
              <a:gd name="T43" fmla="*/ 380212 h 216"/>
              <a:gd name="T44" fmla="*/ 484611 w 256"/>
              <a:gd name="T45" fmla="*/ 380212 h 216"/>
              <a:gd name="T46" fmla="*/ 508444 w 256"/>
              <a:gd name="T47" fmla="*/ 403975 h 216"/>
              <a:gd name="T48" fmla="*/ 484611 w 256"/>
              <a:gd name="T49" fmla="*/ 427738 h 216"/>
              <a:gd name="T50" fmla="*/ 23833 w 256"/>
              <a:gd name="T51" fmla="*/ 427738 h 216"/>
              <a:gd name="T52" fmla="*/ 0 w 256"/>
              <a:gd name="T53" fmla="*/ 403975 h 216"/>
              <a:gd name="T54" fmla="*/ 23833 w 256"/>
              <a:gd name="T55" fmla="*/ 38021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6" h="216">
                <a:moveTo>
                  <a:pt x="244" y="152"/>
                </a:moveTo>
                <a:cubicBezTo>
                  <a:pt x="12" y="152"/>
                  <a:pt x="12" y="152"/>
                  <a:pt x="12" y="152"/>
                </a:cubicBezTo>
                <a:cubicBezTo>
                  <a:pt x="5" y="152"/>
                  <a:pt x="0" y="147"/>
                  <a:pt x="0" y="140"/>
                </a:cubicBezTo>
                <a:cubicBezTo>
                  <a:pt x="0" y="133"/>
                  <a:pt x="5" y="128"/>
                  <a:pt x="12" y="128"/>
                </a:cubicBezTo>
                <a:cubicBezTo>
                  <a:pt x="244" y="128"/>
                  <a:pt x="244" y="128"/>
                  <a:pt x="244" y="128"/>
                </a:cubicBezTo>
                <a:cubicBezTo>
                  <a:pt x="251" y="128"/>
                  <a:pt x="256" y="133"/>
                  <a:pt x="256" y="140"/>
                </a:cubicBezTo>
                <a:cubicBezTo>
                  <a:pt x="256" y="147"/>
                  <a:pt x="251" y="152"/>
                  <a:pt x="244" y="152"/>
                </a:cubicBezTo>
                <a:moveTo>
                  <a:pt x="244" y="88"/>
                </a:moveTo>
                <a:cubicBezTo>
                  <a:pt x="12" y="88"/>
                  <a:pt x="12" y="88"/>
                  <a:pt x="12" y="88"/>
                </a:cubicBezTo>
                <a:cubicBezTo>
                  <a:pt x="5" y="88"/>
                  <a:pt x="0" y="83"/>
                  <a:pt x="0" y="76"/>
                </a:cubicBezTo>
                <a:cubicBezTo>
                  <a:pt x="0" y="69"/>
                  <a:pt x="5" y="64"/>
                  <a:pt x="12" y="64"/>
                </a:cubicBezTo>
                <a:cubicBezTo>
                  <a:pt x="244" y="64"/>
                  <a:pt x="244" y="64"/>
                  <a:pt x="244" y="64"/>
                </a:cubicBezTo>
                <a:cubicBezTo>
                  <a:pt x="251" y="64"/>
                  <a:pt x="256" y="69"/>
                  <a:pt x="256" y="76"/>
                </a:cubicBezTo>
                <a:cubicBezTo>
                  <a:pt x="256" y="83"/>
                  <a:pt x="251" y="88"/>
                  <a:pt x="244" y="88"/>
                </a:cubicBezTo>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192"/>
                </a:moveTo>
                <a:cubicBezTo>
                  <a:pt x="244" y="192"/>
                  <a:pt x="244" y="192"/>
                  <a:pt x="244" y="192"/>
                </a:cubicBezTo>
                <a:cubicBezTo>
                  <a:pt x="251" y="192"/>
                  <a:pt x="256" y="197"/>
                  <a:pt x="256" y="204"/>
                </a:cubicBezTo>
                <a:cubicBezTo>
                  <a:pt x="256" y="211"/>
                  <a:pt x="251" y="216"/>
                  <a:pt x="244"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19" name="Freeform 101"/>
          <p:cNvSpPr>
            <a:spLocks noEditPoints="1"/>
          </p:cNvSpPr>
          <p:nvPr/>
        </p:nvSpPr>
        <p:spPr bwMode="auto">
          <a:xfrm>
            <a:off x="10702925" y="1643063"/>
            <a:ext cx="504825" cy="233362"/>
          </a:xfrm>
          <a:custGeom>
            <a:avLst/>
            <a:gdLst>
              <a:gd name="T0" fmla="*/ 480766 w 256"/>
              <a:gd name="T1" fmla="*/ 163832 h 120"/>
              <a:gd name="T2" fmla="*/ 480766 w 256"/>
              <a:gd name="T3" fmla="*/ 210641 h 120"/>
              <a:gd name="T4" fmla="*/ 457122 w 256"/>
              <a:gd name="T5" fmla="*/ 234045 h 120"/>
              <a:gd name="T6" fmla="*/ 23644 w 256"/>
              <a:gd name="T7" fmla="*/ 234045 h 120"/>
              <a:gd name="T8" fmla="*/ 0 w 256"/>
              <a:gd name="T9" fmla="*/ 210641 h 120"/>
              <a:gd name="T10" fmla="*/ 0 w 256"/>
              <a:gd name="T11" fmla="*/ 23405 h 120"/>
              <a:gd name="T12" fmla="*/ 23644 w 256"/>
              <a:gd name="T13" fmla="*/ 0 h 120"/>
              <a:gd name="T14" fmla="*/ 457122 w 256"/>
              <a:gd name="T15" fmla="*/ 0 h 120"/>
              <a:gd name="T16" fmla="*/ 480766 w 256"/>
              <a:gd name="T17" fmla="*/ 23405 h 120"/>
              <a:gd name="T18" fmla="*/ 480766 w 256"/>
              <a:gd name="T19" fmla="*/ 70214 h 120"/>
              <a:gd name="T20" fmla="*/ 504410 w 256"/>
              <a:gd name="T21" fmla="*/ 93618 h 120"/>
              <a:gd name="T22" fmla="*/ 504410 w 256"/>
              <a:gd name="T23" fmla="*/ 140427 h 120"/>
              <a:gd name="T24" fmla="*/ 480766 w 256"/>
              <a:gd name="T25" fmla="*/ 163832 h 120"/>
              <a:gd name="T26" fmla="*/ 433477 w 256"/>
              <a:gd name="T27" fmla="*/ 140427 h 120"/>
              <a:gd name="T28" fmla="*/ 433477 w 256"/>
              <a:gd name="T29" fmla="*/ 93618 h 120"/>
              <a:gd name="T30" fmla="*/ 433477 w 256"/>
              <a:gd name="T31" fmla="*/ 46809 h 120"/>
              <a:gd name="T32" fmla="*/ 47288 w 256"/>
              <a:gd name="T33" fmla="*/ 46809 h 120"/>
              <a:gd name="T34" fmla="*/ 47288 w 256"/>
              <a:gd name="T35" fmla="*/ 187236 h 120"/>
              <a:gd name="T36" fmla="*/ 433477 w 256"/>
              <a:gd name="T37" fmla="*/ 187236 h 120"/>
              <a:gd name="T38" fmla="*/ 433477 w 256"/>
              <a:gd name="T39" fmla="*/ 140427 h 120"/>
              <a:gd name="T40" fmla="*/ 409833 w 256"/>
              <a:gd name="T41" fmla="*/ 163832 h 120"/>
              <a:gd name="T42" fmla="*/ 70933 w 256"/>
              <a:gd name="T43" fmla="*/ 163832 h 120"/>
              <a:gd name="T44" fmla="*/ 70933 w 256"/>
              <a:gd name="T45" fmla="*/ 70214 h 120"/>
              <a:gd name="T46" fmla="*/ 409833 w 256"/>
              <a:gd name="T47" fmla="*/ 70214 h 120"/>
              <a:gd name="T48" fmla="*/ 409833 w 256"/>
              <a:gd name="T49" fmla="*/ 163832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208" y="84"/>
                </a:moveTo>
                <a:cubicBezTo>
                  <a:pt x="36" y="84"/>
                  <a:pt x="36" y="84"/>
                  <a:pt x="36" y="84"/>
                </a:cubicBezTo>
                <a:cubicBezTo>
                  <a:pt x="36" y="36"/>
                  <a:pt x="36" y="36"/>
                  <a:pt x="36" y="36"/>
                </a:cubicBezTo>
                <a:cubicBezTo>
                  <a:pt x="208" y="36"/>
                  <a:pt x="208" y="36"/>
                  <a:pt x="208" y="36"/>
                </a:cubicBezTo>
                <a:lnTo>
                  <a:pt x="208" y="8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0" name="Freeform 102"/>
          <p:cNvSpPr>
            <a:spLocks noEditPoints="1"/>
          </p:cNvSpPr>
          <p:nvPr/>
        </p:nvSpPr>
        <p:spPr bwMode="auto">
          <a:xfrm>
            <a:off x="9815513" y="1643063"/>
            <a:ext cx="508000" cy="233362"/>
          </a:xfrm>
          <a:custGeom>
            <a:avLst/>
            <a:gdLst>
              <a:gd name="T0" fmla="*/ 484611 w 256"/>
              <a:gd name="T1" fmla="*/ 163832 h 120"/>
              <a:gd name="T2" fmla="*/ 484611 w 256"/>
              <a:gd name="T3" fmla="*/ 210641 h 120"/>
              <a:gd name="T4" fmla="*/ 460777 w 256"/>
              <a:gd name="T5" fmla="*/ 234045 h 120"/>
              <a:gd name="T6" fmla="*/ 23833 w 256"/>
              <a:gd name="T7" fmla="*/ 234045 h 120"/>
              <a:gd name="T8" fmla="*/ 0 w 256"/>
              <a:gd name="T9" fmla="*/ 210641 h 120"/>
              <a:gd name="T10" fmla="*/ 0 w 256"/>
              <a:gd name="T11" fmla="*/ 23405 h 120"/>
              <a:gd name="T12" fmla="*/ 23833 w 256"/>
              <a:gd name="T13" fmla="*/ 0 h 120"/>
              <a:gd name="T14" fmla="*/ 460777 w 256"/>
              <a:gd name="T15" fmla="*/ 0 h 120"/>
              <a:gd name="T16" fmla="*/ 484611 w 256"/>
              <a:gd name="T17" fmla="*/ 23405 h 120"/>
              <a:gd name="T18" fmla="*/ 484611 w 256"/>
              <a:gd name="T19" fmla="*/ 70214 h 120"/>
              <a:gd name="T20" fmla="*/ 508444 w 256"/>
              <a:gd name="T21" fmla="*/ 93618 h 120"/>
              <a:gd name="T22" fmla="*/ 508444 w 256"/>
              <a:gd name="T23" fmla="*/ 140427 h 120"/>
              <a:gd name="T24" fmla="*/ 484611 w 256"/>
              <a:gd name="T25" fmla="*/ 163832 h 120"/>
              <a:gd name="T26" fmla="*/ 436944 w 256"/>
              <a:gd name="T27" fmla="*/ 140427 h 120"/>
              <a:gd name="T28" fmla="*/ 436944 w 256"/>
              <a:gd name="T29" fmla="*/ 93618 h 120"/>
              <a:gd name="T30" fmla="*/ 436944 w 256"/>
              <a:gd name="T31" fmla="*/ 46809 h 120"/>
              <a:gd name="T32" fmla="*/ 47667 w 256"/>
              <a:gd name="T33" fmla="*/ 46809 h 120"/>
              <a:gd name="T34" fmla="*/ 47667 w 256"/>
              <a:gd name="T35" fmla="*/ 187236 h 120"/>
              <a:gd name="T36" fmla="*/ 436944 w 256"/>
              <a:gd name="T37" fmla="*/ 187236 h 120"/>
              <a:gd name="T38" fmla="*/ 436944 w 256"/>
              <a:gd name="T39" fmla="*/ 140427 h 120"/>
              <a:gd name="T40" fmla="*/ 293944 w 256"/>
              <a:gd name="T41" fmla="*/ 163832 h 120"/>
              <a:gd name="T42" fmla="*/ 293944 w 256"/>
              <a:gd name="T43" fmla="*/ 163832 h 120"/>
              <a:gd name="T44" fmla="*/ 71500 w 256"/>
              <a:gd name="T45" fmla="*/ 163832 h 120"/>
              <a:gd name="T46" fmla="*/ 71500 w 256"/>
              <a:gd name="T47" fmla="*/ 70214 h 120"/>
              <a:gd name="T48" fmla="*/ 293944 w 256"/>
              <a:gd name="T49" fmla="*/ 70214 h 120"/>
              <a:gd name="T50" fmla="*/ 293944 w 256"/>
              <a:gd name="T51" fmla="*/ 163832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148" y="84"/>
                </a:moveTo>
                <a:cubicBezTo>
                  <a:pt x="148" y="84"/>
                  <a:pt x="148" y="84"/>
                  <a:pt x="148" y="84"/>
                </a:cubicBezTo>
                <a:cubicBezTo>
                  <a:pt x="36" y="84"/>
                  <a:pt x="36" y="84"/>
                  <a:pt x="36" y="84"/>
                </a:cubicBezTo>
                <a:cubicBezTo>
                  <a:pt x="36" y="36"/>
                  <a:pt x="36" y="36"/>
                  <a:pt x="36" y="36"/>
                </a:cubicBezTo>
                <a:cubicBezTo>
                  <a:pt x="148" y="36"/>
                  <a:pt x="148" y="36"/>
                  <a:pt x="148" y="36"/>
                </a:cubicBezTo>
                <a:lnTo>
                  <a:pt x="148" y="8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1" name="Freeform 103"/>
          <p:cNvSpPr>
            <a:spLocks noEditPoints="1"/>
          </p:cNvSpPr>
          <p:nvPr/>
        </p:nvSpPr>
        <p:spPr bwMode="auto">
          <a:xfrm>
            <a:off x="8928100" y="1643063"/>
            <a:ext cx="508000" cy="233362"/>
          </a:xfrm>
          <a:custGeom>
            <a:avLst/>
            <a:gdLst>
              <a:gd name="T0" fmla="*/ 484611 w 256"/>
              <a:gd name="T1" fmla="*/ 163832 h 120"/>
              <a:gd name="T2" fmla="*/ 484611 w 256"/>
              <a:gd name="T3" fmla="*/ 210641 h 120"/>
              <a:gd name="T4" fmla="*/ 460777 w 256"/>
              <a:gd name="T5" fmla="*/ 234045 h 120"/>
              <a:gd name="T6" fmla="*/ 23833 w 256"/>
              <a:gd name="T7" fmla="*/ 234045 h 120"/>
              <a:gd name="T8" fmla="*/ 0 w 256"/>
              <a:gd name="T9" fmla="*/ 210641 h 120"/>
              <a:gd name="T10" fmla="*/ 0 w 256"/>
              <a:gd name="T11" fmla="*/ 23405 h 120"/>
              <a:gd name="T12" fmla="*/ 23833 w 256"/>
              <a:gd name="T13" fmla="*/ 0 h 120"/>
              <a:gd name="T14" fmla="*/ 460777 w 256"/>
              <a:gd name="T15" fmla="*/ 0 h 120"/>
              <a:gd name="T16" fmla="*/ 484611 w 256"/>
              <a:gd name="T17" fmla="*/ 23405 h 120"/>
              <a:gd name="T18" fmla="*/ 484611 w 256"/>
              <a:gd name="T19" fmla="*/ 70214 h 120"/>
              <a:gd name="T20" fmla="*/ 508444 w 256"/>
              <a:gd name="T21" fmla="*/ 93618 h 120"/>
              <a:gd name="T22" fmla="*/ 508444 w 256"/>
              <a:gd name="T23" fmla="*/ 140427 h 120"/>
              <a:gd name="T24" fmla="*/ 484611 w 256"/>
              <a:gd name="T25" fmla="*/ 163832 h 120"/>
              <a:gd name="T26" fmla="*/ 436944 w 256"/>
              <a:gd name="T27" fmla="*/ 140427 h 120"/>
              <a:gd name="T28" fmla="*/ 436944 w 256"/>
              <a:gd name="T29" fmla="*/ 93618 h 120"/>
              <a:gd name="T30" fmla="*/ 436944 w 256"/>
              <a:gd name="T31" fmla="*/ 46809 h 120"/>
              <a:gd name="T32" fmla="*/ 429000 w 256"/>
              <a:gd name="T33" fmla="*/ 46809 h 120"/>
              <a:gd name="T34" fmla="*/ 293944 w 256"/>
              <a:gd name="T35" fmla="*/ 46809 h 120"/>
              <a:gd name="T36" fmla="*/ 47667 w 256"/>
              <a:gd name="T37" fmla="*/ 46809 h 120"/>
              <a:gd name="T38" fmla="*/ 47667 w 256"/>
              <a:gd name="T39" fmla="*/ 187236 h 120"/>
              <a:gd name="T40" fmla="*/ 436944 w 256"/>
              <a:gd name="T41" fmla="*/ 187236 h 120"/>
              <a:gd name="T42" fmla="*/ 436944 w 256"/>
              <a:gd name="T43" fmla="*/ 140427 h 120"/>
              <a:gd name="T44" fmla="*/ 174778 w 256"/>
              <a:gd name="T45" fmla="*/ 163832 h 120"/>
              <a:gd name="T46" fmla="*/ 71500 w 256"/>
              <a:gd name="T47" fmla="*/ 163832 h 120"/>
              <a:gd name="T48" fmla="*/ 71500 w 256"/>
              <a:gd name="T49" fmla="*/ 70214 h 120"/>
              <a:gd name="T50" fmla="*/ 174778 w 256"/>
              <a:gd name="T51" fmla="*/ 70214 h 120"/>
              <a:gd name="T52" fmla="*/ 174778 w 256"/>
              <a:gd name="T53" fmla="*/ 163832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16" y="24"/>
                  <a:pt x="216" y="24"/>
                  <a:pt x="216" y="24"/>
                </a:cubicBezTo>
                <a:cubicBezTo>
                  <a:pt x="148" y="24"/>
                  <a:pt x="148" y="24"/>
                  <a:pt x="148" y="24"/>
                </a:cubicBezTo>
                <a:cubicBezTo>
                  <a:pt x="24" y="24"/>
                  <a:pt x="24" y="24"/>
                  <a:pt x="24" y="24"/>
                </a:cubicBezTo>
                <a:cubicBezTo>
                  <a:pt x="24" y="96"/>
                  <a:pt x="24" y="96"/>
                  <a:pt x="24" y="96"/>
                </a:cubicBezTo>
                <a:cubicBezTo>
                  <a:pt x="220" y="96"/>
                  <a:pt x="220" y="96"/>
                  <a:pt x="220" y="96"/>
                </a:cubicBezTo>
                <a:lnTo>
                  <a:pt x="220" y="72"/>
                </a:lnTo>
                <a:close/>
                <a:moveTo>
                  <a:pt x="88" y="84"/>
                </a:moveTo>
                <a:cubicBezTo>
                  <a:pt x="36" y="84"/>
                  <a:pt x="36" y="84"/>
                  <a:pt x="36" y="84"/>
                </a:cubicBezTo>
                <a:cubicBezTo>
                  <a:pt x="36" y="36"/>
                  <a:pt x="36" y="36"/>
                  <a:pt x="36" y="36"/>
                </a:cubicBezTo>
                <a:cubicBezTo>
                  <a:pt x="88" y="36"/>
                  <a:pt x="88" y="36"/>
                  <a:pt x="88" y="36"/>
                </a:cubicBezTo>
                <a:lnTo>
                  <a:pt x="88" y="8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2" name="Freeform 104"/>
          <p:cNvSpPr>
            <a:spLocks noEditPoints="1"/>
          </p:cNvSpPr>
          <p:nvPr/>
        </p:nvSpPr>
        <p:spPr bwMode="auto">
          <a:xfrm>
            <a:off x="8043863" y="1643063"/>
            <a:ext cx="504825" cy="233362"/>
          </a:xfrm>
          <a:custGeom>
            <a:avLst/>
            <a:gdLst>
              <a:gd name="T0" fmla="*/ 480766 w 256"/>
              <a:gd name="T1" fmla="*/ 163832 h 120"/>
              <a:gd name="T2" fmla="*/ 480766 w 256"/>
              <a:gd name="T3" fmla="*/ 210641 h 120"/>
              <a:gd name="T4" fmla="*/ 457122 w 256"/>
              <a:gd name="T5" fmla="*/ 234045 h 120"/>
              <a:gd name="T6" fmla="*/ 23644 w 256"/>
              <a:gd name="T7" fmla="*/ 234045 h 120"/>
              <a:gd name="T8" fmla="*/ 0 w 256"/>
              <a:gd name="T9" fmla="*/ 210641 h 120"/>
              <a:gd name="T10" fmla="*/ 0 w 256"/>
              <a:gd name="T11" fmla="*/ 23405 h 120"/>
              <a:gd name="T12" fmla="*/ 23644 w 256"/>
              <a:gd name="T13" fmla="*/ 0 h 120"/>
              <a:gd name="T14" fmla="*/ 457122 w 256"/>
              <a:gd name="T15" fmla="*/ 0 h 120"/>
              <a:gd name="T16" fmla="*/ 480766 w 256"/>
              <a:gd name="T17" fmla="*/ 23405 h 120"/>
              <a:gd name="T18" fmla="*/ 480766 w 256"/>
              <a:gd name="T19" fmla="*/ 70214 h 120"/>
              <a:gd name="T20" fmla="*/ 504410 w 256"/>
              <a:gd name="T21" fmla="*/ 93618 h 120"/>
              <a:gd name="T22" fmla="*/ 504410 w 256"/>
              <a:gd name="T23" fmla="*/ 140427 h 120"/>
              <a:gd name="T24" fmla="*/ 480766 w 256"/>
              <a:gd name="T25" fmla="*/ 163832 h 120"/>
              <a:gd name="T26" fmla="*/ 433477 w 256"/>
              <a:gd name="T27" fmla="*/ 46809 h 120"/>
              <a:gd name="T28" fmla="*/ 47288 w 256"/>
              <a:gd name="T29" fmla="*/ 46809 h 120"/>
              <a:gd name="T30" fmla="*/ 47288 w 256"/>
              <a:gd name="T31" fmla="*/ 187236 h 120"/>
              <a:gd name="T32" fmla="*/ 433477 w 256"/>
              <a:gd name="T33" fmla="*/ 187236 h 120"/>
              <a:gd name="T34" fmla="*/ 433477 w 256"/>
              <a:gd name="T35" fmla="*/ 46809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24"/>
                </a:moveTo>
                <a:cubicBezTo>
                  <a:pt x="24" y="24"/>
                  <a:pt x="24" y="24"/>
                  <a:pt x="24" y="24"/>
                </a:cubicBezTo>
                <a:cubicBezTo>
                  <a:pt x="24" y="96"/>
                  <a:pt x="24" y="96"/>
                  <a:pt x="24" y="96"/>
                </a:cubicBezTo>
                <a:cubicBezTo>
                  <a:pt x="220" y="96"/>
                  <a:pt x="220" y="96"/>
                  <a:pt x="220" y="96"/>
                </a:cubicBezTo>
                <a:lnTo>
                  <a:pt x="220" y="2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3" name="Freeform 105"/>
          <p:cNvSpPr/>
          <p:nvPr/>
        </p:nvSpPr>
        <p:spPr bwMode="auto">
          <a:xfrm>
            <a:off x="7156450" y="1522413"/>
            <a:ext cx="508000" cy="484187"/>
          </a:xfrm>
          <a:custGeom>
            <a:avLst/>
            <a:gdLst>
              <a:gd name="T0" fmla="*/ 498513 w 256"/>
              <a:gd name="T1" fmla="*/ 210363 h 244"/>
              <a:gd name="T2" fmla="*/ 498513 w 256"/>
              <a:gd name="T3" fmla="*/ 210363 h 244"/>
              <a:gd name="T4" fmla="*/ 371402 w 256"/>
              <a:gd name="T5" fmla="*/ 301653 h 244"/>
              <a:gd name="T6" fmla="*/ 419069 w 256"/>
              <a:gd name="T7" fmla="*/ 452479 h 244"/>
              <a:gd name="T8" fmla="*/ 421055 w 256"/>
              <a:gd name="T9" fmla="*/ 460417 h 244"/>
              <a:gd name="T10" fmla="*/ 397222 w 256"/>
              <a:gd name="T11" fmla="*/ 484232 h 244"/>
              <a:gd name="T12" fmla="*/ 383319 w 256"/>
              <a:gd name="T13" fmla="*/ 480263 h 244"/>
              <a:gd name="T14" fmla="*/ 383319 w 256"/>
              <a:gd name="T15" fmla="*/ 480263 h 244"/>
              <a:gd name="T16" fmla="*/ 254222 w 256"/>
              <a:gd name="T17" fmla="*/ 386989 h 244"/>
              <a:gd name="T18" fmla="*/ 125125 w 256"/>
              <a:gd name="T19" fmla="*/ 480263 h 244"/>
              <a:gd name="T20" fmla="*/ 125125 w 256"/>
              <a:gd name="T21" fmla="*/ 480263 h 244"/>
              <a:gd name="T22" fmla="*/ 111222 w 256"/>
              <a:gd name="T23" fmla="*/ 484232 h 244"/>
              <a:gd name="T24" fmla="*/ 87389 w 256"/>
              <a:gd name="T25" fmla="*/ 460417 h 244"/>
              <a:gd name="T26" fmla="*/ 89375 w 256"/>
              <a:gd name="T27" fmla="*/ 452479 h 244"/>
              <a:gd name="T28" fmla="*/ 137042 w 256"/>
              <a:gd name="T29" fmla="*/ 301653 h 244"/>
              <a:gd name="T30" fmla="*/ 9931 w 256"/>
              <a:gd name="T31" fmla="*/ 210363 h 244"/>
              <a:gd name="T32" fmla="*/ 0 w 256"/>
              <a:gd name="T33" fmla="*/ 190518 h 244"/>
              <a:gd name="T34" fmla="*/ 23833 w 256"/>
              <a:gd name="T35" fmla="*/ 166703 h 244"/>
              <a:gd name="T36" fmla="*/ 182722 w 256"/>
              <a:gd name="T37" fmla="*/ 166703 h 244"/>
              <a:gd name="T38" fmla="*/ 232375 w 256"/>
              <a:gd name="T39" fmla="*/ 15876 h 244"/>
              <a:gd name="T40" fmla="*/ 254222 w 256"/>
              <a:gd name="T41" fmla="*/ 0 h 244"/>
              <a:gd name="T42" fmla="*/ 276069 w 256"/>
              <a:gd name="T43" fmla="*/ 15876 h 244"/>
              <a:gd name="T44" fmla="*/ 325722 w 256"/>
              <a:gd name="T45" fmla="*/ 166703 h 244"/>
              <a:gd name="T46" fmla="*/ 484611 w 256"/>
              <a:gd name="T47" fmla="*/ 166703 h 244"/>
              <a:gd name="T48" fmla="*/ 508444 w 256"/>
              <a:gd name="T49" fmla="*/ 190518 h 244"/>
              <a:gd name="T50" fmla="*/ 498513 w 256"/>
              <a:gd name="T51" fmla="*/ 210363 h 2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4" name="Freeform 106"/>
          <p:cNvSpPr>
            <a:spLocks noEditPoints="1"/>
          </p:cNvSpPr>
          <p:nvPr/>
        </p:nvSpPr>
        <p:spPr bwMode="auto">
          <a:xfrm>
            <a:off x="6284913" y="1522413"/>
            <a:ext cx="500062" cy="484187"/>
          </a:xfrm>
          <a:custGeom>
            <a:avLst/>
            <a:gdLst>
              <a:gd name="T0" fmla="*/ 476547 w 252"/>
              <a:gd name="T1" fmla="*/ 285776 h 244"/>
              <a:gd name="T2" fmla="*/ 468604 w 252"/>
              <a:gd name="T3" fmla="*/ 285776 h 244"/>
              <a:gd name="T4" fmla="*/ 460662 w 252"/>
              <a:gd name="T5" fmla="*/ 285776 h 244"/>
              <a:gd name="T6" fmla="*/ 460662 w 252"/>
              <a:gd name="T7" fmla="*/ 325467 h 244"/>
              <a:gd name="T8" fmla="*/ 460662 w 252"/>
              <a:gd name="T9" fmla="*/ 329437 h 244"/>
              <a:gd name="T10" fmla="*/ 458676 w 252"/>
              <a:gd name="T11" fmla="*/ 333406 h 244"/>
              <a:gd name="T12" fmla="*/ 458676 w 252"/>
              <a:gd name="T13" fmla="*/ 335390 h 244"/>
              <a:gd name="T14" fmla="*/ 456691 w 252"/>
              <a:gd name="T15" fmla="*/ 337375 h 244"/>
              <a:gd name="T16" fmla="*/ 456691 w 252"/>
              <a:gd name="T17" fmla="*/ 339359 h 244"/>
              <a:gd name="T18" fmla="*/ 454705 w 252"/>
              <a:gd name="T19" fmla="*/ 341344 h 244"/>
              <a:gd name="T20" fmla="*/ 452719 w 252"/>
              <a:gd name="T21" fmla="*/ 341344 h 244"/>
              <a:gd name="T22" fmla="*/ 436834 w 252"/>
              <a:gd name="T23" fmla="*/ 349282 h 244"/>
              <a:gd name="T24" fmla="*/ 436834 w 252"/>
              <a:gd name="T25" fmla="*/ 349282 h 244"/>
              <a:gd name="T26" fmla="*/ 420950 w 252"/>
              <a:gd name="T27" fmla="*/ 341344 h 244"/>
              <a:gd name="T28" fmla="*/ 363367 w 252"/>
              <a:gd name="T29" fmla="*/ 285776 h 244"/>
              <a:gd name="T30" fmla="*/ 361381 w 252"/>
              <a:gd name="T31" fmla="*/ 285776 h 244"/>
              <a:gd name="T32" fmla="*/ 142964 w 252"/>
              <a:gd name="T33" fmla="*/ 285776 h 244"/>
              <a:gd name="T34" fmla="*/ 119137 w 252"/>
              <a:gd name="T35" fmla="*/ 261962 h 244"/>
              <a:gd name="T36" fmla="*/ 119137 w 252"/>
              <a:gd name="T37" fmla="*/ 23815 h 244"/>
              <a:gd name="T38" fmla="*/ 142964 w 252"/>
              <a:gd name="T39" fmla="*/ 0 h 244"/>
              <a:gd name="T40" fmla="*/ 476547 w 252"/>
              <a:gd name="T41" fmla="*/ 0 h 244"/>
              <a:gd name="T42" fmla="*/ 500374 w 252"/>
              <a:gd name="T43" fmla="*/ 23815 h 244"/>
              <a:gd name="T44" fmla="*/ 500374 w 252"/>
              <a:gd name="T45" fmla="*/ 261962 h 244"/>
              <a:gd name="T46" fmla="*/ 476547 w 252"/>
              <a:gd name="T47" fmla="*/ 285776 h 244"/>
              <a:gd name="T48" fmla="*/ 353439 w 252"/>
              <a:gd name="T49" fmla="*/ 309591 h 244"/>
              <a:gd name="T50" fmla="*/ 403079 w 252"/>
              <a:gd name="T51" fmla="*/ 359205 h 244"/>
              <a:gd name="T52" fmla="*/ 403079 w 252"/>
              <a:gd name="T53" fmla="*/ 359205 h 244"/>
              <a:gd name="T54" fmla="*/ 436834 w 252"/>
              <a:gd name="T55" fmla="*/ 373097 h 244"/>
              <a:gd name="T56" fmla="*/ 436834 w 252"/>
              <a:gd name="T57" fmla="*/ 388973 h 244"/>
              <a:gd name="T58" fmla="*/ 413007 w 252"/>
              <a:gd name="T59" fmla="*/ 412788 h 244"/>
              <a:gd name="T60" fmla="*/ 246216 w 252"/>
              <a:gd name="T61" fmla="*/ 412788 h 244"/>
              <a:gd name="T62" fmla="*/ 190619 w 252"/>
              <a:gd name="T63" fmla="*/ 412788 h 244"/>
              <a:gd name="T64" fmla="*/ 166791 w 252"/>
              <a:gd name="T65" fmla="*/ 412788 h 244"/>
              <a:gd name="T66" fmla="*/ 160835 w 252"/>
              <a:gd name="T67" fmla="*/ 412788 h 244"/>
              <a:gd name="T68" fmla="*/ 95309 w 252"/>
              <a:gd name="T69" fmla="*/ 476294 h 244"/>
              <a:gd name="T70" fmla="*/ 79424 w 252"/>
              <a:gd name="T71" fmla="*/ 484232 h 244"/>
              <a:gd name="T72" fmla="*/ 79424 w 252"/>
              <a:gd name="T73" fmla="*/ 484232 h 244"/>
              <a:gd name="T74" fmla="*/ 63540 w 252"/>
              <a:gd name="T75" fmla="*/ 476294 h 244"/>
              <a:gd name="T76" fmla="*/ 61554 w 252"/>
              <a:gd name="T77" fmla="*/ 476294 h 244"/>
              <a:gd name="T78" fmla="*/ 59568 w 252"/>
              <a:gd name="T79" fmla="*/ 474309 h 244"/>
              <a:gd name="T80" fmla="*/ 59568 w 252"/>
              <a:gd name="T81" fmla="*/ 472325 h 244"/>
              <a:gd name="T82" fmla="*/ 57583 w 252"/>
              <a:gd name="T83" fmla="*/ 470340 h 244"/>
              <a:gd name="T84" fmla="*/ 57583 w 252"/>
              <a:gd name="T85" fmla="*/ 468356 h 244"/>
              <a:gd name="T86" fmla="*/ 55597 w 252"/>
              <a:gd name="T87" fmla="*/ 464386 h 244"/>
              <a:gd name="T88" fmla="*/ 55597 w 252"/>
              <a:gd name="T89" fmla="*/ 460417 h 244"/>
              <a:gd name="T90" fmla="*/ 55597 w 252"/>
              <a:gd name="T91" fmla="*/ 412788 h 244"/>
              <a:gd name="T92" fmla="*/ 51626 w 252"/>
              <a:gd name="T93" fmla="*/ 412788 h 244"/>
              <a:gd name="T94" fmla="*/ 23827 w 252"/>
              <a:gd name="T95" fmla="*/ 412788 h 244"/>
              <a:gd name="T96" fmla="*/ 0 w 252"/>
              <a:gd name="T97" fmla="*/ 388973 h 244"/>
              <a:gd name="T98" fmla="*/ 0 w 252"/>
              <a:gd name="T99" fmla="*/ 119073 h 244"/>
              <a:gd name="T100" fmla="*/ 23827 w 252"/>
              <a:gd name="T101" fmla="*/ 95259 h 244"/>
              <a:gd name="T102" fmla="*/ 95309 w 252"/>
              <a:gd name="T103" fmla="*/ 95259 h 244"/>
              <a:gd name="T104" fmla="*/ 95309 w 252"/>
              <a:gd name="T105" fmla="*/ 261962 h 244"/>
              <a:gd name="T106" fmla="*/ 142964 w 252"/>
              <a:gd name="T107" fmla="*/ 309591 h 244"/>
              <a:gd name="T108" fmla="*/ 353439 w 252"/>
              <a:gd name="T109" fmla="*/ 309591 h 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2" h="244">
                <a:moveTo>
                  <a:pt x="240" y="144"/>
                </a:moveTo>
                <a:cubicBezTo>
                  <a:pt x="236" y="144"/>
                  <a:pt x="236" y="144"/>
                  <a:pt x="236" y="144"/>
                </a:cubicBezTo>
                <a:cubicBezTo>
                  <a:pt x="232" y="144"/>
                  <a:pt x="232" y="144"/>
                  <a:pt x="232" y="144"/>
                </a:cubicBezTo>
                <a:cubicBezTo>
                  <a:pt x="232" y="164"/>
                  <a:pt x="232" y="164"/>
                  <a:pt x="232" y="164"/>
                </a:cubicBezTo>
                <a:cubicBezTo>
                  <a:pt x="232" y="165"/>
                  <a:pt x="232" y="166"/>
                  <a:pt x="232" y="166"/>
                </a:cubicBezTo>
                <a:cubicBezTo>
                  <a:pt x="232" y="167"/>
                  <a:pt x="231" y="167"/>
                  <a:pt x="231" y="168"/>
                </a:cubicBezTo>
                <a:cubicBezTo>
                  <a:pt x="231" y="168"/>
                  <a:pt x="231" y="168"/>
                  <a:pt x="231" y="169"/>
                </a:cubicBezTo>
                <a:cubicBezTo>
                  <a:pt x="231" y="169"/>
                  <a:pt x="231" y="170"/>
                  <a:pt x="230" y="170"/>
                </a:cubicBezTo>
                <a:cubicBezTo>
                  <a:pt x="230" y="170"/>
                  <a:pt x="230" y="170"/>
                  <a:pt x="230" y="171"/>
                </a:cubicBezTo>
                <a:cubicBezTo>
                  <a:pt x="230" y="171"/>
                  <a:pt x="229" y="172"/>
                  <a:pt x="229" y="172"/>
                </a:cubicBezTo>
                <a:cubicBezTo>
                  <a:pt x="229" y="172"/>
                  <a:pt x="229" y="172"/>
                  <a:pt x="228" y="172"/>
                </a:cubicBezTo>
                <a:cubicBezTo>
                  <a:pt x="226" y="175"/>
                  <a:pt x="223" y="176"/>
                  <a:pt x="220" y="176"/>
                </a:cubicBezTo>
                <a:cubicBezTo>
                  <a:pt x="220" y="176"/>
                  <a:pt x="220" y="176"/>
                  <a:pt x="220" y="176"/>
                </a:cubicBezTo>
                <a:cubicBezTo>
                  <a:pt x="217" y="176"/>
                  <a:pt x="214" y="175"/>
                  <a:pt x="212" y="172"/>
                </a:cubicBezTo>
                <a:cubicBezTo>
                  <a:pt x="183" y="144"/>
                  <a:pt x="183" y="144"/>
                  <a:pt x="183" y="144"/>
                </a:cubicBezTo>
                <a:cubicBezTo>
                  <a:pt x="182" y="144"/>
                  <a:pt x="182" y="144"/>
                  <a:pt x="182" y="144"/>
                </a:cubicBezTo>
                <a:cubicBezTo>
                  <a:pt x="72" y="144"/>
                  <a:pt x="72" y="144"/>
                  <a:pt x="72" y="144"/>
                </a:cubicBezTo>
                <a:cubicBezTo>
                  <a:pt x="65" y="144"/>
                  <a:pt x="60" y="139"/>
                  <a:pt x="60" y="132"/>
                </a:cubicBezTo>
                <a:cubicBezTo>
                  <a:pt x="60" y="12"/>
                  <a:pt x="60" y="12"/>
                  <a:pt x="60" y="12"/>
                </a:cubicBezTo>
                <a:cubicBezTo>
                  <a:pt x="60" y="5"/>
                  <a:pt x="65" y="0"/>
                  <a:pt x="72" y="0"/>
                </a:cubicBezTo>
                <a:cubicBezTo>
                  <a:pt x="240" y="0"/>
                  <a:pt x="240" y="0"/>
                  <a:pt x="240" y="0"/>
                </a:cubicBezTo>
                <a:cubicBezTo>
                  <a:pt x="247" y="0"/>
                  <a:pt x="252" y="5"/>
                  <a:pt x="252" y="12"/>
                </a:cubicBezTo>
                <a:cubicBezTo>
                  <a:pt x="252" y="132"/>
                  <a:pt x="252" y="132"/>
                  <a:pt x="252" y="132"/>
                </a:cubicBezTo>
                <a:cubicBezTo>
                  <a:pt x="252" y="139"/>
                  <a:pt x="247" y="144"/>
                  <a:pt x="240" y="144"/>
                </a:cubicBezTo>
                <a:moveTo>
                  <a:pt x="178" y="156"/>
                </a:moveTo>
                <a:cubicBezTo>
                  <a:pt x="203" y="181"/>
                  <a:pt x="203" y="181"/>
                  <a:pt x="203" y="181"/>
                </a:cubicBezTo>
                <a:cubicBezTo>
                  <a:pt x="203" y="181"/>
                  <a:pt x="203" y="181"/>
                  <a:pt x="203" y="181"/>
                </a:cubicBezTo>
                <a:cubicBezTo>
                  <a:pt x="208" y="185"/>
                  <a:pt x="214" y="188"/>
                  <a:pt x="220" y="188"/>
                </a:cubicBezTo>
                <a:cubicBezTo>
                  <a:pt x="220" y="196"/>
                  <a:pt x="220" y="196"/>
                  <a:pt x="220" y="196"/>
                </a:cubicBezTo>
                <a:cubicBezTo>
                  <a:pt x="220" y="203"/>
                  <a:pt x="215" y="208"/>
                  <a:pt x="208" y="208"/>
                </a:cubicBezTo>
                <a:cubicBezTo>
                  <a:pt x="124" y="208"/>
                  <a:pt x="124" y="208"/>
                  <a:pt x="124" y="208"/>
                </a:cubicBezTo>
                <a:cubicBezTo>
                  <a:pt x="96" y="208"/>
                  <a:pt x="96" y="208"/>
                  <a:pt x="96" y="208"/>
                </a:cubicBezTo>
                <a:cubicBezTo>
                  <a:pt x="84" y="208"/>
                  <a:pt x="84" y="208"/>
                  <a:pt x="84" y="208"/>
                </a:cubicBezTo>
                <a:cubicBezTo>
                  <a:pt x="81" y="208"/>
                  <a:pt x="81" y="208"/>
                  <a:pt x="81" y="208"/>
                </a:cubicBezTo>
                <a:cubicBezTo>
                  <a:pt x="48" y="240"/>
                  <a:pt x="48" y="240"/>
                  <a:pt x="48" y="240"/>
                </a:cubicBezTo>
                <a:cubicBezTo>
                  <a:pt x="46" y="243"/>
                  <a:pt x="43" y="244"/>
                  <a:pt x="40" y="244"/>
                </a:cubicBezTo>
                <a:cubicBezTo>
                  <a:pt x="40" y="244"/>
                  <a:pt x="40" y="244"/>
                  <a:pt x="40" y="244"/>
                </a:cubicBezTo>
                <a:cubicBezTo>
                  <a:pt x="37" y="244"/>
                  <a:pt x="34" y="243"/>
                  <a:pt x="32" y="240"/>
                </a:cubicBezTo>
                <a:cubicBezTo>
                  <a:pt x="31" y="240"/>
                  <a:pt x="31" y="240"/>
                  <a:pt x="31" y="240"/>
                </a:cubicBezTo>
                <a:cubicBezTo>
                  <a:pt x="31" y="240"/>
                  <a:pt x="30" y="239"/>
                  <a:pt x="30" y="239"/>
                </a:cubicBezTo>
                <a:cubicBezTo>
                  <a:pt x="30" y="238"/>
                  <a:pt x="30" y="238"/>
                  <a:pt x="30" y="238"/>
                </a:cubicBezTo>
                <a:cubicBezTo>
                  <a:pt x="29" y="238"/>
                  <a:pt x="29" y="237"/>
                  <a:pt x="29" y="237"/>
                </a:cubicBezTo>
                <a:cubicBezTo>
                  <a:pt x="29" y="236"/>
                  <a:pt x="29" y="236"/>
                  <a:pt x="29" y="236"/>
                </a:cubicBezTo>
                <a:cubicBezTo>
                  <a:pt x="29" y="235"/>
                  <a:pt x="28" y="235"/>
                  <a:pt x="28" y="234"/>
                </a:cubicBezTo>
                <a:cubicBezTo>
                  <a:pt x="28" y="234"/>
                  <a:pt x="28" y="233"/>
                  <a:pt x="28" y="232"/>
                </a:cubicBezTo>
                <a:cubicBezTo>
                  <a:pt x="28" y="208"/>
                  <a:pt x="28" y="208"/>
                  <a:pt x="28" y="208"/>
                </a:cubicBezTo>
                <a:cubicBezTo>
                  <a:pt x="26" y="208"/>
                  <a:pt x="26" y="208"/>
                  <a:pt x="26" y="208"/>
                </a:cubicBezTo>
                <a:cubicBezTo>
                  <a:pt x="12" y="208"/>
                  <a:pt x="12" y="208"/>
                  <a:pt x="12" y="208"/>
                </a:cubicBezTo>
                <a:cubicBezTo>
                  <a:pt x="5" y="208"/>
                  <a:pt x="0" y="203"/>
                  <a:pt x="0" y="196"/>
                </a:cubicBezTo>
                <a:cubicBezTo>
                  <a:pt x="0" y="60"/>
                  <a:pt x="0" y="60"/>
                  <a:pt x="0" y="60"/>
                </a:cubicBezTo>
                <a:cubicBezTo>
                  <a:pt x="0" y="53"/>
                  <a:pt x="5" y="48"/>
                  <a:pt x="12" y="48"/>
                </a:cubicBezTo>
                <a:cubicBezTo>
                  <a:pt x="48" y="48"/>
                  <a:pt x="48" y="48"/>
                  <a:pt x="48" y="48"/>
                </a:cubicBezTo>
                <a:cubicBezTo>
                  <a:pt x="48" y="132"/>
                  <a:pt x="48" y="132"/>
                  <a:pt x="48" y="132"/>
                </a:cubicBezTo>
                <a:cubicBezTo>
                  <a:pt x="48" y="145"/>
                  <a:pt x="59" y="156"/>
                  <a:pt x="72" y="156"/>
                </a:cubicBezTo>
                <a:lnTo>
                  <a:pt x="178" y="156"/>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5" name="Freeform 107"/>
          <p:cNvSpPr>
            <a:spLocks noEditPoints="1"/>
          </p:cNvSpPr>
          <p:nvPr/>
        </p:nvSpPr>
        <p:spPr bwMode="auto">
          <a:xfrm>
            <a:off x="5400675" y="1530350"/>
            <a:ext cx="504825" cy="460375"/>
          </a:xfrm>
          <a:custGeom>
            <a:avLst/>
            <a:gdLst>
              <a:gd name="T0" fmla="*/ 480766 w 256"/>
              <a:gd name="T1" fmla="*/ 388638 h 232"/>
              <a:gd name="T2" fmla="*/ 370426 w 256"/>
              <a:gd name="T3" fmla="*/ 388638 h 232"/>
              <a:gd name="T4" fmla="*/ 189154 w 256"/>
              <a:gd name="T5" fmla="*/ 388638 h 232"/>
              <a:gd name="T6" fmla="*/ 165510 w 256"/>
              <a:gd name="T7" fmla="*/ 388638 h 232"/>
              <a:gd name="T8" fmla="*/ 159598 w 256"/>
              <a:gd name="T9" fmla="*/ 388638 h 232"/>
              <a:gd name="T10" fmla="*/ 94577 w 256"/>
              <a:gd name="T11" fmla="*/ 452090 h 232"/>
              <a:gd name="T12" fmla="*/ 78814 w 256"/>
              <a:gd name="T13" fmla="*/ 460021 h 232"/>
              <a:gd name="T14" fmla="*/ 78814 w 256"/>
              <a:gd name="T15" fmla="*/ 460021 h 232"/>
              <a:gd name="T16" fmla="*/ 63051 w 256"/>
              <a:gd name="T17" fmla="*/ 452090 h 232"/>
              <a:gd name="T18" fmla="*/ 61081 w 256"/>
              <a:gd name="T19" fmla="*/ 452090 h 232"/>
              <a:gd name="T20" fmla="*/ 59111 w 256"/>
              <a:gd name="T21" fmla="*/ 450107 h 232"/>
              <a:gd name="T22" fmla="*/ 59111 w 256"/>
              <a:gd name="T23" fmla="*/ 448124 h 232"/>
              <a:gd name="T24" fmla="*/ 57140 w 256"/>
              <a:gd name="T25" fmla="*/ 446141 h 232"/>
              <a:gd name="T26" fmla="*/ 57140 w 256"/>
              <a:gd name="T27" fmla="*/ 444158 h 232"/>
              <a:gd name="T28" fmla="*/ 55170 w 256"/>
              <a:gd name="T29" fmla="*/ 440193 h 232"/>
              <a:gd name="T30" fmla="*/ 55170 w 256"/>
              <a:gd name="T31" fmla="*/ 436227 h 232"/>
              <a:gd name="T32" fmla="*/ 55170 w 256"/>
              <a:gd name="T33" fmla="*/ 388638 h 232"/>
              <a:gd name="T34" fmla="*/ 51229 w 256"/>
              <a:gd name="T35" fmla="*/ 388638 h 232"/>
              <a:gd name="T36" fmla="*/ 23644 w 256"/>
              <a:gd name="T37" fmla="*/ 388638 h 232"/>
              <a:gd name="T38" fmla="*/ 0 w 256"/>
              <a:gd name="T39" fmla="*/ 364844 h 232"/>
              <a:gd name="T40" fmla="*/ 0 w 256"/>
              <a:gd name="T41" fmla="*/ 23794 h 232"/>
              <a:gd name="T42" fmla="*/ 23644 w 256"/>
              <a:gd name="T43" fmla="*/ 0 h 232"/>
              <a:gd name="T44" fmla="*/ 480766 w 256"/>
              <a:gd name="T45" fmla="*/ 0 h 232"/>
              <a:gd name="T46" fmla="*/ 504410 w 256"/>
              <a:gd name="T47" fmla="*/ 23794 h 232"/>
              <a:gd name="T48" fmla="*/ 504410 w 256"/>
              <a:gd name="T49" fmla="*/ 364844 h 232"/>
              <a:gd name="T50" fmla="*/ 480766 w 256"/>
              <a:gd name="T51" fmla="*/ 388638 h 232"/>
              <a:gd name="T52" fmla="*/ 133984 w 256"/>
              <a:gd name="T53" fmla="*/ 150697 h 232"/>
              <a:gd name="T54" fmla="*/ 86695 w 256"/>
              <a:gd name="T55" fmla="*/ 198285 h 232"/>
              <a:gd name="T56" fmla="*/ 133984 w 256"/>
              <a:gd name="T57" fmla="*/ 245873 h 232"/>
              <a:gd name="T58" fmla="*/ 181272 w 256"/>
              <a:gd name="T59" fmla="*/ 198285 h 232"/>
              <a:gd name="T60" fmla="*/ 133984 w 256"/>
              <a:gd name="T61" fmla="*/ 150697 h 232"/>
              <a:gd name="T62" fmla="*/ 252205 w 256"/>
              <a:gd name="T63" fmla="*/ 150697 h 232"/>
              <a:gd name="T64" fmla="*/ 204917 w 256"/>
              <a:gd name="T65" fmla="*/ 198285 h 232"/>
              <a:gd name="T66" fmla="*/ 252205 w 256"/>
              <a:gd name="T67" fmla="*/ 245873 h 232"/>
              <a:gd name="T68" fmla="*/ 299493 w 256"/>
              <a:gd name="T69" fmla="*/ 198285 h 232"/>
              <a:gd name="T70" fmla="*/ 252205 w 256"/>
              <a:gd name="T71" fmla="*/ 150697 h 232"/>
              <a:gd name="T72" fmla="*/ 370426 w 256"/>
              <a:gd name="T73" fmla="*/ 150697 h 232"/>
              <a:gd name="T74" fmla="*/ 323138 w 256"/>
              <a:gd name="T75" fmla="*/ 198285 h 232"/>
              <a:gd name="T76" fmla="*/ 370426 w 256"/>
              <a:gd name="T77" fmla="*/ 245873 h 232"/>
              <a:gd name="T78" fmla="*/ 417715 w 256"/>
              <a:gd name="T79" fmla="*/ 198285 h 232"/>
              <a:gd name="T80" fmla="*/ 370426 w 256"/>
              <a:gd name="T81" fmla="*/ 15069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6" name="Freeform 108"/>
          <p:cNvSpPr/>
          <p:nvPr/>
        </p:nvSpPr>
        <p:spPr bwMode="auto">
          <a:xfrm>
            <a:off x="4529138" y="1530350"/>
            <a:ext cx="504825" cy="460375"/>
          </a:xfrm>
          <a:custGeom>
            <a:avLst/>
            <a:gdLst>
              <a:gd name="T0" fmla="*/ 480766 w 256"/>
              <a:gd name="T1" fmla="*/ 388638 h 232"/>
              <a:gd name="T2" fmla="*/ 283731 w 256"/>
              <a:gd name="T3" fmla="*/ 388638 h 232"/>
              <a:gd name="T4" fmla="*/ 189154 w 256"/>
              <a:gd name="T5" fmla="*/ 388638 h 232"/>
              <a:gd name="T6" fmla="*/ 165510 w 256"/>
              <a:gd name="T7" fmla="*/ 388638 h 232"/>
              <a:gd name="T8" fmla="*/ 159598 w 256"/>
              <a:gd name="T9" fmla="*/ 388638 h 232"/>
              <a:gd name="T10" fmla="*/ 94577 w 256"/>
              <a:gd name="T11" fmla="*/ 452090 h 232"/>
              <a:gd name="T12" fmla="*/ 78814 w 256"/>
              <a:gd name="T13" fmla="*/ 460021 h 232"/>
              <a:gd name="T14" fmla="*/ 78814 w 256"/>
              <a:gd name="T15" fmla="*/ 460021 h 232"/>
              <a:gd name="T16" fmla="*/ 63051 w 256"/>
              <a:gd name="T17" fmla="*/ 452090 h 232"/>
              <a:gd name="T18" fmla="*/ 61081 w 256"/>
              <a:gd name="T19" fmla="*/ 452090 h 232"/>
              <a:gd name="T20" fmla="*/ 59111 w 256"/>
              <a:gd name="T21" fmla="*/ 450107 h 232"/>
              <a:gd name="T22" fmla="*/ 59111 w 256"/>
              <a:gd name="T23" fmla="*/ 448124 h 232"/>
              <a:gd name="T24" fmla="*/ 57140 w 256"/>
              <a:gd name="T25" fmla="*/ 446141 h 232"/>
              <a:gd name="T26" fmla="*/ 57140 w 256"/>
              <a:gd name="T27" fmla="*/ 444158 h 232"/>
              <a:gd name="T28" fmla="*/ 55170 w 256"/>
              <a:gd name="T29" fmla="*/ 440193 h 232"/>
              <a:gd name="T30" fmla="*/ 55170 w 256"/>
              <a:gd name="T31" fmla="*/ 436227 h 232"/>
              <a:gd name="T32" fmla="*/ 55170 w 256"/>
              <a:gd name="T33" fmla="*/ 388638 h 232"/>
              <a:gd name="T34" fmla="*/ 51229 w 256"/>
              <a:gd name="T35" fmla="*/ 388638 h 232"/>
              <a:gd name="T36" fmla="*/ 23644 w 256"/>
              <a:gd name="T37" fmla="*/ 388638 h 232"/>
              <a:gd name="T38" fmla="*/ 0 w 256"/>
              <a:gd name="T39" fmla="*/ 364844 h 232"/>
              <a:gd name="T40" fmla="*/ 0 w 256"/>
              <a:gd name="T41" fmla="*/ 23794 h 232"/>
              <a:gd name="T42" fmla="*/ 23644 w 256"/>
              <a:gd name="T43" fmla="*/ 0 h 232"/>
              <a:gd name="T44" fmla="*/ 480766 w 256"/>
              <a:gd name="T45" fmla="*/ 0 h 232"/>
              <a:gd name="T46" fmla="*/ 504410 w 256"/>
              <a:gd name="T47" fmla="*/ 23794 h 232"/>
              <a:gd name="T48" fmla="*/ 504410 w 256"/>
              <a:gd name="T49" fmla="*/ 364844 h 232"/>
              <a:gd name="T50" fmla="*/ 480766 w 256"/>
              <a:gd name="T51" fmla="*/ 38863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32">
                <a:moveTo>
                  <a:pt x="244" y="196"/>
                </a:moveTo>
                <a:cubicBezTo>
                  <a:pt x="144" y="196"/>
                  <a:pt x="144" y="196"/>
                  <a:pt x="144"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7" name="Freeform 109"/>
          <p:cNvSpPr>
            <a:spLocks noEditPoints="1"/>
          </p:cNvSpPr>
          <p:nvPr/>
        </p:nvSpPr>
        <p:spPr bwMode="auto">
          <a:xfrm>
            <a:off x="3641725" y="1530350"/>
            <a:ext cx="508000" cy="460375"/>
          </a:xfrm>
          <a:custGeom>
            <a:avLst/>
            <a:gdLst>
              <a:gd name="T0" fmla="*/ 484611 w 256"/>
              <a:gd name="T1" fmla="*/ 388638 h 232"/>
              <a:gd name="T2" fmla="*/ 166833 w 256"/>
              <a:gd name="T3" fmla="*/ 388638 h 232"/>
              <a:gd name="T4" fmla="*/ 160875 w 256"/>
              <a:gd name="T5" fmla="*/ 388638 h 232"/>
              <a:gd name="T6" fmla="*/ 95333 w 256"/>
              <a:gd name="T7" fmla="*/ 452090 h 232"/>
              <a:gd name="T8" fmla="*/ 79444 w 256"/>
              <a:gd name="T9" fmla="*/ 460021 h 232"/>
              <a:gd name="T10" fmla="*/ 79444 w 256"/>
              <a:gd name="T11" fmla="*/ 460021 h 232"/>
              <a:gd name="T12" fmla="*/ 63556 w 256"/>
              <a:gd name="T13" fmla="*/ 452090 h 232"/>
              <a:gd name="T14" fmla="*/ 61569 w 256"/>
              <a:gd name="T15" fmla="*/ 452090 h 232"/>
              <a:gd name="T16" fmla="*/ 59583 w 256"/>
              <a:gd name="T17" fmla="*/ 450107 h 232"/>
              <a:gd name="T18" fmla="*/ 59583 w 256"/>
              <a:gd name="T19" fmla="*/ 448124 h 232"/>
              <a:gd name="T20" fmla="*/ 57597 w 256"/>
              <a:gd name="T21" fmla="*/ 446141 h 232"/>
              <a:gd name="T22" fmla="*/ 57597 w 256"/>
              <a:gd name="T23" fmla="*/ 444158 h 232"/>
              <a:gd name="T24" fmla="*/ 55611 w 256"/>
              <a:gd name="T25" fmla="*/ 440193 h 232"/>
              <a:gd name="T26" fmla="*/ 55611 w 256"/>
              <a:gd name="T27" fmla="*/ 436227 h 232"/>
              <a:gd name="T28" fmla="*/ 55611 w 256"/>
              <a:gd name="T29" fmla="*/ 388638 h 232"/>
              <a:gd name="T30" fmla="*/ 23833 w 256"/>
              <a:gd name="T31" fmla="*/ 388638 h 232"/>
              <a:gd name="T32" fmla="*/ 0 w 256"/>
              <a:gd name="T33" fmla="*/ 364844 h 232"/>
              <a:gd name="T34" fmla="*/ 0 w 256"/>
              <a:gd name="T35" fmla="*/ 23794 h 232"/>
              <a:gd name="T36" fmla="*/ 23833 w 256"/>
              <a:gd name="T37" fmla="*/ 0 h 232"/>
              <a:gd name="T38" fmla="*/ 484611 w 256"/>
              <a:gd name="T39" fmla="*/ 0 h 232"/>
              <a:gd name="T40" fmla="*/ 508444 w 256"/>
              <a:gd name="T41" fmla="*/ 23794 h 232"/>
              <a:gd name="T42" fmla="*/ 508444 w 256"/>
              <a:gd name="T43" fmla="*/ 364844 h 232"/>
              <a:gd name="T44" fmla="*/ 484611 w 256"/>
              <a:gd name="T45" fmla="*/ 388638 h 232"/>
              <a:gd name="T46" fmla="*/ 460777 w 256"/>
              <a:gd name="T47" fmla="*/ 47588 h 232"/>
              <a:gd name="T48" fmla="*/ 47667 w 256"/>
              <a:gd name="T49" fmla="*/ 47588 h 232"/>
              <a:gd name="T50" fmla="*/ 47667 w 256"/>
              <a:gd name="T51" fmla="*/ 341050 h 232"/>
              <a:gd name="T52" fmla="*/ 79444 w 256"/>
              <a:gd name="T53" fmla="*/ 341050 h 232"/>
              <a:gd name="T54" fmla="*/ 103278 w 256"/>
              <a:gd name="T55" fmla="*/ 341050 h 232"/>
              <a:gd name="T56" fmla="*/ 103278 w 256"/>
              <a:gd name="T57" fmla="*/ 378724 h 232"/>
              <a:gd name="T58" fmla="*/ 141014 w 256"/>
              <a:gd name="T59" fmla="*/ 341050 h 232"/>
              <a:gd name="T60" fmla="*/ 206555 w 256"/>
              <a:gd name="T61" fmla="*/ 341050 h 232"/>
              <a:gd name="T62" fmla="*/ 460777 w 256"/>
              <a:gd name="T63" fmla="*/ 341050 h 232"/>
              <a:gd name="T64" fmla="*/ 460777 w 256"/>
              <a:gd name="T65" fmla="*/ 47588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244" y="196"/>
                </a:move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232" y="24"/>
                </a:moveTo>
                <a:cubicBezTo>
                  <a:pt x="24" y="24"/>
                  <a:pt x="24" y="24"/>
                  <a:pt x="24" y="24"/>
                </a:cubicBezTo>
                <a:cubicBezTo>
                  <a:pt x="24" y="172"/>
                  <a:pt x="24" y="172"/>
                  <a:pt x="24" y="172"/>
                </a:cubicBezTo>
                <a:cubicBezTo>
                  <a:pt x="40" y="172"/>
                  <a:pt x="40" y="172"/>
                  <a:pt x="40" y="172"/>
                </a:cubicBezTo>
                <a:cubicBezTo>
                  <a:pt x="52" y="172"/>
                  <a:pt x="52" y="172"/>
                  <a:pt x="52" y="172"/>
                </a:cubicBezTo>
                <a:cubicBezTo>
                  <a:pt x="52" y="191"/>
                  <a:pt x="52" y="191"/>
                  <a:pt x="52" y="191"/>
                </a:cubicBezTo>
                <a:cubicBezTo>
                  <a:pt x="71" y="172"/>
                  <a:pt x="71" y="172"/>
                  <a:pt x="71" y="172"/>
                </a:cubicBezTo>
                <a:cubicBezTo>
                  <a:pt x="104" y="172"/>
                  <a:pt x="104" y="172"/>
                  <a:pt x="104" y="172"/>
                </a:cubicBezTo>
                <a:cubicBezTo>
                  <a:pt x="232" y="172"/>
                  <a:pt x="232" y="172"/>
                  <a:pt x="232" y="172"/>
                </a:cubicBezTo>
                <a:lnTo>
                  <a:pt x="232" y="24"/>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8" name="Freeform 110"/>
          <p:cNvSpPr>
            <a:spLocks noEditPoints="1"/>
          </p:cNvSpPr>
          <p:nvPr/>
        </p:nvSpPr>
        <p:spPr bwMode="auto">
          <a:xfrm>
            <a:off x="2757488" y="1514475"/>
            <a:ext cx="504825" cy="495300"/>
          </a:xfrm>
          <a:custGeom>
            <a:avLst/>
            <a:gdLst>
              <a:gd name="T0" fmla="*/ 447270 w 256"/>
              <a:gd name="T1" fmla="*/ 203677 h 251"/>
              <a:gd name="T2" fmla="*/ 482736 w 256"/>
              <a:gd name="T3" fmla="*/ 266955 h 251"/>
              <a:gd name="T4" fmla="*/ 378308 w 256"/>
              <a:gd name="T5" fmla="*/ 225429 h 251"/>
              <a:gd name="T6" fmla="*/ 346782 w 256"/>
              <a:gd name="T7" fmla="*/ 229384 h 251"/>
              <a:gd name="T8" fmla="*/ 204917 w 256"/>
              <a:gd name="T9" fmla="*/ 114692 h 251"/>
              <a:gd name="T10" fmla="*/ 346782 w 256"/>
              <a:gd name="T11" fmla="*/ 0 h 251"/>
              <a:gd name="T12" fmla="*/ 504410 w 256"/>
              <a:gd name="T13" fmla="*/ 114692 h 251"/>
              <a:gd name="T14" fmla="*/ 447270 w 256"/>
              <a:gd name="T15" fmla="*/ 203677 h 251"/>
              <a:gd name="T16" fmla="*/ 175361 w 256"/>
              <a:gd name="T17" fmla="*/ 126557 h 251"/>
              <a:gd name="T18" fmla="*/ 334960 w 256"/>
              <a:gd name="T19" fmla="*/ 261023 h 251"/>
              <a:gd name="T20" fmla="*/ 366485 w 256"/>
              <a:gd name="T21" fmla="*/ 257068 h 251"/>
              <a:gd name="T22" fmla="*/ 366485 w 256"/>
              <a:gd name="T23" fmla="*/ 257068 h 251"/>
              <a:gd name="T24" fmla="*/ 370426 w 256"/>
              <a:gd name="T25" fmla="*/ 257068 h 251"/>
              <a:gd name="T26" fmla="*/ 451211 w 256"/>
              <a:gd name="T27" fmla="*/ 290685 h 251"/>
              <a:gd name="T28" fmla="*/ 240383 w 256"/>
              <a:gd name="T29" fmla="*/ 425151 h 251"/>
              <a:gd name="T30" fmla="*/ 193094 w 256"/>
              <a:gd name="T31" fmla="*/ 417241 h 251"/>
              <a:gd name="T32" fmla="*/ 31526 w 256"/>
              <a:gd name="T33" fmla="*/ 482497 h 251"/>
              <a:gd name="T34" fmla="*/ 86695 w 256"/>
              <a:gd name="T35" fmla="*/ 385602 h 251"/>
              <a:gd name="T36" fmla="*/ 0 w 256"/>
              <a:gd name="T37" fmla="*/ 249158 h 251"/>
              <a:gd name="T38" fmla="*/ 183243 w 256"/>
              <a:gd name="T39" fmla="*/ 79098 h 251"/>
              <a:gd name="T40" fmla="*/ 175361 w 256"/>
              <a:gd name="T41" fmla="*/ 126557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6" h="251">
                <a:moveTo>
                  <a:pt x="227" y="103"/>
                </a:moveTo>
                <a:cubicBezTo>
                  <a:pt x="223" y="106"/>
                  <a:pt x="222" y="124"/>
                  <a:pt x="245" y="135"/>
                </a:cubicBezTo>
                <a:cubicBezTo>
                  <a:pt x="245" y="135"/>
                  <a:pt x="213" y="140"/>
                  <a:pt x="192" y="114"/>
                </a:cubicBezTo>
                <a:cubicBezTo>
                  <a:pt x="187" y="114"/>
                  <a:pt x="181" y="116"/>
                  <a:pt x="176" y="116"/>
                </a:cubicBezTo>
                <a:cubicBezTo>
                  <a:pt x="131" y="116"/>
                  <a:pt x="104" y="90"/>
                  <a:pt x="104" y="58"/>
                </a:cubicBezTo>
                <a:cubicBezTo>
                  <a:pt x="104" y="26"/>
                  <a:pt x="131" y="0"/>
                  <a:pt x="176" y="0"/>
                </a:cubicBezTo>
                <a:cubicBezTo>
                  <a:pt x="221" y="0"/>
                  <a:pt x="256" y="26"/>
                  <a:pt x="256" y="58"/>
                </a:cubicBezTo>
                <a:cubicBezTo>
                  <a:pt x="256" y="76"/>
                  <a:pt x="245" y="93"/>
                  <a:pt x="227" y="103"/>
                </a:cubicBezTo>
                <a:moveTo>
                  <a:pt x="89" y="64"/>
                </a:moveTo>
                <a:cubicBezTo>
                  <a:pt x="91" y="99"/>
                  <a:pt x="122" y="129"/>
                  <a:pt x="170" y="132"/>
                </a:cubicBezTo>
                <a:cubicBezTo>
                  <a:pt x="176" y="133"/>
                  <a:pt x="181" y="131"/>
                  <a:pt x="186" y="130"/>
                </a:cubicBezTo>
                <a:cubicBezTo>
                  <a:pt x="186" y="130"/>
                  <a:pt x="186" y="130"/>
                  <a:pt x="186" y="130"/>
                </a:cubicBezTo>
                <a:cubicBezTo>
                  <a:pt x="188" y="130"/>
                  <a:pt x="188" y="130"/>
                  <a:pt x="188" y="130"/>
                </a:cubicBezTo>
                <a:cubicBezTo>
                  <a:pt x="202" y="144"/>
                  <a:pt x="219" y="147"/>
                  <a:pt x="229" y="147"/>
                </a:cubicBezTo>
                <a:cubicBezTo>
                  <a:pt x="219" y="186"/>
                  <a:pt x="180" y="215"/>
                  <a:pt x="122" y="215"/>
                </a:cubicBezTo>
                <a:cubicBezTo>
                  <a:pt x="114" y="215"/>
                  <a:pt x="106" y="212"/>
                  <a:pt x="98" y="211"/>
                </a:cubicBezTo>
                <a:cubicBezTo>
                  <a:pt x="66" y="251"/>
                  <a:pt x="16" y="244"/>
                  <a:pt x="16" y="244"/>
                </a:cubicBezTo>
                <a:cubicBezTo>
                  <a:pt x="51" y="227"/>
                  <a:pt x="51" y="199"/>
                  <a:pt x="44" y="195"/>
                </a:cubicBezTo>
                <a:cubicBezTo>
                  <a:pt x="17" y="179"/>
                  <a:pt x="0" y="154"/>
                  <a:pt x="0" y="126"/>
                </a:cubicBezTo>
                <a:cubicBezTo>
                  <a:pt x="0" y="84"/>
                  <a:pt x="39" y="49"/>
                  <a:pt x="93" y="40"/>
                </a:cubicBezTo>
                <a:cubicBezTo>
                  <a:pt x="90" y="47"/>
                  <a:pt x="89" y="55"/>
                  <a:pt x="89" y="64"/>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29" name="Freeform 111"/>
          <p:cNvSpPr>
            <a:spLocks noEditPoints="1"/>
          </p:cNvSpPr>
          <p:nvPr/>
        </p:nvSpPr>
        <p:spPr bwMode="auto">
          <a:xfrm>
            <a:off x="1870075" y="1538288"/>
            <a:ext cx="504825" cy="468312"/>
          </a:xfrm>
          <a:custGeom>
            <a:avLst/>
            <a:gdLst>
              <a:gd name="T0" fmla="*/ 265997 w 256"/>
              <a:gd name="T1" fmla="*/ 388754 h 236"/>
              <a:gd name="T2" fmla="*/ 212798 w 256"/>
              <a:gd name="T3" fmla="*/ 380821 h 236"/>
              <a:gd name="T4" fmla="*/ 35466 w 256"/>
              <a:gd name="T5" fmla="*/ 450241 h 236"/>
              <a:gd name="T6" fmla="*/ 96547 w 256"/>
              <a:gd name="T7" fmla="*/ 345119 h 236"/>
              <a:gd name="T8" fmla="*/ 0 w 256"/>
              <a:gd name="T9" fmla="*/ 194377 h 236"/>
              <a:gd name="T10" fmla="*/ 265997 w 256"/>
              <a:gd name="T11" fmla="*/ 0 h 236"/>
              <a:gd name="T12" fmla="*/ 504410 w 256"/>
              <a:gd name="T13" fmla="*/ 194377 h 236"/>
              <a:gd name="T14" fmla="*/ 265997 w 256"/>
              <a:gd name="T15" fmla="*/ 388754 h 236"/>
              <a:gd name="T16" fmla="*/ 133984 w 256"/>
              <a:gd name="T17" fmla="*/ 150741 h 236"/>
              <a:gd name="T18" fmla="*/ 86695 w 256"/>
              <a:gd name="T19" fmla="*/ 198344 h 236"/>
              <a:gd name="T20" fmla="*/ 133984 w 256"/>
              <a:gd name="T21" fmla="*/ 245947 h 236"/>
              <a:gd name="T22" fmla="*/ 181272 w 256"/>
              <a:gd name="T23" fmla="*/ 198344 h 236"/>
              <a:gd name="T24" fmla="*/ 133984 w 256"/>
              <a:gd name="T25" fmla="*/ 150741 h 236"/>
              <a:gd name="T26" fmla="*/ 252205 w 256"/>
              <a:gd name="T27" fmla="*/ 150741 h 236"/>
              <a:gd name="T28" fmla="*/ 204917 w 256"/>
              <a:gd name="T29" fmla="*/ 198344 h 236"/>
              <a:gd name="T30" fmla="*/ 252205 w 256"/>
              <a:gd name="T31" fmla="*/ 245947 h 236"/>
              <a:gd name="T32" fmla="*/ 299493 w 256"/>
              <a:gd name="T33" fmla="*/ 198344 h 236"/>
              <a:gd name="T34" fmla="*/ 252205 w 256"/>
              <a:gd name="T35" fmla="*/ 150741 h 236"/>
              <a:gd name="T36" fmla="*/ 370426 w 256"/>
              <a:gd name="T37" fmla="*/ 150741 h 236"/>
              <a:gd name="T38" fmla="*/ 323138 w 256"/>
              <a:gd name="T39" fmla="*/ 198344 h 236"/>
              <a:gd name="T40" fmla="*/ 370426 w 256"/>
              <a:gd name="T41" fmla="*/ 245947 h 236"/>
              <a:gd name="T42" fmla="*/ 417715 w 256"/>
              <a:gd name="T43" fmla="*/ 198344 h 236"/>
              <a:gd name="T44" fmla="*/ 370426 w 256"/>
              <a:gd name="T45" fmla="*/ 150741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236">
                <a:moveTo>
                  <a:pt x="135" y="196"/>
                </a:move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cubicBezTo>
                  <a:pt x="210" y="0"/>
                  <a:pt x="256" y="44"/>
                  <a:pt x="256" y="98"/>
                </a:cubicBezTo>
                <a:cubicBezTo>
                  <a:pt x="256" y="152"/>
                  <a:pt x="210" y="196"/>
                  <a:pt x="135"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130" name="Freeform 112"/>
          <p:cNvSpPr/>
          <p:nvPr/>
        </p:nvSpPr>
        <p:spPr bwMode="auto">
          <a:xfrm>
            <a:off x="982663" y="1538288"/>
            <a:ext cx="508000" cy="468312"/>
          </a:xfrm>
          <a:custGeom>
            <a:avLst/>
            <a:gdLst>
              <a:gd name="T0" fmla="*/ 268125 w 256"/>
              <a:gd name="T1" fmla="*/ 0 h 236"/>
              <a:gd name="T2" fmla="*/ 508444 w 256"/>
              <a:gd name="T3" fmla="*/ 194377 h 236"/>
              <a:gd name="T4" fmla="*/ 268125 w 256"/>
              <a:gd name="T5" fmla="*/ 388754 h 236"/>
              <a:gd name="T6" fmla="*/ 214500 w 256"/>
              <a:gd name="T7" fmla="*/ 380821 h 236"/>
              <a:gd name="T8" fmla="*/ 35750 w 256"/>
              <a:gd name="T9" fmla="*/ 450241 h 236"/>
              <a:gd name="T10" fmla="*/ 97319 w 256"/>
              <a:gd name="T11" fmla="*/ 345119 h 236"/>
              <a:gd name="T12" fmla="*/ 0 w 256"/>
              <a:gd name="T13" fmla="*/ 194377 h 236"/>
              <a:gd name="T14" fmla="*/ 268125 w 256"/>
              <a:gd name="T15" fmla="*/ 0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 h="236">
                <a:moveTo>
                  <a:pt x="135" y="0"/>
                </a:moveTo>
                <a:cubicBezTo>
                  <a:pt x="210" y="0"/>
                  <a:pt x="256" y="44"/>
                  <a:pt x="256" y="98"/>
                </a:cubicBezTo>
                <a:cubicBezTo>
                  <a:pt x="256" y="152"/>
                  <a:pt x="210" y="196"/>
                  <a:pt x="135" y="196"/>
                </a:cubicBez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02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03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40" name="Content Placeholder 2"/>
          <p:cNvSpPr txBox="1"/>
          <p:nvPr/>
        </p:nvSpPr>
        <p:spPr bwMode="auto">
          <a:xfrm>
            <a:off x="809625" y="5022850"/>
            <a:ext cx="10572750" cy="1089025"/>
          </a:xfrm>
          <a:prstGeom prst="rect">
            <a:avLst/>
          </a:prstGeom>
          <a:noFill/>
          <a:ln w="9525">
            <a:noFill/>
            <a:miter lim="800000"/>
          </a:ln>
        </p:spPr>
        <p:txBody>
          <a:bodyPr lIns="121920" tIns="60960" rIns="121920" bIns="60960"/>
          <a:lstStyle/>
          <a:p>
            <a:pPr algn="ctr" eaLnBrk="1" hangingPunct="1">
              <a:lnSpc>
                <a:spcPct val="150000"/>
              </a:lnSpc>
              <a:spcBef>
                <a:spcPct val="20000"/>
              </a:spcBef>
              <a:buFont typeface="Arial" panose="020B0604020202020204" pitchFamily="34" charset="0"/>
              <a:buNone/>
            </a:pPr>
            <a:r>
              <a:rPr lang="en-US" altLang="zh-CN"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
        <p:nvSpPr>
          <p:cNvPr id="41" name="Rectangle 4"/>
          <p:cNvSpPr/>
          <p:nvPr/>
        </p:nvSpPr>
        <p:spPr>
          <a:xfrm>
            <a:off x="1149350" y="3368675"/>
            <a:ext cx="2132013" cy="554038"/>
          </a:xfrm>
          <a:custGeom>
            <a:avLst/>
            <a:gdLst>
              <a:gd name="connsiteX0" fmla="*/ 0 w 1981200"/>
              <a:gd name="connsiteY0" fmla="*/ 0 h 457200"/>
              <a:gd name="connsiteX1" fmla="*/ 1981200 w 1981200"/>
              <a:gd name="connsiteY1" fmla="*/ 0 h 457200"/>
              <a:gd name="connsiteX2" fmla="*/ 1981200 w 1981200"/>
              <a:gd name="connsiteY2" fmla="*/ 457200 h 457200"/>
              <a:gd name="connsiteX3" fmla="*/ 0 w 1981200"/>
              <a:gd name="connsiteY3" fmla="*/ 457200 h 457200"/>
              <a:gd name="connsiteX4" fmla="*/ 0 w 1981200"/>
              <a:gd name="connsiteY4" fmla="*/ 0 h 457200"/>
              <a:gd name="connsiteX0-1" fmla="*/ 0 w 1981200"/>
              <a:gd name="connsiteY0-2" fmla="*/ 0 h 457200"/>
              <a:gd name="connsiteX1-3" fmla="*/ 1659331 w 1981200"/>
              <a:gd name="connsiteY1-4" fmla="*/ 0 h 457200"/>
              <a:gd name="connsiteX2-5" fmla="*/ 1981200 w 1981200"/>
              <a:gd name="connsiteY2-6" fmla="*/ 457200 h 457200"/>
              <a:gd name="connsiteX3-7" fmla="*/ 0 w 1981200"/>
              <a:gd name="connsiteY3-8" fmla="*/ 457200 h 457200"/>
              <a:gd name="connsiteX4-9" fmla="*/ 0 w 1981200"/>
              <a:gd name="connsiteY4-10" fmla="*/ 0 h 457200"/>
              <a:gd name="connsiteX0-11" fmla="*/ 446227 w 1981200"/>
              <a:gd name="connsiteY0-12" fmla="*/ 0 h 457200"/>
              <a:gd name="connsiteX1-13" fmla="*/ 1659331 w 1981200"/>
              <a:gd name="connsiteY1-14" fmla="*/ 0 h 457200"/>
              <a:gd name="connsiteX2-15" fmla="*/ 1981200 w 1981200"/>
              <a:gd name="connsiteY2-16" fmla="*/ 457200 h 457200"/>
              <a:gd name="connsiteX3-17" fmla="*/ 0 w 1981200"/>
              <a:gd name="connsiteY3-18" fmla="*/ 457200 h 457200"/>
              <a:gd name="connsiteX4-19" fmla="*/ 446227 w 1981200"/>
              <a:gd name="connsiteY4-20" fmla="*/ 0 h 457200"/>
              <a:gd name="connsiteX0-21" fmla="*/ 446227 w 1981200"/>
              <a:gd name="connsiteY0-22" fmla="*/ 0 h 457200"/>
              <a:gd name="connsiteX1-23" fmla="*/ 1608125 w 1981200"/>
              <a:gd name="connsiteY1-24" fmla="*/ 0 h 457200"/>
              <a:gd name="connsiteX2-25" fmla="*/ 1981200 w 1981200"/>
              <a:gd name="connsiteY2-26" fmla="*/ 457200 h 457200"/>
              <a:gd name="connsiteX3-27" fmla="*/ 0 w 1981200"/>
              <a:gd name="connsiteY3-28" fmla="*/ 457200 h 457200"/>
              <a:gd name="connsiteX4-29" fmla="*/ 446227 w 1981200"/>
              <a:gd name="connsiteY4-30" fmla="*/ 0 h 457200"/>
              <a:gd name="connsiteX0-31" fmla="*/ 380390 w 1915363"/>
              <a:gd name="connsiteY0-32" fmla="*/ 0 h 457200"/>
              <a:gd name="connsiteX1-33" fmla="*/ 1542288 w 1915363"/>
              <a:gd name="connsiteY1-34" fmla="*/ 0 h 457200"/>
              <a:gd name="connsiteX2-35" fmla="*/ 1915363 w 1915363"/>
              <a:gd name="connsiteY2-36" fmla="*/ 457200 h 457200"/>
              <a:gd name="connsiteX3-37" fmla="*/ 0 w 1915363"/>
              <a:gd name="connsiteY3-38" fmla="*/ 457200 h 457200"/>
              <a:gd name="connsiteX4-39" fmla="*/ 380390 w 1915363"/>
              <a:gd name="connsiteY4-40" fmla="*/ 0 h 457200"/>
              <a:gd name="connsiteX0-41" fmla="*/ 380390 w 1886102"/>
              <a:gd name="connsiteY0-42" fmla="*/ 0 h 457200"/>
              <a:gd name="connsiteX1-43" fmla="*/ 1542288 w 1886102"/>
              <a:gd name="connsiteY1-44" fmla="*/ 0 h 457200"/>
              <a:gd name="connsiteX2-45" fmla="*/ 1886102 w 1886102"/>
              <a:gd name="connsiteY2-46" fmla="*/ 457200 h 457200"/>
              <a:gd name="connsiteX3-47" fmla="*/ 0 w 1886102"/>
              <a:gd name="connsiteY3-48" fmla="*/ 457200 h 457200"/>
              <a:gd name="connsiteX4-49" fmla="*/ 380390 w 1886102"/>
              <a:gd name="connsiteY4-50" fmla="*/ 0 h 457200"/>
              <a:gd name="connsiteX0-51" fmla="*/ 292608 w 1798320"/>
              <a:gd name="connsiteY0-52" fmla="*/ 0 h 457200"/>
              <a:gd name="connsiteX1-53" fmla="*/ 1454506 w 1798320"/>
              <a:gd name="connsiteY1-54" fmla="*/ 0 h 457200"/>
              <a:gd name="connsiteX2-55" fmla="*/ 1798320 w 1798320"/>
              <a:gd name="connsiteY2-56" fmla="*/ 457200 h 457200"/>
              <a:gd name="connsiteX3-57" fmla="*/ 0 w 1798320"/>
              <a:gd name="connsiteY3-58" fmla="*/ 457200 h 457200"/>
              <a:gd name="connsiteX4-59" fmla="*/ 292608 w 1798320"/>
              <a:gd name="connsiteY4-60" fmla="*/ 0 h 457200"/>
              <a:gd name="connsiteX0-61" fmla="*/ 292608 w 1710538"/>
              <a:gd name="connsiteY0-62" fmla="*/ 0 h 457200"/>
              <a:gd name="connsiteX1-63" fmla="*/ 1454506 w 1710538"/>
              <a:gd name="connsiteY1-64" fmla="*/ 0 h 457200"/>
              <a:gd name="connsiteX2-65" fmla="*/ 1710538 w 1710538"/>
              <a:gd name="connsiteY2-66" fmla="*/ 449885 h 457200"/>
              <a:gd name="connsiteX3-67" fmla="*/ 0 w 1710538"/>
              <a:gd name="connsiteY3-68" fmla="*/ 457200 h 457200"/>
              <a:gd name="connsiteX4-69" fmla="*/ 292608 w 1710538"/>
              <a:gd name="connsiteY4-7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0538" h="457200">
                <a:moveTo>
                  <a:pt x="292608" y="0"/>
                </a:moveTo>
                <a:lnTo>
                  <a:pt x="1454506" y="0"/>
                </a:lnTo>
                <a:lnTo>
                  <a:pt x="1710538" y="449885"/>
                </a:lnTo>
                <a:lnTo>
                  <a:pt x="0" y="457200"/>
                </a:lnTo>
                <a:lnTo>
                  <a:pt x="292608" y="0"/>
                </a:lnTo>
                <a:close/>
              </a:path>
            </a:pathLst>
          </a:custGeom>
          <a:solidFill>
            <a:srgbClr val="1570C1"/>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2135" kern="0" dirty="0">
              <a:solidFill>
                <a:prstClr val="white"/>
              </a:solidFill>
              <a:latin typeface="Calibri" panose="020F0502020204030204"/>
              <a:ea typeface="+mn-ea"/>
            </a:endParaRPr>
          </a:p>
        </p:txBody>
      </p:sp>
      <p:sp>
        <p:nvSpPr>
          <p:cNvPr id="42" name="Rectangle 18"/>
          <p:cNvSpPr/>
          <p:nvPr/>
        </p:nvSpPr>
        <p:spPr>
          <a:xfrm>
            <a:off x="1552575" y="2740025"/>
            <a:ext cx="1385888" cy="554038"/>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1" fmla="*/ 0 w 1143000"/>
              <a:gd name="connsiteY0-2" fmla="*/ 0 h 457200"/>
              <a:gd name="connsiteX1-3" fmla="*/ 850392 w 1143000"/>
              <a:gd name="connsiteY1-4" fmla="*/ 0 h 457200"/>
              <a:gd name="connsiteX2-5" fmla="*/ 1143000 w 1143000"/>
              <a:gd name="connsiteY2-6" fmla="*/ 457200 h 457200"/>
              <a:gd name="connsiteX3-7" fmla="*/ 0 w 1143000"/>
              <a:gd name="connsiteY3-8" fmla="*/ 457200 h 457200"/>
              <a:gd name="connsiteX4-9" fmla="*/ 0 w 1143000"/>
              <a:gd name="connsiteY4-10" fmla="*/ 0 h 457200"/>
              <a:gd name="connsiteX0-11" fmla="*/ 292608 w 1143000"/>
              <a:gd name="connsiteY0-12" fmla="*/ 0 h 457200"/>
              <a:gd name="connsiteX1-13" fmla="*/ 850392 w 1143000"/>
              <a:gd name="connsiteY1-14" fmla="*/ 0 h 457200"/>
              <a:gd name="connsiteX2-15" fmla="*/ 1143000 w 1143000"/>
              <a:gd name="connsiteY2-16" fmla="*/ 457200 h 457200"/>
              <a:gd name="connsiteX3-17" fmla="*/ 0 w 1143000"/>
              <a:gd name="connsiteY3-18" fmla="*/ 457200 h 457200"/>
              <a:gd name="connsiteX4-19" fmla="*/ 292608 w 1143000"/>
              <a:gd name="connsiteY4-2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3000" h="457200">
                <a:moveTo>
                  <a:pt x="292608" y="0"/>
                </a:moveTo>
                <a:lnTo>
                  <a:pt x="850392" y="0"/>
                </a:lnTo>
                <a:lnTo>
                  <a:pt x="1143000" y="457200"/>
                </a:lnTo>
                <a:lnTo>
                  <a:pt x="0" y="457200"/>
                </a:lnTo>
                <a:lnTo>
                  <a:pt x="292608" y="0"/>
                </a:lnTo>
                <a:close/>
              </a:path>
            </a:pathLst>
          </a:custGeom>
          <a:solidFill>
            <a:srgbClr val="00B0F0"/>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2135" kern="0" dirty="0">
              <a:solidFill>
                <a:prstClr val="white"/>
              </a:solidFill>
              <a:latin typeface="Calibri" panose="020F0502020204030204"/>
              <a:ea typeface="+mn-ea"/>
            </a:endParaRPr>
          </a:p>
        </p:txBody>
      </p:sp>
      <p:sp>
        <p:nvSpPr>
          <p:cNvPr id="43" name="Isosceles Triangle 5"/>
          <p:cNvSpPr/>
          <p:nvPr/>
        </p:nvSpPr>
        <p:spPr>
          <a:xfrm>
            <a:off x="1922463" y="2111375"/>
            <a:ext cx="646112" cy="554038"/>
          </a:xfrm>
          <a:prstGeom prst="triangle">
            <a:avLst/>
          </a:prstGeom>
          <a:solidFill>
            <a:srgbClr val="1570C1"/>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2135" kern="0" dirty="0">
              <a:solidFill>
                <a:prstClr val="white"/>
              </a:solidFill>
              <a:latin typeface="Calibri" panose="020F0502020204030204"/>
              <a:ea typeface="+mn-ea"/>
            </a:endParaRPr>
          </a:p>
        </p:txBody>
      </p:sp>
      <p:sp>
        <p:nvSpPr>
          <p:cNvPr id="44" name="Content Placeholder 2"/>
          <p:cNvSpPr txBox="1"/>
          <p:nvPr/>
        </p:nvSpPr>
        <p:spPr>
          <a:xfrm>
            <a:off x="1139825" y="4014788"/>
            <a:ext cx="2141538" cy="657225"/>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b="1" dirty="0">
                <a:solidFill>
                  <a:srgbClr val="1570C1"/>
                </a:solidFill>
              </a:rPr>
              <a:t>2014 Sales</a:t>
            </a:r>
            <a:br>
              <a:rPr lang="en-US" b="1" dirty="0">
                <a:solidFill>
                  <a:srgbClr val="1570C1"/>
                </a:solidFill>
              </a:rPr>
            </a:br>
            <a:r>
              <a:rPr lang="en-US" sz="935" dirty="0">
                <a:solidFill>
                  <a:srgbClr val="95A5A6"/>
                </a:solidFill>
              </a:rPr>
              <a:t>Consectetur adipiscing elit. Fusce suscipit neque non.</a:t>
            </a:r>
          </a:p>
        </p:txBody>
      </p:sp>
      <p:cxnSp>
        <p:nvCxnSpPr>
          <p:cNvPr id="45" name="Elbow Connector 10"/>
          <p:cNvCxnSpPr>
            <a:stCxn id="43" idx="5"/>
          </p:cNvCxnSpPr>
          <p:nvPr/>
        </p:nvCxnSpPr>
        <p:spPr>
          <a:xfrm flipV="1">
            <a:off x="2406650" y="2111375"/>
            <a:ext cx="412750" cy="276225"/>
          </a:xfrm>
          <a:prstGeom prst="bentConnector3">
            <a:avLst/>
          </a:prstGeom>
          <a:noFill/>
          <a:ln w="9525" cap="flat" cmpd="sng" algn="ctr">
            <a:solidFill>
              <a:schemeClr val="bg1">
                <a:lumMod val="65000"/>
              </a:schemeClr>
            </a:solidFill>
            <a:prstDash val="solid"/>
          </a:ln>
          <a:effectLst/>
        </p:spPr>
      </p:cxnSp>
      <p:sp>
        <p:nvSpPr>
          <p:cNvPr id="46" name="Content Placeholder 2"/>
          <p:cNvSpPr txBox="1"/>
          <p:nvPr/>
        </p:nvSpPr>
        <p:spPr>
          <a:xfrm>
            <a:off x="2760663" y="1931988"/>
            <a:ext cx="620712" cy="347662"/>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25%</a:t>
            </a:r>
            <a:endParaRPr lang="en-US" sz="800" dirty="0">
              <a:solidFill>
                <a:srgbClr val="95A5A6"/>
              </a:solidFill>
            </a:endParaRPr>
          </a:p>
        </p:txBody>
      </p:sp>
      <p:cxnSp>
        <p:nvCxnSpPr>
          <p:cNvPr id="47" name="Elbow Connector 28"/>
          <p:cNvCxnSpPr/>
          <p:nvPr/>
        </p:nvCxnSpPr>
        <p:spPr>
          <a:xfrm rot="16200000" flipV="1">
            <a:off x="1338263" y="2770187"/>
            <a:ext cx="376238" cy="315913"/>
          </a:xfrm>
          <a:prstGeom prst="bentConnector3">
            <a:avLst/>
          </a:prstGeom>
          <a:noFill/>
          <a:ln w="9525" cap="flat" cmpd="sng" algn="ctr">
            <a:solidFill>
              <a:schemeClr val="bg1">
                <a:lumMod val="65000"/>
              </a:schemeClr>
            </a:solidFill>
            <a:prstDash val="solid"/>
          </a:ln>
          <a:effectLst/>
        </p:spPr>
      </p:cxnSp>
      <p:sp>
        <p:nvSpPr>
          <p:cNvPr id="48" name="Content Placeholder 2"/>
          <p:cNvSpPr txBox="1"/>
          <p:nvPr/>
        </p:nvSpPr>
        <p:spPr>
          <a:xfrm>
            <a:off x="1090613" y="2420938"/>
            <a:ext cx="620712"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35%</a:t>
            </a:r>
            <a:endParaRPr lang="en-US" sz="800" dirty="0">
              <a:solidFill>
                <a:srgbClr val="95A5A6"/>
              </a:solidFill>
            </a:endParaRPr>
          </a:p>
        </p:txBody>
      </p:sp>
      <p:cxnSp>
        <p:nvCxnSpPr>
          <p:cNvPr id="49" name="Elbow Connector 32"/>
          <p:cNvCxnSpPr/>
          <p:nvPr/>
        </p:nvCxnSpPr>
        <p:spPr>
          <a:xfrm flipV="1">
            <a:off x="3074988" y="3317875"/>
            <a:ext cx="412750" cy="277813"/>
          </a:xfrm>
          <a:prstGeom prst="bentConnector3">
            <a:avLst/>
          </a:prstGeom>
          <a:noFill/>
          <a:ln w="9525" cap="flat" cmpd="sng" algn="ctr">
            <a:solidFill>
              <a:schemeClr val="bg1">
                <a:lumMod val="65000"/>
              </a:schemeClr>
            </a:solidFill>
            <a:prstDash val="solid"/>
          </a:ln>
          <a:effectLst/>
        </p:spPr>
      </p:cxnSp>
      <p:sp>
        <p:nvSpPr>
          <p:cNvPr id="50" name="Content Placeholder 2"/>
          <p:cNvSpPr txBox="1"/>
          <p:nvPr/>
        </p:nvSpPr>
        <p:spPr>
          <a:xfrm>
            <a:off x="3417888" y="3151188"/>
            <a:ext cx="620712" cy="347662"/>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40%</a:t>
            </a:r>
            <a:endParaRPr lang="en-US" sz="800" dirty="0">
              <a:solidFill>
                <a:srgbClr val="95A5A6"/>
              </a:solidFill>
            </a:endParaRPr>
          </a:p>
        </p:txBody>
      </p:sp>
      <p:graphicFrame>
        <p:nvGraphicFramePr>
          <p:cNvPr id="1026" name="Chart 22"/>
          <p:cNvGraphicFramePr/>
          <p:nvPr/>
        </p:nvGraphicFramePr>
        <p:xfrm>
          <a:off x="4606925" y="1835150"/>
          <a:ext cx="2978150" cy="2306638"/>
        </p:xfrm>
        <a:graphic>
          <a:graphicData uri="http://schemas.openxmlformats.org/presentationml/2006/ole">
            <mc:AlternateContent xmlns:mc="http://schemas.openxmlformats.org/markup-compatibility/2006">
              <mc:Choice xmlns:v="urn:schemas-microsoft-com:vml" Requires="v">
                <p:oleObj name="图表" r:id="rId2" imgW="2987040" imgH="2316480" progId="Excel.Chart.8">
                  <p:embed/>
                </p:oleObj>
              </mc:Choice>
              <mc:Fallback>
                <p:oleObj name="图表" r:id="rId2" imgW="2987040" imgH="2316480" progId="Excel.Chart.8">
                  <p:embed/>
                  <p:pic>
                    <p:nvPicPr>
                      <p:cNvPr id="0" name="Chart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1835150"/>
                        <a:ext cx="2978150" cy="230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Content Placeholder 2"/>
          <p:cNvSpPr txBox="1"/>
          <p:nvPr/>
        </p:nvSpPr>
        <p:spPr>
          <a:xfrm>
            <a:off x="5046663" y="4006850"/>
            <a:ext cx="2141537" cy="657225"/>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b="1" dirty="0">
                <a:solidFill>
                  <a:srgbClr val="1570C1"/>
                </a:solidFill>
              </a:rPr>
              <a:t>2015 Sales</a:t>
            </a:r>
            <a:br>
              <a:rPr lang="en-US" b="1" dirty="0">
                <a:solidFill>
                  <a:srgbClr val="1570C1"/>
                </a:solidFill>
              </a:rPr>
            </a:br>
            <a:r>
              <a:rPr lang="en-US" sz="935" dirty="0">
                <a:solidFill>
                  <a:srgbClr val="95A5A6"/>
                </a:solidFill>
              </a:rPr>
              <a:t>Consectetur adipiscing elit. Fusce suscipit neque non.</a:t>
            </a:r>
          </a:p>
        </p:txBody>
      </p:sp>
      <p:cxnSp>
        <p:nvCxnSpPr>
          <p:cNvPr id="53" name="Elbow Connector 26"/>
          <p:cNvCxnSpPr/>
          <p:nvPr/>
        </p:nvCxnSpPr>
        <p:spPr>
          <a:xfrm flipV="1">
            <a:off x="6748463" y="2114550"/>
            <a:ext cx="411162" cy="276225"/>
          </a:xfrm>
          <a:prstGeom prst="bentConnector3">
            <a:avLst/>
          </a:prstGeom>
          <a:noFill/>
          <a:ln w="9525" cap="flat" cmpd="sng" algn="ctr">
            <a:solidFill>
              <a:schemeClr val="bg1">
                <a:lumMod val="65000"/>
              </a:schemeClr>
            </a:solidFill>
            <a:prstDash val="solid"/>
          </a:ln>
          <a:effectLst/>
        </p:spPr>
      </p:cxnSp>
      <p:sp>
        <p:nvSpPr>
          <p:cNvPr id="54" name="Content Placeholder 2"/>
          <p:cNvSpPr txBox="1"/>
          <p:nvPr/>
        </p:nvSpPr>
        <p:spPr>
          <a:xfrm>
            <a:off x="7100888" y="1935163"/>
            <a:ext cx="620712" cy="347662"/>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40%</a:t>
            </a:r>
            <a:endParaRPr lang="en-US" sz="800" dirty="0">
              <a:solidFill>
                <a:srgbClr val="95A5A6"/>
              </a:solidFill>
            </a:endParaRPr>
          </a:p>
        </p:txBody>
      </p:sp>
      <p:cxnSp>
        <p:nvCxnSpPr>
          <p:cNvPr id="55" name="Elbow Connector 35"/>
          <p:cNvCxnSpPr/>
          <p:nvPr/>
        </p:nvCxnSpPr>
        <p:spPr>
          <a:xfrm rot="16200000" flipV="1">
            <a:off x="4910138" y="2770187"/>
            <a:ext cx="376238" cy="315913"/>
          </a:xfrm>
          <a:prstGeom prst="bentConnector3">
            <a:avLst/>
          </a:prstGeom>
          <a:noFill/>
          <a:ln w="9525" cap="flat" cmpd="sng" algn="ctr">
            <a:solidFill>
              <a:schemeClr val="bg1">
                <a:lumMod val="65000"/>
              </a:schemeClr>
            </a:solidFill>
            <a:prstDash val="solid"/>
          </a:ln>
          <a:effectLst/>
        </p:spPr>
      </p:cxnSp>
      <p:sp>
        <p:nvSpPr>
          <p:cNvPr id="56" name="Content Placeholder 2"/>
          <p:cNvSpPr txBox="1"/>
          <p:nvPr/>
        </p:nvSpPr>
        <p:spPr>
          <a:xfrm>
            <a:off x="4662488" y="2420938"/>
            <a:ext cx="620712"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35%</a:t>
            </a:r>
            <a:endParaRPr lang="en-US" sz="800" dirty="0">
              <a:solidFill>
                <a:srgbClr val="95A5A6"/>
              </a:solidFill>
            </a:endParaRPr>
          </a:p>
        </p:txBody>
      </p:sp>
      <p:cxnSp>
        <p:nvCxnSpPr>
          <p:cNvPr id="88" name="Elbow Connector 37"/>
          <p:cNvCxnSpPr/>
          <p:nvPr/>
        </p:nvCxnSpPr>
        <p:spPr>
          <a:xfrm flipV="1">
            <a:off x="6400800" y="3521075"/>
            <a:ext cx="871538" cy="277813"/>
          </a:xfrm>
          <a:prstGeom prst="bentConnector3">
            <a:avLst>
              <a:gd name="adj1" fmla="val 69031"/>
            </a:avLst>
          </a:prstGeom>
          <a:noFill/>
          <a:ln w="9525" cap="flat" cmpd="sng" algn="ctr">
            <a:solidFill>
              <a:schemeClr val="bg1">
                <a:lumMod val="65000"/>
              </a:schemeClr>
            </a:solidFill>
            <a:prstDash val="solid"/>
          </a:ln>
          <a:effectLst/>
        </p:spPr>
      </p:cxnSp>
      <p:sp>
        <p:nvSpPr>
          <p:cNvPr id="89" name="Content Placeholder 2"/>
          <p:cNvSpPr txBox="1"/>
          <p:nvPr/>
        </p:nvSpPr>
        <p:spPr>
          <a:xfrm>
            <a:off x="7202488" y="3354388"/>
            <a:ext cx="620712" cy="347662"/>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25%</a:t>
            </a:r>
            <a:endParaRPr lang="en-US" sz="800" dirty="0">
              <a:solidFill>
                <a:srgbClr val="95A5A6"/>
              </a:solidFill>
            </a:endParaRPr>
          </a:p>
        </p:txBody>
      </p:sp>
      <p:graphicFrame>
        <p:nvGraphicFramePr>
          <p:cNvPr id="1027" name="Chart 39"/>
          <p:cNvGraphicFramePr/>
          <p:nvPr/>
        </p:nvGraphicFramePr>
        <p:xfrm>
          <a:off x="7975600" y="2063750"/>
          <a:ext cx="2978150" cy="1993900"/>
        </p:xfrm>
        <a:graphic>
          <a:graphicData uri="http://schemas.openxmlformats.org/presentationml/2006/ole">
            <mc:AlternateContent xmlns:mc="http://schemas.openxmlformats.org/markup-compatibility/2006">
              <mc:Choice xmlns:v="urn:schemas-microsoft-com:vml" Requires="v">
                <p:oleObj name="图表" r:id="rId4" imgW="2980690" imgH="1999615" progId="Excel.Chart.8">
                  <p:embed/>
                </p:oleObj>
              </mc:Choice>
              <mc:Fallback>
                <p:oleObj name="图表" r:id="rId4" imgW="2980690" imgH="1999615" progId="Excel.Chart.8">
                  <p:embed/>
                  <p:pic>
                    <p:nvPicPr>
                      <p:cNvPr id="0" name="Chart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600" y="2063750"/>
                        <a:ext cx="2978150"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Content Placeholder 2"/>
          <p:cNvSpPr txBox="1"/>
          <p:nvPr/>
        </p:nvSpPr>
        <p:spPr>
          <a:xfrm>
            <a:off x="8302625" y="1974850"/>
            <a:ext cx="619125"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40%</a:t>
            </a:r>
            <a:endParaRPr lang="en-US" sz="800" dirty="0">
              <a:solidFill>
                <a:srgbClr val="95A5A6"/>
              </a:solidFill>
            </a:endParaRPr>
          </a:p>
        </p:txBody>
      </p:sp>
      <p:sp>
        <p:nvSpPr>
          <p:cNvPr id="92" name="Content Placeholder 2"/>
          <p:cNvSpPr txBox="1"/>
          <p:nvPr/>
        </p:nvSpPr>
        <p:spPr>
          <a:xfrm>
            <a:off x="9945688" y="1963738"/>
            <a:ext cx="620712"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35%</a:t>
            </a:r>
            <a:endParaRPr lang="en-US" sz="800" dirty="0">
              <a:solidFill>
                <a:srgbClr val="95A5A6"/>
              </a:solidFill>
            </a:endParaRPr>
          </a:p>
        </p:txBody>
      </p:sp>
      <p:sp>
        <p:nvSpPr>
          <p:cNvPr id="93" name="Content Placeholder 2"/>
          <p:cNvSpPr txBox="1"/>
          <p:nvPr/>
        </p:nvSpPr>
        <p:spPr>
          <a:xfrm>
            <a:off x="9144000" y="1974850"/>
            <a:ext cx="620713"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465" b="1" dirty="0">
                <a:solidFill>
                  <a:srgbClr val="95A5A6"/>
                </a:solidFill>
              </a:rPr>
              <a:t>25%</a:t>
            </a:r>
            <a:endParaRPr lang="en-US" sz="800" dirty="0">
              <a:solidFill>
                <a:srgbClr val="95A5A6"/>
              </a:solidFill>
            </a:endParaRPr>
          </a:p>
        </p:txBody>
      </p:sp>
      <p:sp>
        <p:nvSpPr>
          <p:cNvPr id="94" name="Content Placeholder 2"/>
          <p:cNvSpPr txBox="1"/>
          <p:nvPr/>
        </p:nvSpPr>
        <p:spPr>
          <a:xfrm>
            <a:off x="8383588" y="4006850"/>
            <a:ext cx="2141537" cy="657225"/>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b="1" dirty="0">
                <a:solidFill>
                  <a:srgbClr val="1570C1"/>
                </a:solidFill>
              </a:rPr>
              <a:t>2016 Sales</a:t>
            </a:r>
            <a:br>
              <a:rPr lang="en-US" b="1" dirty="0">
                <a:solidFill>
                  <a:srgbClr val="1570C1"/>
                </a:solidFill>
              </a:rPr>
            </a:br>
            <a:r>
              <a:rPr lang="en-US" sz="935" dirty="0">
                <a:solidFill>
                  <a:srgbClr val="95A5A6"/>
                </a:solidFill>
              </a:rPr>
              <a:t>Consectetur adipiscing elit. Fusce suscipit neque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507"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1508"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Group 14"/>
          <p:cNvGrpSpPr/>
          <p:nvPr/>
        </p:nvGrpSpPr>
        <p:grpSpPr bwMode="auto">
          <a:xfrm>
            <a:off x="8432800" y="2008188"/>
            <a:ext cx="2032000" cy="2032000"/>
            <a:chOff x="6324600" y="1506086"/>
            <a:chExt cx="1524000" cy="1524000"/>
          </a:xfrm>
        </p:grpSpPr>
        <p:sp>
          <p:nvSpPr>
            <p:cNvPr id="34" name="Oval 55"/>
            <p:cNvSpPr/>
            <p:nvPr/>
          </p:nvSpPr>
          <p:spPr>
            <a:xfrm>
              <a:off x="6324600" y="1506086"/>
              <a:ext cx="1524000" cy="1524000"/>
            </a:xfrm>
            <a:prstGeom prst="ellipse">
              <a:avLst/>
            </a:prstGeom>
            <a:solidFill>
              <a:srgbClr val="00B0F0">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grpSp>
        <p:nvGrpSpPr>
          <p:cNvPr id="6" name="Group 12"/>
          <p:cNvGrpSpPr/>
          <p:nvPr/>
        </p:nvGrpSpPr>
        <p:grpSpPr bwMode="auto">
          <a:xfrm>
            <a:off x="6657975" y="2008188"/>
            <a:ext cx="2032000" cy="2032000"/>
            <a:chOff x="4993943" y="1506086"/>
            <a:chExt cx="1524000" cy="1524000"/>
          </a:xfrm>
        </p:grpSpPr>
        <p:sp>
          <p:nvSpPr>
            <p:cNvPr id="37" name="Oval 50"/>
            <p:cNvSpPr/>
            <p:nvPr/>
          </p:nvSpPr>
          <p:spPr>
            <a:xfrm>
              <a:off x="4993943" y="1506086"/>
              <a:ext cx="1524000" cy="1524000"/>
            </a:xfrm>
            <a:prstGeom prst="ellipse">
              <a:avLst/>
            </a:prstGeom>
            <a:solidFill>
              <a:srgbClr val="1570C1">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grpSp>
        <p:nvGrpSpPr>
          <p:cNvPr id="7" name="Group 10"/>
          <p:cNvGrpSpPr/>
          <p:nvPr/>
        </p:nvGrpSpPr>
        <p:grpSpPr bwMode="auto">
          <a:xfrm>
            <a:off x="4978400" y="2008188"/>
            <a:ext cx="2032000" cy="2032000"/>
            <a:chOff x="3733800" y="1506086"/>
            <a:chExt cx="1524000" cy="1524000"/>
          </a:xfrm>
        </p:grpSpPr>
        <p:sp>
          <p:nvSpPr>
            <p:cNvPr id="57" name="Oval 49"/>
            <p:cNvSpPr/>
            <p:nvPr/>
          </p:nvSpPr>
          <p:spPr>
            <a:xfrm>
              <a:off x="3733800" y="1506086"/>
              <a:ext cx="1524000" cy="1524000"/>
            </a:xfrm>
            <a:prstGeom prst="ellipse">
              <a:avLst/>
            </a:prstGeom>
            <a:solidFill>
              <a:srgbClr val="00B0F0">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grpSp>
        <p:nvGrpSpPr>
          <p:cNvPr id="9" name="Group 4"/>
          <p:cNvGrpSpPr/>
          <p:nvPr/>
        </p:nvGrpSpPr>
        <p:grpSpPr bwMode="auto">
          <a:xfrm>
            <a:off x="3251200" y="2008188"/>
            <a:ext cx="2032000" cy="2032000"/>
            <a:chOff x="2438400" y="1506086"/>
            <a:chExt cx="1524000" cy="1524000"/>
          </a:xfrm>
        </p:grpSpPr>
        <p:sp>
          <p:nvSpPr>
            <p:cNvPr id="60" name="Oval 47"/>
            <p:cNvSpPr/>
            <p:nvPr/>
          </p:nvSpPr>
          <p:spPr>
            <a:xfrm>
              <a:off x="2438400" y="1506086"/>
              <a:ext cx="1524000" cy="1524000"/>
            </a:xfrm>
            <a:prstGeom prst="ellipse">
              <a:avLst/>
            </a:prstGeom>
            <a:solidFill>
              <a:srgbClr val="1570C1">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grpSp>
        <p:nvGrpSpPr>
          <p:cNvPr id="10" name="Group 1"/>
          <p:cNvGrpSpPr/>
          <p:nvPr/>
        </p:nvGrpSpPr>
        <p:grpSpPr bwMode="auto">
          <a:xfrm>
            <a:off x="1727200" y="2008188"/>
            <a:ext cx="2032000" cy="2032000"/>
            <a:chOff x="1295400" y="1506086"/>
            <a:chExt cx="1524000" cy="1524000"/>
          </a:xfrm>
        </p:grpSpPr>
        <p:sp>
          <p:nvSpPr>
            <p:cNvPr id="63" name="Oval 2"/>
            <p:cNvSpPr/>
            <p:nvPr/>
          </p:nvSpPr>
          <p:spPr>
            <a:xfrm>
              <a:off x="1295400" y="1506086"/>
              <a:ext cx="1524000" cy="1524000"/>
            </a:xfrm>
            <a:prstGeom prst="ellipse">
              <a:avLst/>
            </a:prstGeom>
            <a:solidFill>
              <a:srgbClr val="00B0F0">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grpSp>
      <p:sp>
        <p:nvSpPr>
          <p:cNvPr id="65" name="Content Placeholder 2"/>
          <p:cNvSpPr txBox="1"/>
          <p:nvPr/>
        </p:nvSpPr>
        <p:spPr bwMode="auto">
          <a:xfrm>
            <a:off x="809625" y="5156200"/>
            <a:ext cx="10572750" cy="1089025"/>
          </a:xfrm>
          <a:prstGeom prst="rect">
            <a:avLst/>
          </a:prstGeom>
          <a:noFill/>
          <a:ln w="9525">
            <a:noFill/>
            <a:miter lim="800000"/>
          </a:ln>
        </p:spPr>
        <p:txBody>
          <a:bodyPr lIns="121920" tIns="60960" rIns="121920" bIns="60960"/>
          <a:lstStyle/>
          <a:p>
            <a:pPr algn="ctr" eaLnBrk="1" hangingPunct="1">
              <a:lnSpc>
                <a:spcPct val="150000"/>
              </a:lnSpc>
              <a:spcBef>
                <a:spcPct val="20000"/>
              </a:spcBef>
              <a:buFont typeface="Arial" panose="020B0604020202020204" pitchFamily="34" charset="0"/>
              <a:buNone/>
            </a:pPr>
            <a:r>
              <a:rPr lang="en-US" altLang="zh-CN" sz="1200">
                <a:solidFill>
                  <a:srgbClr val="95A5A6"/>
                </a:solidFill>
              </a:rPr>
              <a:t>Lorem ipsum dolor sit amet, consectetur adipiscing elit. </a:t>
            </a:r>
            <a:r>
              <a:rPr lang="en-US" altLang="zh-CN" sz="1200" b="1">
                <a:solidFill>
                  <a:srgbClr val="95A5A6"/>
                </a:solidFill>
              </a:rPr>
              <a:t>Fusce suscipit neque non libero aliquam</a:t>
            </a:r>
            <a:r>
              <a:rPr lang="en-US" altLang="zh-CN" sz="1200">
                <a:solidFill>
                  <a:srgbClr val="95A5A6"/>
                </a:solidFill>
              </a:rPr>
              <a:t>,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cxnSp>
        <p:nvCxnSpPr>
          <p:cNvPr id="66" name="Straight Connector 83"/>
          <p:cNvCxnSpPr>
            <a:cxnSpLocks noChangeShapeType="1"/>
          </p:cNvCxnSpPr>
          <p:nvPr/>
        </p:nvCxnSpPr>
        <p:spPr bwMode="auto">
          <a:xfrm flipH="1">
            <a:off x="890588" y="4953000"/>
            <a:ext cx="10206037" cy="0"/>
          </a:xfrm>
          <a:prstGeom prst="line">
            <a:avLst/>
          </a:prstGeom>
          <a:noFill/>
          <a:ln w="9525" algn="ctr">
            <a:solidFill>
              <a:srgbClr val="D9D9D9"/>
            </a:solidFill>
            <a:prstDash val="sysDot"/>
            <a:round/>
          </a:ln>
        </p:spPr>
      </p:cxnSp>
      <p:sp>
        <p:nvSpPr>
          <p:cNvPr id="67" name="Rectangle 1436"/>
          <p:cNvSpPr>
            <a:spLocks noChangeArrowheads="1"/>
          </p:cNvSpPr>
          <p:nvPr/>
        </p:nvSpPr>
        <p:spPr bwMode="auto">
          <a:xfrm>
            <a:off x="2422525" y="4475163"/>
            <a:ext cx="547688" cy="184150"/>
          </a:xfrm>
          <a:prstGeom prst="rect">
            <a:avLst/>
          </a:prstGeom>
          <a:noFill/>
          <a:ln>
            <a:noFill/>
          </a:ln>
        </p:spPr>
        <p:txBody>
          <a:bodyPr wrap="none" lIns="0" tIns="0" rIns="0" bIns="0">
            <a:spAutoFit/>
          </a:bodyPr>
          <a:lstStyle/>
          <a:p>
            <a:pPr algn="ctr" defTabSz="1219200" eaLnBrk="1" hangingPunct="1">
              <a:defRPr/>
            </a:pPr>
            <a:r>
              <a:rPr lang="en-US" sz="1200" kern="0" dirty="0">
                <a:solidFill>
                  <a:srgbClr val="95A5A6"/>
                </a:solidFill>
                <a:latin typeface="+mn-lt"/>
                <a:ea typeface="+mn-ea"/>
                <a:cs typeface="Arial" panose="020B0604020202020204" pitchFamily="34" charset="0"/>
              </a:rPr>
              <a:t>53,231 K</a:t>
            </a:r>
            <a:endParaRPr lang="en-US" sz="2400" kern="0" dirty="0">
              <a:solidFill>
                <a:srgbClr val="95A5A6"/>
              </a:solidFill>
              <a:latin typeface="+mn-lt"/>
              <a:ea typeface="+mn-ea"/>
              <a:cs typeface="Arial" panose="020B0604020202020204" pitchFamily="34" charset="0"/>
            </a:endParaRPr>
          </a:p>
        </p:txBody>
      </p:sp>
      <p:sp>
        <p:nvSpPr>
          <p:cNvPr id="68" name="Freeform 6"/>
          <p:cNvSpPr>
            <a:spLocks noEditPoints="1"/>
          </p:cNvSpPr>
          <p:nvPr/>
        </p:nvSpPr>
        <p:spPr bwMode="auto">
          <a:xfrm>
            <a:off x="2584450" y="4243388"/>
            <a:ext cx="222250" cy="1952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69" name="Rectangle 1436"/>
          <p:cNvSpPr>
            <a:spLocks noChangeArrowheads="1"/>
          </p:cNvSpPr>
          <p:nvPr/>
        </p:nvSpPr>
        <p:spPr bwMode="auto">
          <a:xfrm>
            <a:off x="3929063" y="4475163"/>
            <a:ext cx="725487" cy="184150"/>
          </a:xfrm>
          <a:prstGeom prst="rect">
            <a:avLst/>
          </a:prstGeom>
          <a:noFill/>
          <a:ln>
            <a:noFill/>
          </a:ln>
        </p:spPr>
        <p:txBody>
          <a:bodyPr wrap="none" lIns="0" tIns="0" rIns="0" bIns="0">
            <a:spAutoFit/>
          </a:bodyPr>
          <a:lstStyle/>
          <a:p>
            <a:pPr algn="ctr" defTabSz="1219200" eaLnBrk="1" hangingPunct="1">
              <a:defRPr/>
            </a:pPr>
            <a:r>
              <a:rPr lang="en-US" sz="1200" kern="0" dirty="0">
                <a:solidFill>
                  <a:srgbClr val="95A5A6"/>
                </a:solidFill>
                <a:latin typeface="+mn-lt"/>
                <a:ea typeface="+mn-ea"/>
                <a:cs typeface="Arial" panose="020B0604020202020204" pitchFamily="34" charset="0"/>
              </a:rPr>
              <a:t>5.3 Millions</a:t>
            </a:r>
            <a:endParaRPr lang="en-US" sz="2400" kern="0" dirty="0">
              <a:solidFill>
                <a:srgbClr val="95A5A6"/>
              </a:solidFill>
              <a:latin typeface="+mn-lt"/>
              <a:ea typeface="+mn-ea"/>
              <a:cs typeface="Arial" panose="020B0604020202020204" pitchFamily="34" charset="0"/>
            </a:endParaRPr>
          </a:p>
        </p:txBody>
      </p:sp>
      <p:sp>
        <p:nvSpPr>
          <p:cNvPr id="70" name="Freeform 6"/>
          <p:cNvSpPr>
            <a:spLocks noEditPoints="1"/>
          </p:cNvSpPr>
          <p:nvPr/>
        </p:nvSpPr>
        <p:spPr bwMode="auto">
          <a:xfrm>
            <a:off x="4179888" y="4243388"/>
            <a:ext cx="222250" cy="1952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71" name="Rectangle 1436"/>
          <p:cNvSpPr>
            <a:spLocks noChangeArrowheads="1"/>
          </p:cNvSpPr>
          <p:nvPr/>
        </p:nvSpPr>
        <p:spPr bwMode="auto">
          <a:xfrm>
            <a:off x="5749925" y="4475163"/>
            <a:ext cx="433388" cy="184150"/>
          </a:xfrm>
          <a:prstGeom prst="rect">
            <a:avLst/>
          </a:prstGeom>
          <a:noFill/>
          <a:ln>
            <a:noFill/>
          </a:ln>
        </p:spPr>
        <p:txBody>
          <a:bodyPr wrap="none" lIns="0" tIns="0" rIns="0" bIns="0">
            <a:spAutoFit/>
          </a:bodyPr>
          <a:lstStyle/>
          <a:p>
            <a:pPr algn="ctr" defTabSz="1219200" eaLnBrk="1" hangingPunct="1">
              <a:defRPr/>
            </a:pPr>
            <a:r>
              <a:rPr lang="en-US" sz="1200" kern="0" dirty="0">
                <a:solidFill>
                  <a:srgbClr val="95A5A6"/>
                </a:solidFill>
                <a:latin typeface="+mn-lt"/>
                <a:ea typeface="+mn-ea"/>
                <a:cs typeface="Arial" panose="020B0604020202020204" pitchFamily="34" charset="0"/>
              </a:rPr>
              <a:t>2,356K</a:t>
            </a:r>
            <a:endParaRPr lang="en-US" sz="2400" kern="0" dirty="0">
              <a:solidFill>
                <a:srgbClr val="95A5A6"/>
              </a:solidFill>
              <a:latin typeface="+mn-lt"/>
              <a:ea typeface="+mn-ea"/>
              <a:cs typeface="Arial" panose="020B0604020202020204" pitchFamily="34" charset="0"/>
            </a:endParaRPr>
          </a:p>
        </p:txBody>
      </p:sp>
      <p:sp>
        <p:nvSpPr>
          <p:cNvPr id="72" name="Freeform 6"/>
          <p:cNvSpPr>
            <a:spLocks noEditPoints="1"/>
          </p:cNvSpPr>
          <p:nvPr/>
        </p:nvSpPr>
        <p:spPr bwMode="auto">
          <a:xfrm>
            <a:off x="5854700" y="4243388"/>
            <a:ext cx="222250" cy="1952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73" name="Rectangle 1436"/>
          <p:cNvSpPr>
            <a:spLocks noChangeArrowheads="1"/>
          </p:cNvSpPr>
          <p:nvPr/>
        </p:nvSpPr>
        <p:spPr bwMode="auto">
          <a:xfrm>
            <a:off x="7370763" y="4475163"/>
            <a:ext cx="609600" cy="184150"/>
          </a:xfrm>
          <a:prstGeom prst="rect">
            <a:avLst/>
          </a:prstGeom>
          <a:noFill/>
          <a:ln>
            <a:noFill/>
          </a:ln>
        </p:spPr>
        <p:txBody>
          <a:bodyPr wrap="none" lIns="0" tIns="0" rIns="0" bIns="0">
            <a:spAutoFit/>
          </a:bodyPr>
          <a:lstStyle/>
          <a:p>
            <a:pPr algn="ctr" defTabSz="1219200" eaLnBrk="1" hangingPunct="1">
              <a:defRPr/>
            </a:pPr>
            <a:r>
              <a:rPr lang="en-US" sz="1200" kern="0" dirty="0">
                <a:solidFill>
                  <a:srgbClr val="95A5A6"/>
                </a:solidFill>
                <a:latin typeface="+mn-lt"/>
                <a:ea typeface="+mn-ea"/>
                <a:cs typeface="Arial" panose="020B0604020202020204" pitchFamily="34" charset="0"/>
              </a:rPr>
              <a:t>3 Millions</a:t>
            </a:r>
            <a:endParaRPr lang="en-US" sz="2400" kern="0" dirty="0">
              <a:solidFill>
                <a:srgbClr val="95A5A6"/>
              </a:solidFill>
              <a:latin typeface="+mn-lt"/>
              <a:ea typeface="+mn-ea"/>
              <a:cs typeface="Arial" panose="020B0604020202020204" pitchFamily="34" charset="0"/>
            </a:endParaRPr>
          </a:p>
        </p:txBody>
      </p:sp>
      <p:sp>
        <p:nvSpPr>
          <p:cNvPr id="74" name="Freeform 6"/>
          <p:cNvSpPr>
            <a:spLocks noEditPoints="1"/>
          </p:cNvSpPr>
          <p:nvPr/>
        </p:nvSpPr>
        <p:spPr bwMode="auto">
          <a:xfrm>
            <a:off x="7562850" y="4243388"/>
            <a:ext cx="223838" cy="1952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
        <p:nvSpPr>
          <p:cNvPr id="75" name="Rectangle 1436"/>
          <p:cNvSpPr>
            <a:spLocks noChangeArrowheads="1"/>
          </p:cNvSpPr>
          <p:nvPr/>
        </p:nvSpPr>
        <p:spPr bwMode="auto">
          <a:xfrm>
            <a:off x="9278938" y="4475163"/>
            <a:ext cx="315912" cy="184150"/>
          </a:xfrm>
          <a:prstGeom prst="rect">
            <a:avLst/>
          </a:prstGeom>
          <a:noFill/>
          <a:ln>
            <a:noFill/>
          </a:ln>
        </p:spPr>
        <p:txBody>
          <a:bodyPr wrap="none" lIns="0" tIns="0" rIns="0" bIns="0">
            <a:spAutoFit/>
          </a:bodyPr>
          <a:lstStyle/>
          <a:p>
            <a:pPr algn="ctr" defTabSz="1219200" eaLnBrk="1" hangingPunct="1">
              <a:defRPr/>
            </a:pPr>
            <a:r>
              <a:rPr lang="en-US" sz="1200" kern="0" dirty="0">
                <a:solidFill>
                  <a:srgbClr val="95A5A6"/>
                </a:solidFill>
                <a:latin typeface="+mn-lt"/>
                <a:ea typeface="+mn-ea"/>
                <a:cs typeface="Arial" panose="020B0604020202020204" pitchFamily="34" charset="0"/>
              </a:rPr>
              <a:t>458K</a:t>
            </a:r>
            <a:endParaRPr lang="en-US" sz="2400" kern="0" dirty="0">
              <a:solidFill>
                <a:srgbClr val="95A5A6"/>
              </a:solidFill>
              <a:latin typeface="+mn-lt"/>
              <a:ea typeface="+mn-ea"/>
              <a:cs typeface="Arial" panose="020B0604020202020204" pitchFamily="34" charset="0"/>
            </a:endParaRPr>
          </a:p>
        </p:txBody>
      </p:sp>
      <p:sp>
        <p:nvSpPr>
          <p:cNvPr id="76" name="Freeform 6"/>
          <p:cNvSpPr>
            <a:spLocks noEditPoints="1"/>
          </p:cNvSpPr>
          <p:nvPr/>
        </p:nvSpPr>
        <p:spPr bwMode="auto">
          <a:xfrm>
            <a:off x="9324975" y="4243388"/>
            <a:ext cx="222250" cy="1952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defTabSz="1219200" eaLnBrk="1" fontAlgn="auto" hangingPunct="1">
              <a:spcBef>
                <a:spcPts val="0"/>
              </a:spcBef>
              <a:spcAft>
                <a:spcPts val="0"/>
              </a:spcAft>
              <a:defRPr/>
            </a:pPr>
            <a:endParaRPr lang="en-US" sz="3200" kern="0" dirty="0">
              <a:solidFill>
                <a:srgbClr val="95A5A6"/>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2531"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532"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grpSp>
        <p:nvGrpSpPr>
          <p:cNvPr id="5" name="Group 44"/>
          <p:cNvGrpSpPr/>
          <p:nvPr/>
        </p:nvGrpSpPr>
        <p:grpSpPr bwMode="auto">
          <a:xfrm>
            <a:off x="1111250" y="1673225"/>
            <a:ext cx="2193925" cy="2879725"/>
            <a:chOff x="888555" y="1518341"/>
            <a:chExt cx="1645276" cy="2159949"/>
          </a:xfrm>
        </p:grpSpPr>
        <p:sp>
          <p:nvSpPr>
            <p:cNvPr id="41" name="Rounded Rectangle 45"/>
            <p:cNvSpPr/>
            <p:nvPr/>
          </p:nvSpPr>
          <p:spPr>
            <a:xfrm>
              <a:off x="888555" y="1518341"/>
              <a:ext cx="1645276" cy="2159949"/>
            </a:xfrm>
            <a:prstGeom prst="roundRect">
              <a:avLst>
                <a:gd name="adj" fmla="val 4218"/>
              </a:avLst>
            </a:prstGeom>
            <a:solidFill>
              <a:srgbClr val="1570C1">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42"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z="1465" dirty="0">
                  <a:solidFill>
                    <a:schemeClr val="bg1"/>
                  </a:solidFill>
                </a:rPr>
                <a:t>10,000 messages </a:t>
              </a:r>
              <a:br>
                <a:rPr lang="en-US" sz="1465" dirty="0">
                  <a:solidFill>
                    <a:schemeClr val="bg1"/>
                  </a:solidFill>
                </a:rPr>
              </a:br>
              <a:r>
                <a:rPr lang="en-US" sz="1465" b="1" dirty="0">
                  <a:solidFill>
                    <a:schemeClr val="bg1"/>
                  </a:solidFill>
                </a:rPr>
                <a:t>unlimited</a:t>
              </a:r>
              <a:r>
                <a:rPr lang="en-US" sz="1465" dirty="0">
                  <a:solidFill>
                    <a:schemeClr val="bg1"/>
                  </a:solidFill>
                </a:rPr>
                <a:t> data </a:t>
              </a:r>
              <a:br>
                <a:rPr lang="en-US" sz="1465" dirty="0">
                  <a:solidFill>
                    <a:schemeClr val="bg1"/>
                  </a:solidFill>
                </a:rPr>
              </a:br>
              <a:r>
                <a:rPr lang="en-US" sz="1465" b="1" dirty="0">
                  <a:solidFill>
                    <a:schemeClr val="bg1"/>
                  </a:solidFill>
                </a:rPr>
                <a:t>unlimited</a:t>
              </a:r>
              <a:r>
                <a:rPr lang="en-US" sz="1465" dirty="0">
                  <a:solidFill>
                    <a:schemeClr val="bg1"/>
                  </a:solidFill>
                </a:rPr>
                <a:t> users </a:t>
              </a:r>
              <a:br>
                <a:rPr lang="en-US" sz="1465" dirty="0">
                  <a:solidFill>
                    <a:schemeClr val="bg1"/>
                  </a:solidFill>
                </a:rPr>
              </a:br>
              <a:r>
                <a:rPr lang="en-US" sz="1465" dirty="0">
                  <a:solidFill>
                    <a:schemeClr val="bg1"/>
                  </a:solidFill>
                </a:rPr>
                <a:t>first 10 day free</a:t>
              </a:r>
            </a:p>
          </p:txBody>
        </p:sp>
        <p:sp>
          <p:nvSpPr>
            <p:cNvPr id="43" name="Title 13"/>
            <p:cNvSpPr txBox="1"/>
            <p:nvPr/>
          </p:nvSpPr>
          <p:spPr>
            <a:xfrm>
              <a:off x="1000462" y="1608835"/>
              <a:ext cx="1421461"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135" dirty="0">
                  <a:solidFill>
                    <a:schemeClr val="bg1"/>
                  </a:solidFill>
                  <a:latin typeface="+mn-lt"/>
                </a:rPr>
                <a:t>Starter</a:t>
              </a:r>
            </a:p>
          </p:txBody>
        </p:sp>
        <p:sp>
          <p:nvSpPr>
            <p:cNvPr id="44" name="Rounded Rectangle 48"/>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bg1"/>
                  </a:solidFill>
                </a:rPr>
                <a:t>Get this Plan</a:t>
              </a:r>
            </a:p>
          </p:txBody>
        </p:sp>
        <p:cxnSp>
          <p:nvCxnSpPr>
            <p:cNvPr id="45" name="Straight Connector 49"/>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1"/>
          <p:cNvGrpSpPr/>
          <p:nvPr/>
        </p:nvGrpSpPr>
        <p:grpSpPr bwMode="auto">
          <a:xfrm>
            <a:off x="3703638" y="1673225"/>
            <a:ext cx="2192337" cy="2879725"/>
            <a:chOff x="888555" y="1518341"/>
            <a:chExt cx="1645276" cy="2159949"/>
          </a:xfrm>
        </p:grpSpPr>
        <p:sp>
          <p:nvSpPr>
            <p:cNvPr id="48" name="Rounded Rectangle 52"/>
            <p:cNvSpPr/>
            <p:nvPr/>
          </p:nvSpPr>
          <p:spPr>
            <a:xfrm>
              <a:off x="888555" y="1518341"/>
              <a:ext cx="1645276"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49" name="Content Placeholder 2"/>
            <p:cNvSpPr txBox="1"/>
            <p:nvPr/>
          </p:nvSpPr>
          <p:spPr>
            <a:xfrm>
              <a:off x="973142" y="2049398"/>
              <a:ext cx="1476103"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z="1465" dirty="0">
                  <a:solidFill>
                    <a:schemeClr val="bg1"/>
                  </a:solidFill>
                </a:rPr>
                <a:t>10,000 messages </a:t>
              </a:r>
              <a:br>
                <a:rPr lang="en-US" sz="1465" dirty="0">
                  <a:solidFill>
                    <a:schemeClr val="bg1"/>
                  </a:solidFill>
                </a:rPr>
              </a:br>
              <a:r>
                <a:rPr lang="en-US" sz="1465" b="1" dirty="0">
                  <a:solidFill>
                    <a:schemeClr val="bg1"/>
                  </a:solidFill>
                </a:rPr>
                <a:t>unlimited</a:t>
              </a:r>
              <a:r>
                <a:rPr lang="en-US" sz="1465" dirty="0">
                  <a:solidFill>
                    <a:schemeClr val="bg1"/>
                  </a:solidFill>
                </a:rPr>
                <a:t> data </a:t>
              </a:r>
              <a:br>
                <a:rPr lang="en-US" sz="1465" dirty="0">
                  <a:solidFill>
                    <a:schemeClr val="bg1"/>
                  </a:solidFill>
                </a:rPr>
              </a:br>
              <a:r>
                <a:rPr lang="en-US" sz="1465" b="1" dirty="0">
                  <a:solidFill>
                    <a:schemeClr val="bg1"/>
                  </a:solidFill>
                </a:rPr>
                <a:t>unlimited</a:t>
              </a:r>
              <a:r>
                <a:rPr lang="en-US" sz="1465" dirty="0">
                  <a:solidFill>
                    <a:schemeClr val="bg1"/>
                  </a:solidFill>
                </a:rPr>
                <a:t> users </a:t>
              </a:r>
              <a:br>
                <a:rPr lang="en-US" sz="1465" dirty="0">
                  <a:solidFill>
                    <a:schemeClr val="bg1"/>
                  </a:solidFill>
                </a:rPr>
              </a:br>
              <a:r>
                <a:rPr lang="en-US" sz="1465" dirty="0">
                  <a:solidFill>
                    <a:schemeClr val="bg1"/>
                  </a:solidFill>
                </a:rPr>
                <a:t>first 10 day free</a:t>
              </a:r>
            </a:p>
          </p:txBody>
        </p:sp>
        <p:sp>
          <p:nvSpPr>
            <p:cNvPr id="50" name="Title 13"/>
            <p:cNvSpPr txBox="1"/>
            <p:nvPr/>
          </p:nvSpPr>
          <p:spPr>
            <a:xfrm>
              <a:off x="1000543" y="1608835"/>
              <a:ext cx="1421299"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135" dirty="0">
                  <a:solidFill>
                    <a:schemeClr val="bg1"/>
                  </a:solidFill>
                  <a:latin typeface="+mn-lt"/>
                </a:rPr>
                <a:t>Professional</a:t>
              </a:r>
            </a:p>
          </p:txBody>
        </p:sp>
        <p:sp>
          <p:nvSpPr>
            <p:cNvPr id="51" name="Rounded Rectangle 55"/>
            <p:cNvSpPr/>
            <p:nvPr/>
          </p:nvSpPr>
          <p:spPr>
            <a:xfrm>
              <a:off x="1099426" y="3219867"/>
              <a:ext cx="1223533"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bg1"/>
                  </a:solidFill>
                </a:rPr>
                <a:t>Get this Plan</a:t>
              </a:r>
            </a:p>
          </p:txBody>
        </p:sp>
        <p:cxnSp>
          <p:nvCxnSpPr>
            <p:cNvPr id="52" name="Straight Connector 56"/>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7"/>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58"/>
          <p:cNvGrpSpPr/>
          <p:nvPr/>
        </p:nvGrpSpPr>
        <p:grpSpPr bwMode="auto">
          <a:xfrm>
            <a:off x="6296025" y="1673225"/>
            <a:ext cx="2192338" cy="2879725"/>
            <a:chOff x="888555" y="1518341"/>
            <a:chExt cx="1645276" cy="2159949"/>
          </a:xfrm>
        </p:grpSpPr>
        <p:sp>
          <p:nvSpPr>
            <p:cNvPr id="55" name="Rounded Rectangle 59"/>
            <p:cNvSpPr/>
            <p:nvPr/>
          </p:nvSpPr>
          <p:spPr>
            <a:xfrm>
              <a:off x="888555" y="1518341"/>
              <a:ext cx="1645276" cy="2159949"/>
            </a:xfrm>
            <a:prstGeom prst="roundRect">
              <a:avLst>
                <a:gd name="adj" fmla="val 4218"/>
              </a:avLst>
            </a:prstGeom>
            <a:solidFill>
              <a:srgbClr val="1570C1">
                <a:alpha val="85000"/>
              </a:srgbClr>
            </a:solidFill>
            <a:ln w="25400" cap="flat" cmpd="sng" algn="ctr">
              <a:noFill/>
              <a:prstDash val="solid"/>
            </a:ln>
            <a:effectLst/>
          </p:spPr>
          <p:txBody>
            <a:bodyPr anchor="ctr"/>
            <a:lstStyle/>
            <a:p>
              <a:pPr algn="ctr" defTabSz="1219200"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56" name="Content Placeholder 2"/>
            <p:cNvSpPr txBox="1"/>
            <p:nvPr/>
          </p:nvSpPr>
          <p:spPr>
            <a:xfrm>
              <a:off x="973142" y="2049398"/>
              <a:ext cx="1476101"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z="1465" dirty="0">
                  <a:solidFill>
                    <a:schemeClr val="bg1"/>
                  </a:solidFill>
                </a:rPr>
                <a:t>10,000 messages </a:t>
              </a:r>
              <a:br>
                <a:rPr lang="en-US" sz="1465" dirty="0">
                  <a:solidFill>
                    <a:schemeClr val="bg1"/>
                  </a:solidFill>
                </a:rPr>
              </a:br>
              <a:r>
                <a:rPr lang="en-US" sz="1465" b="1" dirty="0">
                  <a:solidFill>
                    <a:schemeClr val="bg1"/>
                  </a:solidFill>
                </a:rPr>
                <a:t>unlimited</a:t>
              </a:r>
              <a:r>
                <a:rPr lang="en-US" sz="1465" dirty="0">
                  <a:solidFill>
                    <a:schemeClr val="bg1"/>
                  </a:solidFill>
                </a:rPr>
                <a:t> data </a:t>
              </a:r>
              <a:br>
                <a:rPr lang="en-US" sz="1465" dirty="0">
                  <a:solidFill>
                    <a:schemeClr val="bg1"/>
                  </a:solidFill>
                </a:rPr>
              </a:br>
              <a:r>
                <a:rPr lang="en-US" sz="1465" b="1" dirty="0">
                  <a:solidFill>
                    <a:schemeClr val="bg1"/>
                  </a:solidFill>
                </a:rPr>
                <a:t>unlimited</a:t>
              </a:r>
              <a:r>
                <a:rPr lang="en-US" sz="1465" dirty="0">
                  <a:solidFill>
                    <a:schemeClr val="bg1"/>
                  </a:solidFill>
                </a:rPr>
                <a:t> users </a:t>
              </a:r>
              <a:br>
                <a:rPr lang="en-US" sz="1465" dirty="0">
                  <a:solidFill>
                    <a:schemeClr val="bg1"/>
                  </a:solidFill>
                </a:rPr>
              </a:br>
              <a:r>
                <a:rPr lang="en-US" sz="1465" dirty="0">
                  <a:solidFill>
                    <a:schemeClr val="bg1"/>
                  </a:solidFill>
                </a:rPr>
                <a:t>first 10 day free</a:t>
              </a:r>
            </a:p>
          </p:txBody>
        </p:sp>
        <p:sp>
          <p:nvSpPr>
            <p:cNvPr id="77" name="Title 13"/>
            <p:cNvSpPr txBox="1"/>
            <p:nvPr/>
          </p:nvSpPr>
          <p:spPr>
            <a:xfrm>
              <a:off x="1000543" y="1608835"/>
              <a:ext cx="1421299"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135" dirty="0">
                  <a:solidFill>
                    <a:schemeClr val="bg1"/>
                  </a:solidFill>
                  <a:latin typeface="+mn-lt"/>
                </a:rPr>
                <a:t>Business</a:t>
              </a:r>
            </a:p>
          </p:txBody>
        </p:sp>
        <p:sp>
          <p:nvSpPr>
            <p:cNvPr id="78" name="Rounded Rectangle 62"/>
            <p:cNvSpPr/>
            <p:nvPr/>
          </p:nvSpPr>
          <p:spPr>
            <a:xfrm>
              <a:off x="1099427" y="3219867"/>
              <a:ext cx="1223532"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bg1"/>
                  </a:solidFill>
                </a:rPr>
                <a:t>Get this Plan</a:t>
              </a:r>
            </a:p>
          </p:txBody>
        </p:sp>
        <p:cxnSp>
          <p:nvCxnSpPr>
            <p:cNvPr id="79" name="Straight Connector 63"/>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bwMode="auto">
          <a:xfrm>
            <a:off x="8886825" y="1673225"/>
            <a:ext cx="2193925" cy="2879725"/>
            <a:chOff x="888555" y="1518341"/>
            <a:chExt cx="1645276" cy="2159949"/>
          </a:xfrm>
        </p:grpSpPr>
        <p:sp>
          <p:nvSpPr>
            <p:cNvPr id="82" name="Rounded Rectangle 75"/>
            <p:cNvSpPr/>
            <p:nvPr/>
          </p:nvSpPr>
          <p:spPr>
            <a:xfrm>
              <a:off x="888555" y="1518341"/>
              <a:ext cx="1645276"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83"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sz="1465" dirty="0">
                  <a:solidFill>
                    <a:schemeClr val="bg1"/>
                  </a:solidFill>
                </a:rPr>
                <a:t>10,000 messages </a:t>
              </a:r>
              <a:br>
                <a:rPr lang="en-US" sz="1465" dirty="0">
                  <a:solidFill>
                    <a:schemeClr val="bg1"/>
                  </a:solidFill>
                </a:rPr>
              </a:br>
              <a:r>
                <a:rPr lang="en-US" sz="1465" b="1" dirty="0">
                  <a:solidFill>
                    <a:schemeClr val="bg1"/>
                  </a:solidFill>
                </a:rPr>
                <a:t>unlimited</a:t>
              </a:r>
              <a:r>
                <a:rPr lang="en-US" sz="1465" dirty="0">
                  <a:solidFill>
                    <a:schemeClr val="bg1"/>
                  </a:solidFill>
                </a:rPr>
                <a:t> data </a:t>
              </a:r>
              <a:br>
                <a:rPr lang="en-US" sz="1465" dirty="0">
                  <a:solidFill>
                    <a:schemeClr val="bg1"/>
                  </a:solidFill>
                </a:rPr>
              </a:br>
              <a:r>
                <a:rPr lang="en-US" sz="1465" b="1" dirty="0">
                  <a:solidFill>
                    <a:schemeClr val="bg1"/>
                  </a:solidFill>
                </a:rPr>
                <a:t>unlimited</a:t>
              </a:r>
              <a:r>
                <a:rPr lang="en-US" sz="1465" dirty="0">
                  <a:solidFill>
                    <a:schemeClr val="bg1"/>
                  </a:solidFill>
                </a:rPr>
                <a:t> users </a:t>
              </a:r>
              <a:br>
                <a:rPr lang="en-US" sz="1465" dirty="0">
                  <a:solidFill>
                    <a:schemeClr val="bg1"/>
                  </a:solidFill>
                </a:rPr>
              </a:br>
              <a:r>
                <a:rPr lang="en-US" sz="1465" dirty="0">
                  <a:solidFill>
                    <a:schemeClr val="bg1"/>
                  </a:solidFill>
                </a:rPr>
                <a:t>first 10 day free</a:t>
              </a:r>
            </a:p>
          </p:txBody>
        </p:sp>
        <p:sp>
          <p:nvSpPr>
            <p:cNvPr id="84" name="Title 13"/>
            <p:cNvSpPr txBox="1"/>
            <p:nvPr/>
          </p:nvSpPr>
          <p:spPr>
            <a:xfrm>
              <a:off x="1000462" y="1608835"/>
              <a:ext cx="1421461"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2135" dirty="0">
                  <a:solidFill>
                    <a:schemeClr val="bg1"/>
                  </a:solidFill>
                  <a:latin typeface="+mn-lt"/>
                </a:rPr>
                <a:t>Infinity</a:t>
              </a:r>
            </a:p>
          </p:txBody>
        </p:sp>
        <p:sp>
          <p:nvSpPr>
            <p:cNvPr id="85" name="Rounded Rectangle 89"/>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bg1"/>
                  </a:solidFill>
                </a:rPr>
                <a:t>Get this Plan</a:t>
              </a:r>
            </a:p>
          </p:txBody>
        </p:sp>
        <p:cxnSp>
          <p:nvCxnSpPr>
            <p:cNvPr id="86" name="Straight Connector 92"/>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9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8" name="Content Placeholder 2"/>
          <p:cNvSpPr txBox="1"/>
          <p:nvPr/>
        </p:nvSpPr>
        <p:spPr bwMode="auto">
          <a:xfrm>
            <a:off x="809625" y="4756150"/>
            <a:ext cx="10572750" cy="1089025"/>
          </a:xfrm>
          <a:prstGeom prst="rect">
            <a:avLst/>
          </a:prstGeom>
          <a:noFill/>
          <a:ln w="9525">
            <a:noFill/>
            <a:miter lim="800000"/>
          </a:ln>
        </p:spPr>
        <p:txBody>
          <a:bodyPr lIns="121920" tIns="60960" rIns="121920" bIns="60960"/>
          <a:lstStyle/>
          <a:p>
            <a:pPr algn="ctr" eaLnBrk="1" hangingPunct="1">
              <a:lnSpc>
                <a:spcPct val="150000"/>
              </a:lnSpc>
              <a:spcBef>
                <a:spcPct val="20000"/>
              </a:spcBef>
              <a:buFont typeface="Arial" panose="020B0604020202020204" pitchFamily="34" charset="0"/>
              <a:buNone/>
            </a:pPr>
            <a:r>
              <a:rPr lang="en-US" altLang="zh-CN" sz="1200">
                <a:solidFill>
                  <a:srgbClr val="95A5A6"/>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3555"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3556"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38" name="Rectangle 24"/>
          <p:cNvSpPr/>
          <p:nvPr/>
        </p:nvSpPr>
        <p:spPr>
          <a:xfrm>
            <a:off x="0" y="2105025"/>
            <a:ext cx="12192000" cy="1550988"/>
          </a:xfrm>
          <a:prstGeom prst="rect">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pic>
        <p:nvPicPr>
          <p:cNvPr id="23558" name="Picture 21" descr="C:\Users\Dsgn\Desktop\iPhone_MockUp\iPhone_5C_Yellow.png"/>
          <p:cNvPicPr>
            <a:picLocks noChangeAspect="1" noChangeArrowheads="1"/>
          </p:cNvPicPr>
          <p:nvPr/>
        </p:nvPicPr>
        <p:blipFill>
          <a:blip r:embed="rId2" cstate="email"/>
          <a:srcRect/>
          <a:stretch>
            <a:fillRect/>
          </a:stretch>
        </p:blipFill>
        <p:spPr bwMode="auto">
          <a:xfrm>
            <a:off x="1077913" y="1430338"/>
            <a:ext cx="2187575" cy="4589462"/>
          </a:xfrm>
          <a:prstGeom prst="rect">
            <a:avLst/>
          </a:prstGeom>
          <a:noFill/>
          <a:ln w="9525">
            <a:noFill/>
            <a:miter lim="800000"/>
            <a:headEnd/>
            <a:tailEnd/>
          </a:ln>
        </p:spPr>
      </p:pic>
      <p:sp>
        <p:nvSpPr>
          <p:cNvPr id="57" name="Right Triangle 23"/>
          <p:cNvSpPr/>
          <p:nvPr/>
        </p:nvSpPr>
        <p:spPr>
          <a:xfrm rot="10800000">
            <a:off x="2165350" y="2106613"/>
            <a:ext cx="914400" cy="203993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23560" name="TextBox 25"/>
          <p:cNvSpPr txBox="1">
            <a:spLocks noChangeArrowheads="1"/>
          </p:cNvSpPr>
          <p:nvPr/>
        </p:nvSpPr>
        <p:spPr bwMode="auto">
          <a:xfrm>
            <a:off x="3686175" y="2514600"/>
            <a:ext cx="3070225" cy="523875"/>
          </a:xfrm>
          <a:prstGeom prst="rect">
            <a:avLst/>
          </a:prstGeom>
          <a:noFill/>
          <a:ln w="9525">
            <a:noFill/>
            <a:miter lim="800000"/>
          </a:ln>
        </p:spPr>
        <p:txBody>
          <a:bodyPr wrap="none">
            <a:spAutoFit/>
          </a:body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这里输入标题文字</a:t>
            </a:r>
          </a:p>
        </p:txBody>
      </p:sp>
      <p:sp>
        <p:nvSpPr>
          <p:cNvPr id="59" name="Rectangle 26"/>
          <p:cNvSpPr/>
          <p:nvPr/>
        </p:nvSpPr>
        <p:spPr>
          <a:xfrm>
            <a:off x="3686175" y="3014663"/>
            <a:ext cx="6829425" cy="338137"/>
          </a:xfrm>
          <a:prstGeom prst="rect">
            <a:avLst/>
          </a:prstGeom>
        </p:spPr>
        <p:txBody>
          <a:bodyPr>
            <a:spAutoFit/>
          </a:bodyPr>
          <a:lstStyle/>
          <a:p>
            <a:pPr algn="just" eaLnBrk="1" fontAlgn="auto" hangingPunct="1">
              <a:spcBef>
                <a:spcPts val="0"/>
              </a:spcBef>
              <a:spcAft>
                <a:spcPts val="0"/>
              </a:spcAft>
              <a:defRP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这里输入标题文字这里输入标题文字这里输入标题文字这里输入标题文字</a:t>
            </a:r>
          </a:p>
        </p:txBody>
      </p:sp>
      <p:sp>
        <p:nvSpPr>
          <p:cNvPr id="23562" name="矩形 11"/>
          <p:cNvSpPr>
            <a:spLocks noChangeArrowheads="1"/>
          </p:cNvSpPr>
          <p:nvPr/>
        </p:nvSpPr>
        <p:spPr bwMode="auto">
          <a:xfrm>
            <a:off x="4238625" y="4114800"/>
            <a:ext cx="1397000" cy="1416050"/>
          </a:xfrm>
          <a:prstGeom prst="rect">
            <a:avLst/>
          </a:prstGeom>
          <a:noFill/>
          <a:ln w="9525">
            <a:noFill/>
            <a:miter lim="800000"/>
          </a:ln>
        </p:spPr>
        <p:txBody>
          <a:bodyPr/>
          <a:lstStyle/>
          <a:p>
            <a:pPr eaLnBrk="1" hangingPunct="1"/>
            <a:endParaRPr lang="zh-CN" altLang="en-US"/>
          </a:p>
        </p:txBody>
      </p:sp>
      <p:sp>
        <p:nvSpPr>
          <p:cNvPr id="61" name="椭圆 60"/>
          <p:cNvSpPr/>
          <p:nvPr/>
        </p:nvSpPr>
        <p:spPr>
          <a:xfrm>
            <a:off x="4238792" y="4262438"/>
            <a:ext cx="1397007" cy="1397957"/>
          </a:xfrm>
          <a:prstGeom prst="ellipse">
            <a:avLst/>
          </a:prstGeom>
          <a:blipFill>
            <a:blip r:embed="rId3" cstate="email"/>
            <a:srcRect/>
            <a:stretch>
              <a:fillRect l="-38000" r="-38000"/>
            </a:stretch>
          </a:blipFill>
          <a:ln w="5715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566" name="矩形 13"/>
          <p:cNvSpPr>
            <a:spLocks noChangeArrowheads="1"/>
          </p:cNvSpPr>
          <p:nvPr/>
        </p:nvSpPr>
        <p:spPr bwMode="auto">
          <a:xfrm>
            <a:off x="5991225" y="4114800"/>
            <a:ext cx="1398588" cy="1416050"/>
          </a:xfrm>
          <a:prstGeom prst="rect">
            <a:avLst/>
          </a:prstGeom>
          <a:noFill/>
          <a:ln w="9525">
            <a:noFill/>
            <a:miter lim="800000"/>
          </a:ln>
        </p:spPr>
        <p:txBody>
          <a:bodyPr/>
          <a:lstStyle/>
          <a:p>
            <a:pPr eaLnBrk="1" hangingPunct="1"/>
            <a:endParaRPr lang="zh-CN" altLang="en-US"/>
          </a:p>
        </p:txBody>
      </p:sp>
      <p:sp>
        <p:nvSpPr>
          <p:cNvPr id="63" name="椭圆 62"/>
          <p:cNvSpPr/>
          <p:nvPr/>
        </p:nvSpPr>
        <p:spPr>
          <a:xfrm>
            <a:off x="5992392" y="4262438"/>
            <a:ext cx="1397007" cy="1397957"/>
          </a:xfrm>
          <a:prstGeom prst="ellipse">
            <a:avLst/>
          </a:prstGeom>
          <a:blipFill>
            <a:blip r:embed="rId4" cstate="email"/>
            <a:srcRect/>
            <a:stretch>
              <a:fillRect l="-20000" r="-20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570" name="矩形 15"/>
          <p:cNvSpPr>
            <a:spLocks noChangeArrowheads="1"/>
          </p:cNvSpPr>
          <p:nvPr/>
        </p:nvSpPr>
        <p:spPr bwMode="auto">
          <a:xfrm>
            <a:off x="7745413" y="4114800"/>
            <a:ext cx="1397000" cy="1416050"/>
          </a:xfrm>
          <a:prstGeom prst="rect">
            <a:avLst/>
          </a:prstGeom>
          <a:noFill/>
          <a:ln w="9525">
            <a:noFill/>
            <a:miter lim="800000"/>
          </a:ln>
        </p:spPr>
        <p:txBody>
          <a:bodyPr/>
          <a:lstStyle/>
          <a:p>
            <a:pPr eaLnBrk="1" hangingPunct="1"/>
            <a:endParaRPr lang="zh-CN" altLang="en-US"/>
          </a:p>
        </p:txBody>
      </p:sp>
      <p:sp>
        <p:nvSpPr>
          <p:cNvPr id="65" name="椭圆 64"/>
          <p:cNvSpPr/>
          <p:nvPr/>
        </p:nvSpPr>
        <p:spPr>
          <a:xfrm>
            <a:off x="7745992" y="4262438"/>
            <a:ext cx="1397007" cy="1397957"/>
          </a:xfrm>
          <a:prstGeom prst="ellipse">
            <a:avLst/>
          </a:prstGeom>
          <a:blipFill>
            <a:blip r:embed="rId5" cstate="email"/>
            <a:srcRect/>
            <a:stretch>
              <a:fillRect l="-25000" r="-25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3574" name="矩形 17"/>
          <p:cNvSpPr>
            <a:spLocks noChangeArrowheads="1"/>
          </p:cNvSpPr>
          <p:nvPr/>
        </p:nvSpPr>
        <p:spPr bwMode="auto">
          <a:xfrm>
            <a:off x="9498013" y="4114800"/>
            <a:ext cx="1398587" cy="1416050"/>
          </a:xfrm>
          <a:prstGeom prst="rect">
            <a:avLst/>
          </a:prstGeom>
          <a:noFill/>
          <a:ln w="9525">
            <a:noFill/>
            <a:miter lim="800000"/>
          </a:ln>
        </p:spPr>
        <p:txBody>
          <a:bodyPr/>
          <a:lstStyle/>
          <a:p>
            <a:pPr eaLnBrk="1" hangingPunct="1"/>
            <a:endParaRPr lang="zh-CN" altLang="en-US"/>
          </a:p>
        </p:txBody>
      </p:sp>
      <p:sp>
        <p:nvSpPr>
          <p:cNvPr id="67" name="椭圆 66"/>
          <p:cNvSpPr/>
          <p:nvPr/>
        </p:nvSpPr>
        <p:spPr>
          <a:xfrm>
            <a:off x="9499592" y="4262438"/>
            <a:ext cx="1397007" cy="1397957"/>
          </a:xfrm>
          <a:prstGeom prst="ellipse">
            <a:avLst/>
          </a:prstGeom>
          <a:blipFill>
            <a:blip r:embed="rId6" cstate="email"/>
            <a:srcRect/>
            <a:stretch>
              <a:fillRect l="-25000" r="-25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23578" name="图片 19"/>
          <p:cNvPicPr>
            <a:picLocks noChangeAspect="1"/>
          </p:cNvPicPr>
          <p:nvPr/>
        </p:nvPicPr>
        <p:blipFill>
          <a:blip r:embed="rId7"/>
          <a:srcRect/>
          <a:stretch>
            <a:fillRect/>
          </a:stretch>
        </p:blipFill>
        <p:spPr bwMode="auto">
          <a:xfrm>
            <a:off x="1249363" y="2105025"/>
            <a:ext cx="1846262" cy="32686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3"/>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4579" name="组合 14"/>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580" name="文本框 17"/>
          <p:cNvSpPr txBox="1">
            <a:spLocks noChangeArrowheads="1"/>
          </p:cNvSpPr>
          <p:nvPr/>
        </p:nvSpPr>
        <p:spPr bwMode="auto">
          <a:xfrm>
            <a:off x="19050" y="122238"/>
            <a:ext cx="5410200" cy="585787"/>
          </a:xfrm>
          <a:prstGeom prst="rect">
            <a:avLst/>
          </a:prstGeom>
          <a:noFill/>
          <a:ln w="9525">
            <a:noFill/>
            <a:miter lim="800000"/>
          </a:ln>
        </p:spPr>
        <p:txBody>
          <a:bodyPr>
            <a:spAutoFit/>
          </a:bodyPr>
          <a:lstStyle/>
          <a:p>
            <a:pPr algn="ctr" eaLnBrk="1" hangingPunct="1"/>
            <a:r>
              <a:rPr lang="en-US" altLang="zh-CN" sz="3200">
                <a:solidFill>
                  <a:srgbClr val="1570C1"/>
                </a:solidFill>
                <a:latin typeface="DIN" pitchFamily="50" charset="0"/>
              </a:rPr>
              <a:t>01 MORE THAN TEMPLATE</a:t>
            </a:r>
            <a:endParaRPr lang="zh-CN" altLang="en-US" sz="3200">
              <a:solidFill>
                <a:srgbClr val="1570C1"/>
              </a:solidFill>
              <a:latin typeface="DIN" pitchFamily="50" charset="0"/>
            </a:endParaRPr>
          </a:p>
        </p:txBody>
      </p:sp>
      <p:sp>
        <p:nvSpPr>
          <p:cNvPr id="23" name="Shape 811"/>
          <p:cNvSpPr/>
          <p:nvPr/>
        </p:nvSpPr>
        <p:spPr>
          <a:xfrm>
            <a:off x="1089025" y="2608263"/>
            <a:ext cx="2366963" cy="3157537"/>
          </a:xfrm>
          <a:prstGeom prst="roundRect">
            <a:avLst>
              <a:gd name="adj" fmla="val 3273"/>
            </a:avLst>
          </a:prstGeom>
          <a:solidFill>
            <a:srgbClr val="1570C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4" name="Shape 812"/>
          <p:cNvSpPr/>
          <p:nvPr/>
        </p:nvSpPr>
        <p:spPr>
          <a:xfrm>
            <a:off x="1323975" y="2765425"/>
            <a:ext cx="1808163"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a:solidFill>
                  <a:schemeClr val="bg1"/>
                </a:solidFill>
                <a:latin typeface="+mn-lt"/>
              </a:rPr>
              <a:t>Project Mng.</a:t>
            </a:r>
          </a:p>
        </p:txBody>
      </p:sp>
      <p:sp>
        <p:nvSpPr>
          <p:cNvPr id="25" name="Shape 813"/>
          <p:cNvSpPr/>
          <p:nvPr/>
        </p:nvSpPr>
        <p:spPr>
          <a:xfrm>
            <a:off x="1862138" y="1643063"/>
            <a:ext cx="828675" cy="688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00B0F0"/>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26" name="Shape 814"/>
          <p:cNvSpPr/>
          <p:nvPr/>
        </p:nvSpPr>
        <p:spPr>
          <a:xfrm>
            <a:off x="1298575" y="3536950"/>
            <a:ext cx="1951038"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dirty="0" err="1">
                <a:solidFill>
                  <a:schemeClr val="bg1"/>
                </a:solidFill>
                <a:latin typeface="+mn-lt"/>
              </a:rPr>
              <a:t>Vestibulum</a:t>
            </a:r>
            <a:r>
              <a:rPr sz="1400" spc="24" dirty="0">
                <a:solidFill>
                  <a:schemeClr val="bg1"/>
                </a:solidFill>
                <a:latin typeface="+mn-lt"/>
              </a:rPr>
              <a:t> id ligula </a:t>
            </a:r>
            <a:r>
              <a:rPr sz="1400" spc="24" dirty="0" err="1">
                <a:solidFill>
                  <a:schemeClr val="bg1"/>
                </a:solidFill>
                <a:latin typeface="+mn-lt"/>
              </a:rPr>
              <a:t>porta</a:t>
            </a:r>
            <a:r>
              <a:rPr sz="1400" spc="24" dirty="0">
                <a:solidFill>
                  <a:schemeClr val="bg1"/>
                </a:solidFill>
                <a:latin typeface="+mn-lt"/>
              </a:rPr>
              <a:t> </a:t>
            </a:r>
            <a:r>
              <a:rPr sz="1400" spc="24" dirty="0" err="1">
                <a:solidFill>
                  <a:schemeClr val="bg1"/>
                </a:solidFill>
                <a:latin typeface="+mn-lt"/>
              </a:rPr>
              <a:t>felis</a:t>
            </a:r>
            <a:r>
              <a:rPr sz="1400" spc="24" dirty="0">
                <a:solidFill>
                  <a:schemeClr val="bg1"/>
                </a:solidFill>
                <a:latin typeface="+mn-lt"/>
              </a:rPr>
              <a:t> </a:t>
            </a:r>
            <a:r>
              <a:rPr sz="1400" spc="24" dirty="0" err="1">
                <a:solidFill>
                  <a:schemeClr val="bg1"/>
                </a:solidFill>
                <a:latin typeface="+mn-lt"/>
              </a:rPr>
              <a:t>euismod</a:t>
            </a:r>
            <a:r>
              <a:rPr sz="1400" spc="24" dirty="0">
                <a:solidFill>
                  <a:schemeClr val="bg1"/>
                </a:solidFill>
                <a:latin typeface="+mn-lt"/>
              </a:rPr>
              <a:t> semper. </a:t>
            </a:r>
            <a:r>
              <a:rPr sz="1400" spc="24" dirty="0" err="1">
                <a:solidFill>
                  <a:schemeClr val="bg1"/>
                </a:solidFill>
                <a:latin typeface="+mn-lt"/>
              </a:rPr>
              <a:t>Nullam</a:t>
            </a:r>
            <a:r>
              <a:rPr sz="1400" spc="24" dirty="0">
                <a:solidFill>
                  <a:schemeClr val="bg1"/>
                </a:solidFill>
                <a:latin typeface="+mn-lt"/>
              </a:rPr>
              <a:t> </a:t>
            </a:r>
            <a:r>
              <a:rPr sz="1400" spc="24" dirty="0" err="1">
                <a:solidFill>
                  <a:schemeClr val="bg1"/>
                </a:solidFill>
                <a:latin typeface="+mn-lt"/>
              </a:rPr>
              <a:t>quis</a:t>
            </a:r>
            <a:r>
              <a:rPr sz="1400" spc="24" dirty="0">
                <a:solidFill>
                  <a:schemeClr val="bg1"/>
                </a:solidFill>
                <a:latin typeface="+mn-lt"/>
              </a:rPr>
              <a:t> </a:t>
            </a:r>
            <a:r>
              <a:rPr sz="1400" spc="24" dirty="0" err="1">
                <a:solidFill>
                  <a:schemeClr val="bg1"/>
                </a:solidFill>
                <a:latin typeface="+mn-lt"/>
              </a:rPr>
              <a:t>risus</a:t>
            </a:r>
            <a:r>
              <a:rPr sz="1400" spc="24" dirty="0">
                <a:solidFill>
                  <a:schemeClr val="bg1"/>
                </a:solidFill>
                <a:latin typeface="+mn-lt"/>
              </a:rPr>
              <a:t> </a:t>
            </a:r>
            <a:r>
              <a:rPr sz="1400" spc="24" dirty="0" err="1">
                <a:solidFill>
                  <a:schemeClr val="bg1"/>
                </a:solidFill>
                <a:latin typeface="+mn-lt"/>
              </a:rPr>
              <a:t>eget</a:t>
            </a:r>
            <a:r>
              <a:rPr sz="1400" spc="24" dirty="0">
                <a:solidFill>
                  <a:schemeClr val="bg1"/>
                </a:solidFill>
                <a:latin typeface="+mn-lt"/>
              </a:rPr>
              <a:t> </a:t>
            </a:r>
            <a:r>
              <a:rPr sz="1400" spc="24" dirty="0" err="1">
                <a:solidFill>
                  <a:schemeClr val="bg1"/>
                </a:solidFill>
                <a:latin typeface="+mn-lt"/>
              </a:rPr>
              <a:t>urna</a:t>
            </a:r>
            <a:r>
              <a:rPr sz="1400" spc="24" dirty="0">
                <a:solidFill>
                  <a:schemeClr val="bg1"/>
                </a:solidFill>
                <a:latin typeface="+mn-lt"/>
              </a:rPr>
              <a:t> </a:t>
            </a:r>
            <a:r>
              <a:rPr sz="1400" spc="24" dirty="0" err="1">
                <a:solidFill>
                  <a:schemeClr val="bg1"/>
                </a:solidFill>
                <a:latin typeface="+mn-lt"/>
              </a:rPr>
              <a:t>mollis</a:t>
            </a:r>
            <a:r>
              <a:rPr sz="1400" spc="24" dirty="0">
                <a:solidFill>
                  <a:schemeClr val="bg1"/>
                </a:solidFill>
                <a:latin typeface="+mn-lt"/>
              </a:rPr>
              <a:t> </a:t>
            </a:r>
            <a:r>
              <a:rPr sz="1400" spc="24" dirty="0" err="1">
                <a:solidFill>
                  <a:schemeClr val="bg1"/>
                </a:solidFill>
                <a:latin typeface="+mn-lt"/>
              </a:rPr>
              <a:t>ornare</a:t>
            </a:r>
            <a:r>
              <a:rPr sz="1400" spc="24" dirty="0">
                <a:solidFill>
                  <a:schemeClr val="bg1"/>
                </a:solidFill>
                <a:latin typeface="+mn-lt"/>
              </a:rPr>
              <a:t> </a:t>
            </a:r>
            <a:r>
              <a:rPr sz="1400" spc="24" dirty="0" err="1">
                <a:solidFill>
                  <a:schemeClr val="bg1"/>
                </a:solidFill>
                <a:latin typeface="+mn-lt"/>
              </a:rPr>
              <a:t>vel</a:t>
            </a:r>
            <a:r>
              <a:rPr sz="1400" spc="24" dirty="0">
                <a:solidFill>
                  <a:schemeClr val="bg1"/>
                </a:solidFill>
                <a:latin typeface="+mn-lt"/>
              </a:rPr>
              <a:t> </a:t>
            </a:r>
            <a:r>
              <a:rPr sz="1400" spc="24" dirty="0" err="1">
                <a:solidFill>
                  <a:schemeClr val="bg1"/>
                </a:solidFill>
                <a:latin typeface="+mn-lt"/>
              </a:rPr>
              <a:t>eu</a:t>
            </a:r>
            <a:r>
              <a:rPr sz="1400" spc="24" dirty="0">
                <a:solidFill>
                  <a:schemeClr val="bg1"/>
                </a:solidFill>
                <a:latin typeface="+mn-lt"/>
              </a:rPr>
              <a:t> </a:t>
            </a:r>
            <a:r>
              <a:rPr sz="1400" spc="24" dirty="0" err="1">
                <a:solidFill>
                  <a:schemeClr val="bg1"/>
                </a:solidFill>
                <a:latin typeface="+mn-lt"/>
              </a:rPr>
              <a:t>leo</a:t>
            </a:r>
            <a:r>
              <a:rPr sz="1400" spc="24" dirty="0">
                <a:solidFill>
                  <a:schemeClr val="bg1"/>
                </a:solidFill>
                <a:latin typeface="+mn-lt"/>
              </a:rPr>
              <a:t>. </a:t>
            </a:r>
            <a:r>
              <a:rPr sz="1400" spc="24" dirty="0" err="1">
                <a:solidFill>
                  <a:schemeClr val="bg1"/>
                </a:solidFill>
                <a:latin typeface="+mn-lt"/>
              </a:rPr>
              <a:t>Curabitur</a:t>
            </a:r>
            <a:r>
              <a:rPr sz="1400" spc="24" dirty="0">
                <a:solidFill>
                  <a:schemeClr val="bg1"/>
                </a:solidFill>
                <a:latin typeface="+mn-lt"/>
              </a:rPr>
              <a:t> </a:t>
            </a:r>
            <a:r>
              <a:rPr sz="1400" spc="24" dirty="0" err="1">
                <a:solidFill>
                  <a:schemeClr val="bg1"/>
                </a:solidFill>
                <a:latin typeface="+mn-lt"/>
              </a:rPr>
              <a:t>blandit</a:t>
            </a:r>
            <a:r>
              <a:rPr sz="1400" spc="24" dirty="0">
                <a:solidFill>
                  <a:schemeClr val="bg1"/>
                </a:solidFill>
                <a:latin typeface="+mn-lt"/>
              </a:rPr>
              <a:t> </a:t>
            </a:r>
          </a:p>
        </p:txBody>
      </p:sp>
      <p:sp>
        <p:nvSpPr>
          <p:cNvPr id="27" name="Shape 815"/>
          <p:cNvSpPr/>
          <p:nvPr/>
        </p:nvSpPr>
        <p:spPr>
          <a:xfrm>
            <a:off x="126365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8" name="Shape 816"/>
          <p:cNvSpPr/>
          <p:nvPr/>
        </p:nvSpPr>
        <p:spPr>
          <a:xfrm>
            <a:off x="1604963"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29" name="Shape 817"/>
          <p:cNvSpPr/>
          <p:nvPr/>
        </p:nvSpPr>
        <p:spPr>
          <a:xfrm>
            <a:off x="2722563" y="5248275"/>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24588" name="Shape 818"/>
          <p:cNvSpPr>
            <a:spLocks noChangeShapeType="1"/>
          </p:cNvSpPr>
          <p:nvPr/>
        </p:nvSpPr>
        <p:spPr bwMode="auto">
          <a:xfrm>
            <a:off x="1090613" y="3335338"/>
            <a:ext cx="2376487" cy="0"/>
          </a:xfrm>
          <a:prstGeom prst="line">
            <a:avLst/>
          </a:prstGeom>
          <a:noFill/>
          <a:ln w="25400">
            <a:solidFill>
              <a:schemeClr val="bg1"/>
            </a:solidFill>
            <a:miter lim="400000"/>
          </a:ln>
        </p:spPr>
        <p:txBody>
          <a:bodyPr lIns="0" tIns="0" rIns="0" bIns="0" anchor="ctr"/>
          <a:lstStyle/>
          <a:p>
            <a:endParaRPr lang="zh-CN" altLang="en-US"/>
          </a:p>
        </p:txBody>
      </p:sp>
      <p:sp>
        <p:nvSpPr>
          <p:cNvPr id="31" name="Shape 820"/>
          <p:cNvSpPr/>
          <p:nvPr/>
        </p:nvSpPr>
        <p:spPr>
          <a:xfrm>
            <a:off x="3644900" y="2608263"/>
            <a:ext cx="2360613" cy="3157537"/>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2" name="Shape 821"/>
          <p:cNvSpPr/>
          <p:nvPr/>
        </p:nvSpPr>
        <p:spPr>
          <a:xfrm>
            <a:off x="3792538" y="2765425"/>
            <a:ext cx="190658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1 on 1 Survey</a:t>
            </a:r>
          </a:p>
        </p:txBody>
      </p:sp>
      <p:sp>
        <p:nvSpPr>
          <p:cNvPr id="33" name="Shape 822"/>
          <p:cNvSpPr/>
          <p:nvPr/>
        </p:nvSpPr>
        <p:spPr>
          <a:xfrm>
            <a:off x="4400550" y="1628775"/>
            <a:ext cx="847725" cy="70326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00B0F0"/>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4" name="Shape 823"/>
          <p:cNvSpPr/>
          <p:nvPr/>
        </p:nvSpPr>
        <p:spPr>
          <a:xfrm>
            <a:off x="384492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35" name="Shape 824"/>
          <p:cNvSpPr/>
          <p:nvPr/>
        </p:nvSpPr>
        <p:spPr>
          <a:xfrm>
            <a:off x="379730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6" name="Shape 825"/>
          <p:cNvSpPr/>
          <p:nvPr/>
        </p:nvSpPr>
        <p:spPr>
          <a:xfrm>
            <a:off x="409257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37" name="Shape 826"/>
          <p:cNvSpPr/>
          <p:nvPr/>
        </p:nvSpPr>
        <p:spPr>
          <a:xfrm>
            <a:off x="520858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24596" name="Shape 827"/>
          <p:cNvSpPr>
            <a:spLocks noChangeShapeType="1"/>
          </p:cNvSpPr>
          <p:nvPr/>
        </p:nvSpPr>
        <p:spPr bwMode="auto">
          <a:xfrm>
            <a:off x="3624263" y="3322638"/>
            <a:ext cx="2376487" cy="0"/>
          </a:xfrm>
          <a:prstGeom prst="line">
            <a:avLst/>
          </a:prstGeom>
          <a:noFill/>
          <a:ln w="25400">
            <a:solidFill>
              <a:schemeClr val="bg1"/>
            </a:solidFill>
            <a:miter lim="400000"/>
          </a:ln>
        </p:spPr>
        <p:txBody>
          <a:bodyPr lIns="0" tIns="0" rIns="0" bIns="0" anchor="ctr"/>
          <a:lstStyle/>
          <a:p>
            <a:endParaRPr lang="zh-CN" altLang="en-US"/>
          </a:p>
        </p:txBody>
      </p:sp>
      <p:sp>
        <p:nvSpPr>
          <p:cNvPr id="41" name="Shape 829"/>
          <p:cNvSpPr/>
          <p:nvPr/>
        </p:nvSpPr>
        <p:spPr>
          <a:xfrm>
            <a:off x="6191250" y="2608263"/>
            <a:ext cx="2360613" cy="3157537"/>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2" name="Shape 830"/>
          <p:cNvSpPr/>
          <p:nvPr/>
        </p:nvSpPr>
        <p:spPr>
          <a:xfrm>
            <a:off x="6416675" y="2765425"/>
            <a:ext cx="1882775"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Huge Storage</a:t>
            </a:r>
          </a:p>
        </p:txBody>
      </p:sp>
      <p:sp>
        <p:nvSpPr>
          <p:cNvPr id="43" name="Shape 831"/>
          <p:cNvSpPr/>
          <p:nvPr/>
        </p:nvSpPr>
        <p:spPr>
          <a:xfrm>
            <a:off x="6962775" y="1655763"/>
            <a:ext cx="815975" cy="67627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44" name="Shape 832"/>
          <p:cNvSpPr/>
          <p:nvPr/>
        </p:nvSpPr>
        <p:spPr>
          <a:xfrm>
            <a:off x="637857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45" name="Shape 833"/>
          <p:cNvSpPr/>
          <p:nvPr/>
        </p:nvSpPr>
        <p:spPr>
          <a:xfrm>
            <a:off x="635793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6" name="Shape 834"/>
          <p:cNvSpPr/>
          <p:nvPr/>
        </p:nvSpPr>
        <p:spPr>
          <a:xfrm>
            <a:off x="670242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47" name="Shape 835"/>
          <p:cNvSpPr/>
          <p:nvPr/>
        </p:nvSpPr>
        <p:spPr>
          <a:xfrm>
            <a:off x="781843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24604" name="Shape 836"/>
          <p:cNvSpPr>
            <a:spLocks noChangeShapeType="1"/>
          </p:cNvSpPr>
          <p:nvPr/>
        </p:nvSpPr>
        <p:spPr bwMode="auto">
          <a:xfrm>
            <a:off x="6213475" y="3314700"/>
            <a:ext cx="2376488" cy="0"/>
          </a:xfrm>
          <a:prstGeom prst="line">
            <a:avLst/>
          </a:prstGeom>
          <a:noFill/>
          <a:ln w="25400">
            <a:solidFill>
              <a:schemeClr val="bg1"/>
            </a:solidFill>
            <a:miter lim="400000"/>
          </a:ln>
        </p:spPr>
        <p:txBody>
          <a:bodyPr lIns="0" tIns="0" rIns="0" bIns="0" anchor="ctr"/>
          <a:lstStyle/>
          <a:p>
            <a:endParaRPr lang="zh-CN" altLang="en-US"/>
          </a:p>
        </p:txBody>
      </p:sp>
      <p:sp>
        <p:nvSpPr>
          <p:cNvPr id="49" name="Shape 838"/>
          <p:cNvSpPr/>
          <p:nvPr/>
        </p:nvSpPr>
        <p:spPr>
          <a:xfrm>
            <a:off x="8743950" y="2608263"/>
            <a:ext cx="2362200" cy="3157537"/>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50" name="Shape 839"/>
          <p:cNvSpPr/>
          <p:nvPr/>
        </p:nvSpPr>
        <p:spPr>
          <a:xfrm>
            <a:off x="8974138" y="2765425"/>
            <a:ext cx="188753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Biz Campaign</a:t>
            </a:r>
          </a:p>
        </p:txBody>
      </p:sp>
      <p:sp>
        <p:nvSpPr>
          <p:cNvPr id="51" name="Shape 840"/>
          <p:cNvSpPr/>
          <p:nvPr/>
        </p:nvSpPr>
        <p:spPr>
          <a:xfrm>
            <a:off x="8926513"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52" name="Shape 841"/>
          <p:cNvSpPr/>
          <p:nvPr/>
        </p:nvSpPr>
        <p:spPr>
          <a:xfrm>
            <a:off x="889158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53" name="Shape 842"/>
          <p:cNvSpPr/>
          <p:nvPr/>
        </p:nvSpPr>
        <p:spPr>
          <a:xfrm>
            <a:off x="9209088"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54" name="Shape 843"/>
          <p:cNvSpPr/>
          <p:nvPr/>
        </p:nvSpPr>
        <p:spPr>
          <a:xfrm>
            <a:off x="10325100"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55" name="Shape 844"/>
          <p:cNvSpPr/>
          <p:nvPr/>
        </p:nvSpPr>
        <p:spPr>
          <a:xfrm>
            <a:off x="9523413" y="1695450"/>
            <a:ext cx="762000" cy="636588"/>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00B0F0"/>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24612" name="Shape 845"/>
          <p:cNvSpPr>
            <a:spLocks noChangeShapeType="1"/>
          </p:cNvSpPr>
          <p:nvPr/>
        </p:nvSpPr>
        <p:spPr bwMode="auto">
          <a:xfrm>
            <a:off x="8739188" y="3302000"/>
            <a:ext cx="2378075" cy="0"/>
          </a:xfrm>
          <a:prstGeom prst="line">
            <a:avLst/>
          </a:prstGeom>
          <a:noFill/>
          <a:ln w="25400">
            <a:solidFill>
              <a:schemeClr val="bg1"/>
            </a:solidFill>
            <a:miter lim="400000"/>
          </a:ln>
        </p:spPr>
        <p:txBody>
          <a:bodyPr lIns="0" tIns="0" rIns="0" bIns="0" anchor="ctr"/>
          <a:lstStyle/>
          <a:p>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758c575d3afaa4a23037e74bea4a653611b5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2912</Words>
  <Application>Microsoft Office PowerPoint</Application>
  <PresentationFormat>宽屏</PresentationFormat>
  <Paragraphs>426</Paragraphs>
  <Slides>41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2" baseType="lpstr">
      <vt:lpstr>DIN</vt:lpstr>
      <vt:lpstr>HelveticaNeueLT Pro 43 LtEx</vt:lpstr>
      <vt:lpstr>HelveticaNeueLTPro-Lt</vt:lpstr>
      <vt:lpstr>微软雅黑</vt:lpstr>
      <vt:lpstr>Arial</vt:lpstr>
      <vt:lpstr>Calibri</vt:lpstr>
      <vt:lpstr>Calibri Light</vt:lpstr>
      <vt:lpstr>Impact</vt:lpstr>
      <vt:lpstr>Segoe UI</vt:lpstr>
      <vt:lpstr>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cp:revision>
  <dcterms:created xsi:type="dcterms:W3CDTF">2015-06-07T14:37:00Z</dcterms:created>
  <dcterms:modified xsi:type="dcterms:W3CDTF">2021-01-05T05:07:02Z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