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851" r:id="rId2"/>
    <p:sldId id="2852" r:id="rId3"/>
    <p:sldId id="2853" r:id="rId4"/>
    <p:sldId id="2879" r:id="rId5"/>
    <p:sldId id="2882" r:id="rId6"/>
    <p:sldId id="2883" r:id="rId7"/>
    <p:sldId id="2890" r:id="rId8"/>
    <p:sldId id="2872" r:id="rId9"/>
    <p:sldId id="2886" r:id="rId10"/>
    <p:sldId id="2887" r:id="rId11"/>
    <p:sldId id="2888" r:id="rId12"/>
    <p:sldId id="2891" r:id="rId13"/>
    <p:sldId id="2873" r:id="rId14"/>
    <p:sldId id="2878" r:id="rId15"/>
    <p:sldId id="2880" r:id="rId16"/>
    <p:sldId id="2884" r:id="rId17"/>
    <p:sldId id="2892" r:id="rId18"/>
    <p:sldId id="2874" r:id="rId19"/>
    <p:sldId id="2893" r:id="rId20"/>
    <p:sldId id="2894" r:id="rId21"/>
    <p:sldId id="2895" r:id="rId22"/>
    <p:sldId id="2876"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A69A"/>
    <a:srgbClr val="FF5252"/>
    <a:srgbClr val="66C6D5"/>
    <a:srgbClr val="0E419A"/>
    <a:srgbClr val="056770"/>
    <a:srgbClr val="77BFDB"/>
    <a:srgbClr val="96D624"/>
    <a:srgbClr val="66BD0D"/>
    <a:srgbClr val="2B8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95317" autoAdjust="0"/>
  </p:normalViewPr>
  <p:slideViewPr>
    <p:cSldViewPr>
      <p:cViewPr varScale="1">
        <p:scale>
          <a:sx n="80" d="100"/>
          <a:sy n="80" d="100"/>
        </p:scale>
        <p:origin x="414" y="90"/>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1D-4E6E-AEF0-881981AED1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51D-4E6E-AEF0-881981AED1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51D-4E6E-AEF0-881981AED1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51D-4E6E-AEF0-881981AED15F}"/>
              </c:ext>
            </c:extLst>
          </c:dPt>
          <c:val>
            <c:numRef>
              <c:f>Sheet1!$B$2:$B$5</c:f>
              <c:numCache>
                <c:formatCode>General</c:formatCode>
                <c:ptCount val="4"/>
                <c:pt idx="0">
                  <c:v>4.3</c:v>
                </c:pt>
                <c:pt idx="1">
                  <c:v>5.6</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551D-4E6E-AEF0-881981AED1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E7B-4330-B1E6-00F4C895190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E7B-4330-B1E6-00F4C895190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E7B-4330-B1E6-00F4C895190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7B-4330-B1E6-00F4C8951904}"/>
              </c:ext>
            </c:extLst>
          </c:dPt>
          <c:val>
            <c:numRef>
              <c:f>Sheet1!$B$2:$B$5</c:f>
              <c:numCache>
                <c:formatCode>General</c:formatCode>
                <c:ptCount val="4"/>
                <c:pt idx="0">
                  <c:v>5.5</c:v>
                </c:pt>
                <c:pt idx="1">
                  <c:v>3.3</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FE7B-4330-B1E6-00F4C895190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6BA-4F27-8CC6-B2EE6F62AC6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6BA-4F27-8CC6-B2EE6F62AC61}"/>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36BA-4F27-8CC6-B2EE6F62AC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BA-4F27-8CC6-B2EE6F62AC61}"/>
              </c:ext>
            </c:extLst>
          </c:dPt>
          <c:val>
            <c:numRef>
              <c:f>Sheet1!$B$2:$B$5</c:f>
              <c:numCache>
                <c:formatCode>General</c:formatCode>
                <c:ptCount val="4"/>
                <c:pt idx="0">
                  <c:v>3.3</c:v>
                </c:pt>
                <c:pt idx="1">
                  <c:v>4.8</c:v>
                </c:pt>
                <c:pt idx="2">
                  <c:v>3.8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1st Qtr</c:v>
                      </c:pt>
                      <c:pt idx="1">
                        <c:v>2nd Qtr</c:v>
                      </c:pt>
                      <c:pt idx="2">
                        <c:v>3rd Qtr</c:v>
                      </c:pt>
                    </c:strCache>
                  </c:strRef>
                </c15:cat>
              </c15:filteredCategoryTitle>
            </c:ext>
            <c:ext xmlns:c16="http://schemas.microsoft.com/office/drawing/2014/chart" uri="{C3380CC4-5D6E-409C-BE32-E72D297353CC}">
              <c16:uniqueId val="{00000008-36BA-4F27-8CC6-B2EE6F62AC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日期占位符 1"/>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8" name="矩形 7"/>
          <p:cNvSpPr/>
          <p:nvPr userDrawn="1"/>
        </p:nvSpPr>
        <p:spPr>
          <a:xfrm>
            <a:off x="152400" y="202532"/>
            <a:ext cx="12553950" cy="6827586"/>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05300" y="349723"/>
            <a:ext cx="4248150" cy="4269246"/>
          </a:xfrm>
          <a:prstGeom prst="rect">
            <a:avLst/>
          </a:prstGeom>
        </p:spPr>
      </p:pic>
      <p:sp>
        <p:nvSpPr>
          <p:cNvPr id="14" name="矩形 259"/>
          <p:cNvSpPr>
            <a:spLocks noChangeArrowheads="1"/>
          </p:cNvSpPr>
          <p:nvPr/>
        </p:nvSpPr>
        <p:spPr bwMode="auto">
          <a:xfrm>
            <a:off x="2829379" y="4707273"/>
            <a:ext cx="7199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b="1" dirty="0">
                <a:solidFill>
                  <a:schemeClr val="accent1"/>
                </a:solidFill>
                <a:cs typeface="Arial" panose="020B0604020202020204" pitchFamily="34" charset="0"/>
              </a:rPr>
              <a:t>小清新花环</a:t>
            </a:r>
            <a:r>
              <a:rPr lang="en-US" altLang="zh-CN" sz="4000" dirty="0">
                <a:solidFill>
                  <a:schemeClr val="accent1"/>
                </a:solidFill>
                <a:cs typeface="Arial" panose="020B0604020202020204" pitchFamily="34" charset="0"/>
              </a:rPr>
              <a:t>POWERPOINT</a:t>
            </a:r>
            <a:endParaRPr lang="zh-CN" altLang="en-US" sz="4000" dirty="0">
              <a:solidFill>
                <a:schemeClr val="accent1"/>
              </a:solidFill>
              <a:cs typeface="Arial" panose="020B0604020202020204" pitchFamily="34" charset="0"/>
            </a:endParaRPr>
          </a:p>
        </p:txBody>
      </p:sp>
      <p:sp>
        <p:nvSpPr>
          <p:cNvPr id="15" name="矩形 259"/>
          <p:cNvSpPr>
            <a:spLocks noChangeArrowheads="1"/>
          </p:cNvSpPr>
          <p:nvPr/>
        </p:nvSpPr>
        <p:spPr bwMode="auto">
          <a:xfrm>
            <a:off x="4161123" y="6347090"/>
            <a:ext cx="4536504" cy="245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600">
                <a:solidFill>
                  <a:schemeClr val="accent1"/>
                </a:solidFill>
                <a:latin typeface="Arial" panose="020B0604020202020204" pitchFamily="34" charset="0"/>
                <a:cs typeface="Arial" panose="020B0604020202020204" pitchFamily="34" charset="0"/>
                <a:sym typeface="Arial" panose="020B0604020202020204" pitchFamily="34" charset="0"/>
              </a:rPr>
              <a:t>汇报人：</a:t>
            </a:r>
            <a:r>
              <a:rPr lang="en-US" altLang="zh-CN" sz="1600">
                <a:solidFill>
                  <a:schemeClr val="accent1"/>
                </a:solidFill>
                <a:latin typeface="Arial" panose="020B0604020202020204" pitchFamily="34" charset="0"/>
                <a:cs typeface="Arial" panose="020B0604020202020204" pitchFamily="34" charset="0"/>
                <a:sym typeface="Arial" panose="020B0604020202020204" pitchFamily="34" charset="0"/>
              </a:rPr>
              <a:t>xiazaii Report Person: Baotuwang</a:t>
            </a:r>
            <a:endParaRPr lang="en-US" altLang="zh-CN" sz="16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2916464" y="5539722"/>
            <a:ext cx="70258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00" dirty="0">
                <a:solidFill>
                  <a:schemeClr val="accent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700" dirty="0">
              <a:solidFill>
                <a:schemeClr val="accent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32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bldLvl="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8" name="Straight Arrow Connector 37"/>
          <p:cNvCxnSpPr/>
          <p:nvPr/>
        </p:nvCxnSpPr>
        <p:spPr>
          <a:xfrm>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05729" y="5176348"/>
            <a:ext cx="2537702" cy="824682"/>
            <a:chOff x="1929542" y="4908274"/>
            <a:chExt cx="2729132" cy="782003"/>
          </a:xfrm>
        </p:grpSpPr>
        <p:sp>
          <p:nvSpPr>
            <p:cNvPr id="44" name="TextBox 43"/>
            <p:cNvSpPr txBox="1"/>
            <p:nvPr/>
          </p:nvSpPr>
          <p:spPr>
            <a:xfrm>
              <a:off x="2519031" y="4908274"/>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929542" y="5195350"/>
              <a:ext cx="2729132" cy="494927"/>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6185385" y="5201374"/>
            <a:ext cx="2537702" cy="799656"/>
            <a:chOff x="5703260" y="4932005"/>
            <a:chExt cx="2729132" cy="758272"/>
          </a:xfrm>
        </p:grpSpPr>
        <p:sp>
          <p:nvSpPr>
            <p:cNvPr id="48" name="TextBox 47"/>
            <p:cNvSpPr txBox="1"/>
            <p:nvPr/>
          </p:nvSpPr>
          <p:spPr>
            <a:xfrm>
              <a:off x="6292750" y="4932005"/>
              <a:ext cx="1550153" cy="311548"/>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48"/>
            <p:cNvSpPr/>
            <p:nvPr/>
          </p:nvSpPr>
          <p:spPr>
            <a:xfrm>
              <a:off x="5703260" y="5195350"/>
              <a:ext cx="2729132" cy="494927"/>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4168723" y="1709795"/>
            <a:ext cx="2611174" cy="815016"/>
            <a:chOff x="4038291" y="1621125"/>
            <a:chExt cx="2304129" cy="772840"/>
          </a:xfrm>
        </p:grpSpPr>
        <p:sp>
          <p:nvSpPr>
            <p:cNvPr id="50" name="TextBox 49"/>
            <p:cNvSpPr txBox="1"/>
            <p:nvPr/>
          </p:nvSpPr>
          <p:spPr>
            <a:xfrm>
              <a:off x="4554393" y="1621125"/>
              <a:ext cx="1271925" cy="311549"/>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038291" y="1899037"/>
              <a:ext cx="2304129" cy="49492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114883" y="1721694"/>
            <a:ext cx="2611174" cy="803111"/>
            <a:chOff x="7780247" y="1632414"/>
            <a:chExt cx="2304129" cy="761553"/>
          </a:xfrm>
        </p:grpSpPr>
        <p:sp>
          <p:nvSpPr>
            <p:cNvPr id="52" name="TextBox 51"/>
            <p:cNvSpPr txBox="1"/>
            <p:nvPr/>
          </p:nvSpPr>
          <p:spPr>
            <a:xfrm>
              <a:off x="8296348" y="1632414"/>
              <a:ext cx="1271925" cy="311550"/>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7780247" y="1899037"/>
              <a:ext cx="23041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909726" y="2690064"/>
            <a:ext cx="3039299" cy="3154639"/>
            <a:chOff x="1365" y="-412"/>
            <a:chExt cx="4954" cy="5142"/>
          </a:xfrm>
        </p:grpSpPr>
        <p:sp>
          <p:nvSpPr>
            <p:cNvPr id="5" name="Oval 4"/>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8323109" y="4852970"/>
            <a:ext cx="796944" cy="796944"/>
            <a:chOff x="7891737" y="4601650"/>
            <a:chExt cx="755703" cy="755703"/>
          </a:xfrm>
        </p:grpSpPr>
        <p:sp>
          <p:nvSpPr>
            <p:cNvPr id="21" name="Oval 20"/>
            <p:cNvSpPr/>
            <p:nvPr/>
          </p:nvSpPr>
          <p:spPr>
            <a:xfrm>
              <a:off x="7891737" y="460165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3738698" y="4852970"/>
            <a:ext cx="796944" cy="796944"/>
            <a:chOff x="3544559" y="4601650"/>
            <a:chExt cx="755703" cy="755703"/>
          </a:xfrm>
        </p:grpSpPr>
        <p:sp>
          <p:nvSpPr>
            <p:cNvPr id="23" name="Oval 22"/>
            <p:cNvSpPr/>
            <p:nvPr/>
          </p:nvSpPr>
          <p:spPr>
            <a:xfrm flipH="1">
              <a:off x="3544559" y="4601650"/>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8323109" y="2408208"/>
            <a:ext cx="796944" cy="796944"/>
            <a:chOff x="7891737" y="2283399"/>
            <a:chExt cx="755703" cy="755703"/>
          </a:xfrm>
        </p:grpSpPr>
        <p:sp>
          <p:nvSpPr>
            <p:cNvPr id="20" name="Oval 19"/>
            <p:cNvSpPr/>
            <p:nvPr/>
          </p:nvSpPr>
          <p:spPr>
            <a:xfrm>
              <a:off x="7891737" y="2283399"/>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3738698" y="2408208"/>
            <a:ext cx="796944" cy="796944"/>
            <a:chOff x="3544559" y="2283399"/>
            <a:chExt cx="755703" cy="755703"/>
          </a:xfrm>
        </p:grpSpPr>
        <p:sp>
          <p:nvSpPr>
            <p:cNvPr id="22" name="Oval 21"/>
            <p:cNvSpPr/>
            <p:nvPr/>
          </p:nvSpPr>
          <p:spPr>
            <a:xfrm flipH="1">
              <a:off x="3544559" y="2283399"/>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a:off x="9092442" y="2201046"/>
            <a:ext cx="2267184" cy="856864"/>
            <a:chOff x="8590924" y="2306010"/>
            <a:chExt cx="3046760" cy="812521"/>
          </a:xfrm>
        </p:grpSpPr>
        <p:sp>
          <p:nvSpPr>
            <p:cNvPr id="29" name="Rectangle 28"/>
            <p:cNvSpPr/>
            <p:nvPr/>
          </p:nvSpPr>
          <p:spPr>
            <a:xfrm>
              <a:off x="8647438" y="2623603"/>
              <a:ext cx="2990246" cy="49492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8590924" y="2306010"/>
              <a:ext cx="1937055"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31"/>
          <p:cNvGrpSpPr/>
          <p:nvPr/>
        </p:nvGrpSpPr>
        <p:grpSpPr>
          <a:xfrm>
            <a:off x="9092442" y="4650454"/>
            <a:ext cx="2267184" cy="856863"/>
            <a:chOff x="8590924" y="2306010"/>
            <a:chExt cx="3046760" cy="812521"/>
          </a:xfrm>
        </p:grpSpPr>
        <p:sp>
          <p:nvSpPr>
            <p:cNvPr id="33" name="Rectangle 32"/>
            <p:cNvSpPr/>
            <p:nvPr/>
          </p:nvSpPr>
          <p:spPr>
            <a:xfrm>
              <a:off x="8647438" y="2623603"/>
              <a:ext cx="2990246" cy="49492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8590924" y="2306010"/>
              <a:ext cx="1937055"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flipH="1">
            <a:off x="1453014" y="4650456"/>
            <a:ext cx="2267180" cy="856864"/>
            <a:chOff x="8590926" y="2306010"/>
            <a:chExt cx="3046758" cy="812521"/>
          </a:xfrm>
        </p:grpSpPr>
        <p:sp>
          <p:nvSpPr>
            <p:cNvPr id="36" name="Rectangle 35"/>
            <p:cNvSpPr/>
            <p:nvPr/>
          </p:nvSpPr>
          <p:spPr>
            <a:xfrm>
              <a:off x="8647438" y="2623603"/>
              <a:ext cx="2990246" cy="494928"/>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590926" y="2306010"/>
              <a:ext cx="1937057" cy="311548"/>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flipH="1">
            <a:off x="1453013" y="2201046"/>
            <a:ext cx="2225128" cy="856864"/>
            <a:chOff x="8647438" y="2306010"/>
            <a:chExt cx="2990246" cy="812521"/>
          </a:xfrm>
        </p:grpSpPr>
        <p:sp>
          <p:nvSpPr>
            <p:cNvPr id="39" name="Rectangle 38"/>
            <p:cNvSpPr/>
            <p:nvPr/>
          </p:nvSpPr>
          <p:spPr>
            <a:xfrm>
              <a:off x="8647438" y="2623603"/>
              <a:ext cx="2990246" cy="494928"/>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8679751" y="2306010"/>
              <a:ext cx="1937057" cy="311548"/>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50191" y="1698171"/>
            <a:ext cx="3372480" cy="2915834"/>
            <a:chOff x="524164" y="1385451"/>
            <a:chExt cx="3717636" cy="3214255"/>
          </a:xfrm>
        </p:grpSpPr>
        <p:graphicFrame>
          <p:nvGraphicFramePr>
            <p:cNvPr id="7" name="Chart 6"/>
            <p:cNvGraphicFramePr/>
            <p:nvPr/>
          </p:nvGraphicFramePr>
          <p:xfrm>
            <a:off x="524164" y="1385451"/>
            <a:ext cx="3717636" cy="321425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393965" y="2336680"/>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2516185" y="2336680"/>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1906027" y="3485403"/>
              <a:ext cx="953905"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4743136" y="1698171"/>
            <a:ext cx="3372480" cy="2915834"/>
            <a:chOff x="4237182" y="1385451"/>
            <a:chExt cx="3717636" cy="3214255"/>
          </a:xfrm>
        </p:grpSpPr>
        <p:graphicFrame>
          <p:nvGraphicFramePr>
            <p:cNvPr id="10" name="Chart 9"/>
            <p:cNvGraphicFramePr/>
            <p:nvPr/>
          </p:nvGraphicFramePr>
          <p:xfrm>
            <a:off x="4237182" y="1385451"/>
            <a:ext cx="3717636" cy="321425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6231240" y="2399364"/>
              <a:ext cx="977540"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1"/>
            <p:cNvSpPr txBox="1"/>
            <p:nvPr/>
          </p:nvSpPr>
          <p:spPr>
            <a:xfrm>
              <a:off x="5049896" y="2399364"/>
              <a:ext cx="977540"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5310957" y="3487232"/>
              <a:ext cx="977540"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7926910" y="1698171"/>
            <a:ext cx="3372480" cy="2915834"/>
            <a:chOff x="7950201" y="1385451"/>
            <a:chExt cx="3717636" cy="3214255"/>
          </a:xfrm>
        </p:grpSpPr>
        <p:graphicFrame>
          <p:nvGraphicFramePr>
            <p:cNvPr id="11" name="Chart 10"/>
            <p:cNvGraphicFramePr/>
            <p:nvPr/>
          </p:nvGraphicFramePr>
          <p:xfrm>
            <a:off x="7950201" y="1385451"/>
            <a:ext cx="3717636" cy="3214255"/>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8751365" y="2359405"/>
              <a:ext cx="952631"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9912284" y="2359405"/>
              <a:ext cx="952631"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9452420" y="3442893"/>
              <a:ext cx="952631" cy="590340"/>
            </a:xfrm>
            <a:prstGeom prst="rect">
              <a:avLst/>
            </a:prstGeom>
            <a:noFill/>
          </p:spPr>
          <p:txBody>
            <a:bodyPr wrap="square" rtlCol="0">
              <a:spAutoFit/>
            </a:bodyP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2052972" y="4850922"/>
            <a:ext cx="2366919" cy="1501707"/>
            <a:chOff x="1260763" y="4599710"/>
            <a:chExt cx="2244436" cy="2036618"/>
          </a:xfrm>
        </p:grpSpPr>
        <p:sp>
          <p:nvSpPr>
            <p:cNvPr id="13" name="Rounded Rectangle 12"/>
            <p:cNvSpPr/>
            <p:nvPr/>
          </p:nvSpPr>
          <p:spPr>
            <a:xfrm>
              <a:off x="1260763" y="4599710"/>
              <a:ext cx="2244436" cy="2036618"/>
            </a:xfrm>
            <a:prstGeom prst="roundRect">
              <a:avLst>
                <a:gd name="adj" fmla="val 104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1393046" y="5419826"/>
              <a:ext cx="1979870" cy="70785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699568" y="4917434"/>
              <a:ext cx="1366830" cy="445582"/>
            </a:xfrm>
            <a:prstGeom prst="rect">
              <a:avLst/>
            </a:prstGeom>
            <a:noFill/>
          </p:spPr>
          <p:txBody>
            <a:bodyPr wrap="none" rtlCol="0">
              <a:spAutoFit/>
            </a:bodyPr>
            <a:lstStyle/>
            <a:p>
              <a:pPr algn="ctr">
                <a:lnSpc>
                  <a:spcPct val="120000"/>
                </a:lnSpc>
                <a:defRPr sz="1860" b="0" i="0" u="none" strike="noStrike" kern="1200" spc="0" baseline="0">
                  <a:solidFill>
                    <a:srgbClr val="000000">
                      <a:lumMod val="65000"/>
                      <a:lumOff val="3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5245917" y="4850922"/>
            <a:ext cx="2366919" cy="1501707"/>
            <a:chOff x="4973782" y="4599710"/>
            <a:chExt cx="2244436" cy="2036618"/>
          </a:xfrm>
        </p:grpSpPr>
        <p:sp>
          <p:nvSpPr>
            <p:cNvPr id="15" name="Rounded Rectangle 14"/>
            <p:cNvSpPr/>
            <p:nvPr/>
          </p:nvSpPr>
          <p:spPr>
            <a:xfrm>
              <a:off x="4973782" y="4599710"/>
              <a:ext cx="2244436" cy="2036618"/>
            </a:xfrm>
            <a:prstGeom prst="roundRect">
              <a:avLst>
                <a:gd name="adj" fmla="val 104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5106065" y="5419826"/>
              <a:ext cx="1979870" cy="70785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5412587" y="4917434"/>
              <a:ext cx="1366830" cy="445582"/>
            </a:xfrm>
            <a:prstGeom prst="rect">
              <a:avLst/>
            </a:prstGeom>
            <a:noFill/>
          </p:spPr>
          <p:txBody>
            <a:bodyPr wrap="none" rtlCol="0">
              <a:spAutoFit/>
            </a:bodyPr>
            <a:lstStyle/>
            <a:p>
              <a:pPr algn="ctr">
                <a:lnSpc>
                  <a:spcPct val="120000"/>
                </a:lnSpc>
                <a:defRPr sz="1860" b="0" i="0" u="none" strike="noStrike" kern="1200" spc="0" baseline="0">
                  <a:solidFill>
                    <a:srgbClr val="000000">
                      <a:lumMod val="65000"/>
                      <a:lumOff val="3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8429691" y="4850922"/>
            <a:ext cx="2366919" cy="1501707"/>
            <a:chOff x="8686801" y="4599710"/>
            <a:chExt cx="2244436" cy="2036618"/>
          </a:xfrm>
        </p:grpSpPr>
        <p:sp>
          <p:nvSpPr>
            <p:cNvPr id="16" name="Rounded Rectangle 15"/>
            <p:cNvSpPr/>
            <p:nvPr/>
          </p:nvSpPr>
          <p:spPr>
            <a:xfrm>
              <a:off x="8686801" y="4599710"/>
              <a:ext cx="2244436" cy="2036618"/>
            </a:xfrm>
            <a:prstGeom prst="roundRect">
              <a:avLst>
                <a:gd name="adj" fmla="val 104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8819084" y="5419826"/>
              <a:ext cx="1979870" cy="70785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9125606" y="4917434"/>
              <a:ext cx="1366830" cy="445582"/>
            </a:xfrm>
            <a:prstGeom prst="rect">
              <a:avLst/>
            </a:prstGeom>
            <a:noFill/>
          </p:spPr>
          <p:txBody>
            <a:bodyPr wrap="none" rtlCol="0">
              <a:spAutoFit/>
            </a:bodyPr>
            <a:lstStyle/>
            <a:p>
              <a:pPr algn="ctr">
                <a:lnSpc>
                  <a:spcPct val="120000"/>
                </a:lnSpc>
                <a:defRPr sz="1860" b="0" i="0" u="none" strike="noStrike" kern="1200" spc="0" baseline="0">
                  <a:solidFill>
                    <a:srgbClr val="000000">
                      <a:lumMod val="65000"/>
                      <a:lumOff val="35000"/>
                    </a:srgb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756806" y="2126103"/>
            <a:ext cx="3135994" cy="3212672"/>
          </a:xfrm>
          <a:prstGeom prst="rect">
            <a:avLst/>
          </a:prstGeom>
        </p:spPr>
      </p:pic>
      <p:sp>
        <p:nvSpPr>
          <p:cNvPr id="46" name="MH_Others_1"/>
          <p:cNvSpPr txBox="1"/>
          <p:nvPr>
            <p:custDataLst>
              <p:tags r:id="rId1"/>
            </p:custDataLst>
          </p:nvPr>
        </p:nvSpPr>
        <p:spPr>
          <a:xfrm>
            <a:off x="3568054" y="3093105"/>
            <a:ext cx="1513499" cy="1046440"/>
          </a:xfrm>
          <a:prstGeom prst="rect">
            <a:avLst/>
          </a:prstGeom>
          <a:noFill/>
        </p:spPr>
        <p:txBody>
          <a:bodyPr wrap="square" lIns="0" tIns="0" rIns="0" bIns="0" rtlCol="0" anchor="ctr" anchorCtr="0">
            <a:spAutoFit/>
          </a:bodyPr>
          <a:lstStyle/>
          <a:p>
            <a:pPr algn="ctr"/>
            <a:r>
              <a:rPr lang="en-US" altLang="zh-CN" sz="4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03</a:t>
            </a:r>
          </a:p>
          <a:p>
            <a:pPr algn="ctr"/>
            <a:r>
              <a:rPr lang="en-US" altLang="zh-CN"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941601" y="3053648"/>
            <a:ext cx="3866873" cy="677108"/>
          </a:xfrm>
          <a:prstGeom prst="rect">
            <a:avLst/>
          </a:prstGeom>
        </p:spPr>
        <p:txBody>
          <a:bodyPr wrap="square" lIns="0" tIns="0" rIns="0" bIns="0">
            <a:spAutoFit/>
          </a:bodyPr>
          <a:lstStyle/>
          <a:p>
            <a:r>
              <a:rPr lang="zh-CN" altLang="en-US" sz="4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此处添加标题</a:t>
            </a:r>
          </a:p>
        </p:txBody>
      </p:sp>
      <p:sp>
        <p:nvSpPr>
          <p:cNvPr id="11" name="TextBox 11"/>
          <p:cNvSpPr txBox="1"/>
          <p:nvPr/>
        </p:nvSpPr>
        <p:spPr>
          <a:xfrm>
            <a:off x="6871752"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729488"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871752"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729488"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by="(-#ppt_w*2)" calcmode="lin" valueType="num">
                                      <p:cBhvr rctx="PPT">
                                        <p:cTn id="12" dur="500" autoRev="1" fill="hold">
                                          <p:stCondLst>
                                            <p:cond delay="0"/>
                                          </p:stCondLst>
                                        </p:cTn>
                                        <p:tgtEl>
                                          <p:spTgt spid="46"/>
                                        </p:tgtEl>
                                        <p:attrNameLst>
                                          <p:attrName>ppt_w</p:attrName>
                                        </p:attrNameLst>
                                      </p:cBhvr>
                                    </p:anim>
                                    <p:anim by="(#ppt_w*0.50)" calcmode="lin" valueType="num">
                                      <p:cBhvr>
                                        <p:cTn id="13" dur="500" decel="50000" autoRev="1" fill="hold">
                                          <p:stCondLst>
                                            <p:cond delay="0"/>
                                          </p:stCondLst>
                                        </p:cTn>
                                        <p:tgtEl>
                                          <p:spTgt spid="46"/>
                                        </p:tgtEl>
                                        <p:attrNameLst>
                                          <p:attrName>ppt_x</p:attrName>
                                        </p:attrNameLst>
                                      </p:cBhvr>
                                    </p:anim>
                                    <p:anim from="(-#ppt_h/2)" to="(#ppt_y)" calcmode="lin" valueType="num">
                                      <p:cBhvr>
                                        <p:cTn id="14" dur="1000" fill="hold">
                                          <p:stCondLst>
                                            <p:cond delay="0"/>
                                          </p:stCondLst>
                                        </p:cTn>
                                        <p:tgtEl>
                                          <p:spTgt spid="46"/>
                                        </p:tgtEl>
                                        <p:attrNameLst>
                                          <p:attrName>ppt_y</p:attrName>
                                        </p:attrNameLst>
                                      </p:cBhvr>
                                    </p:anim>
                                    <p:animRot by="21600000">
                                      <p:cBhvr>
                                        <p:cTn id="15" dur="1000" fill="hold">
                                          <p:stCondLst>
                                            <p:cond delay="0"/>
                                          </p:stCondLst>
                                        </p:cTn>
                                        <p:tgtEl>
                                          <p:spTgt spid="4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par>
                          <p:cTn id="27" fill="hold">
                            <p:stCondLst>
                              <p:cond delay="100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childTnLst>
                          </p:cTn>
                        </p:par>
                        <p:par>
                          <p:cTn id="32" fill="hold">
                            <p:stCondLst>
                              <p:cond delay="1500"/>
                            </p:stCondLst>
                            <p:childTnLst>
                              <p:par>
                                <p:cTn id="33" presetID="1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ppt_x</p:attrName>
                                        </p:attrNameLst>
                                      </p:cBhvr>
                                      <p:tavLst>
                                        <p:tav tm="0">
                                          <p:val>
                                            <p:strVal val="#ppt_x-#ppt_w*1.125000"/>
                                          </p:val>
                                        </p:tav>
                                        <p:tav tm="100000">
                                          <p:val>
                                            <p:strVal val="#ppt_x"/>
                                          </p:val>
                                        </p:tav>
                                      </p:tavLst>
                                    </p:anim>
                                    <p:animEffect transition="in" filter="wipe(right)">
                                      <p:cBhvr>
                                        <p:cTn id="36" dur="500"/>
                                        <p:tgtEl>
                                          <p:spTgt spid="13"/>
                                        </p:tgtEl>
                                      </p:cBhvr>
                                    </p:animEffect>
                                  </p:childTnLst>
                                </p:cTn>
                              </p:par>
                            </p:childTnLst>
                          </p:cTn>
                        </p:par>
                        <p:par>
                          <p:cTn id="37" fill="hold">
                            <p:stCondLst>
                              <p:cond delay="2000"/>
                            </p:stCondLst>
                            <p:childTnLst>
                              <p:par>
                                <p:cTn id="38" presetID="1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3858"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210633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428814"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4751292" y="5671262"/>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073770"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7396248"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871872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10041204"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136368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984787" y="4993808"/>
            <a:ext cx="2225309" cy="578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2013</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3210095" y="4993808"/>
            <a:ext cx="3619836" cy="57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2014</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829932" y="4993808"/>
            <a:ext cx="5044032" cy="578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2015</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9786124" y="2591918"/>
            <a:ext cx="565710" cy="60106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6083173" y="2612543"/>
            <a:ext cx="692404" cy="5598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2553095" y="2553615"/>
            <a:ext cx="462585" cy="677673"/>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1624696" y="3425754"/>
            <a:ext cx="2319384" cy="825847"/>
            <a:chOff x="1469669" y="2631524"/>
            <a:chExt cx="2339926" cy="853899"/>
          </a:xfrm>
        </p:grpSpPr>
        <p:sp>
          <p:nvSpPr>
            <p:cNvPr id="26" name="TextBox 25"/>
            <p:cNvSpPr txBox="1"/>
            <p:nvPr/>
          </p:nvSpPr>
          <p:spPr>
            <a:xfrm>
              <a:off x="1912536"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1469669"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269685" y="3425755"/>
            <a:ext cx="2319384" cy="825847"/>
            <a:chOff x="4926037" y="2631524"/>
            <a:chExt cx="2339926" cy="853899"/>
          </a:xfrm>
        </p:grpSpPr>
        <p:sp>
          <p:nvSpPr>
            <p:cNvPr id="28" name="TextBox 27"/>
            <p:cNvSpPr txBox="1"/>
            <p:nvPr/>
          </p:nvSpPr>
          <p:spPr>
            <a:xfrm>
              <a:off x="5368904"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4926037"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8914673" y="3425755"/>
            <a:ext cx="2319384" cy="825847"/>
            <a:chOff x="8382405" y="2631524"/>
            <a:chExt cx="2339926" cy="853899"/>
          </a:xfrm>
        </p:grpSpPr>
        <p:sp>
          <p:nvSpPr>
            <p:cNvPr id="32" name="TextBox 31"/>
            <p:cNvSpPr txBox="1"/>
            <p:nvPr/>
          </p:nvSpPr>
          <p:spPr>
            <a:xfrm>
              <a:off x="8825272"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382405"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par>
                                <p:cTn id="18" presetID="1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up)">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down)">
                                      <p:cBhvr>
                                        <p:cTn id="30" dur="500"/>
                                        <p:tgtEl>
                                          <p:spTgt spid="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978266" y="2104572"/>
            <a:ext cx="4122932" cy="4366921"/>
            <a:chOff x="950284" y="2059774"/>
            <a:chExt cx="3788406" cy="4012600"/>
          </a:xfrm>
        </p:grpSpPr>
        <p:sp>
          <p:nvSpPr>
            <p:cNvPr id="6"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TextBox 62"/>
          <p:cNvSpPr txBox="1"/>
          <p:nvPr/>
        </p:nvSpPr>
        <p:spPr>
          <a:xfrm>
            <a:off x="6200266" y="2934794"/>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Rectangle 64"/>
          <p:cNvSpPr/>
          <p:nvPr/>
        </p:nvSpPr>
        <p:spPr>
          <a:xfrm>
            <a:off x="6195341" y="3199345"/>
            <a:ext cx="4927941"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Donut 65"/>
          <p:cNvSpPr/>
          <p:nvPr/>
        </p:nvSpPr>
        <p:spPr>
          <a:xfrm>
            <a:off x="6283390" y="3838992"/>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66"/>
          <p:cNvSpPr>
            <a:spLocks noEditPoints="1"/>
          </p:cNvSpPr>
          <p:nvPr/>
        </p:nvSpPr>
        <p:spPr bwMode="auto">
          <a:xfrm>
            <a:off x="6489146" y="4036433"/>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67"/>
          <p:cNvSpPr>
            <a:spLocks noEditPoints="1"/>
          </p:cNvSpPr>
          <p:nvPr/>
        </p:nvSpPr>
        <p:spPr bwMode="auto">
          <a:xfrm>
            <a:off x="6460795" y="5561576"/>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68"/>
          <p:cNvSpPr>
            <a:spLocks noEditPoints="1"/>
          </p:cNvSpPr>
          <p:nvPr/>
        </p:nvSpPr>
        <p:spPr bwMode="auto">
          <a:xfrm>
            <a:off x="9200349" y="5559055"/>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69"/>
          <p:cNvSpPr>
            <a:spLocks noEditPoints="1"/>
          </p:cNvSpPr>
          <p:nvPr/>
        </p:nvSpPr>
        <p:spPr bwMode="auto">
          <a:xfrm>
            <a:off x="9190217" y="4049286"/>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Donut 70"/>
          <p:cNvSpPr/>
          <p:nvPr/>
        </p:nvSpPr>
        <p:spPr>
          <a:xfrm>
            <a:off x="8956794" y="5356031"/>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Donut 71"/>
          <p:cNvSpPr/>
          <p:nvPr/>
        </p:nvSpPr>
        <p:spPr>
          <a:xfrm>
            <a:off x="6277970" y="5356182"/>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Donut 72"/>
          <p:cNvSpPr/>
          <p:nvPr/>
        </p:nvSpPr>
        <p:spPr>
          <a:xfrm>
            <a:off x="8951088" y="3838992"/>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73"/>
          <p:cNvSpPr txBox="1"/>
          <p:nvPr/>
        </p:nvSpPr>
        <p:spPr>
          <a:xfrm>
            <a:off x="7026043" y="4146995"/>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74"/>
          <p:cNvSpPr txBox="1"/>
          <p:nvPr/>
        </p:nvSpPr>
        <p:spPr>
          <a:xfrm>
            <a:off x="7026043" y="387777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75"/>
          <p:cNvSpPr txBox="1"/>
          <p:nvPr/>
        </p:nvSpPr>
        <p:spPr>
          <a:xfrm>
            <a:off x="9724047" y="414699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76"/>
          <p:cNvSpPr txBox="1"/>
          <p:nvPr/>
        </p:nvSpPr>
        <p:spPr>
          <a:xfrm>
            <a:off x="9724047" y="387777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77"/>
          <p:cNvSpPr txBox="1"/>
          <p:nvPr/>
        </p:nvSpPr>
        <p:spPr>
          <a:xfrm>
            <a:off x="7026043" y="5672942"/>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78"/>
          <p:cNvSpPr txBox="1"/>
          <p:nvPr/>
        </p:nvSpPr>
        <p:spPr>
          <a:xfrm>
            <a:off x="7026043" y="538714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79"/>
          <p:cNvSpPr txBox="1"/>
          <p:nvPr/>
        </p:nvSpPr>
        <p:spPr>
          <a:xfrm>
            <a:off x="9724047" y="5672942"/>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Box 80"/>
          <p:cNvSpPr txBox="1"/>
          <p:nvPr/>
        </p:nvSpPr>
        <p:spPr>
          <a:xfrm>
            <a:off x="9724047" y="538714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1"/>
          <p:cNvSpPr/>
          <p:nvPr/>
        </p:nvSpPr>
        <p:spPr>
          <a:xfrm>
            <a:off x="6230271" y="4573795"/>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Rectangle 82"/>
          <p:cNvSpPr/>
          <p:nvPr/>
        </p:nvSpPr>
        <p:spPr>
          <a:xfrm>
            <a:off x="6230271" y="6097340"/>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ectangle 83"/>
          <p:cNvSpPr/>
          <p:nvPr/>
        </p:nvSpPr>
        <p:spPr>
          <a:xfrm>
            <a:off x="8894583" y="4573795"/>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ectangle 84"/>
          <p:cNvSpPr/>
          <p:nvPr/>
        </p:nvSpPr>
        <p:spPr>
          <a:xfrm>
            <a:off x="8888454" y="6097340"/>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Effect transition="in" filter="fade">
                                      <p:cBhvr>
                                        <p:cTn id="15" dur="500"/>
                                        <p:tgtEl>
                                          <p:spTgt spid="7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anim calcmode="lin" valueType="num">
                                      <p:cBhvr>
                                        <p:cTn id="25" dur="500" fill="hold"/>
                                        <p:tgtEl>
                                          <p:spTgt spid="74"/>
                                        </p:tgtEl>
                                        <p:attrNameLst>
                                          <p:attrName>style.rotation</p:attrName>
                                        </p:attrNameLst>
                                      </p:cBhvr>
                                      <p:tavLst>
                                        <p:tav tm="0">
                                          <p:val>
                                            <p:fltVal val="360"/>
                                          </p:val>
                                        </p:tav>
                                        <p:tav tm="100000">
                                          <p:val>
                                            <p:fltVal val="0"/>
                                          </p:val>
                                        </p:tav>
                                      </p:tavLst>
                                    </p:anim>
                                    <p:animEffect transition="in" filter="fade">
                                      <p:cBhvr>
                                        <p:cTn id="26" dur="500"/>
                                        <p:tgtEl>
                                          <p:spTgt spid="74"/>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 calcmode="lin" valueType="num">
                                      <p:cBhvr>
                                        <p:cTn id="32" dur="500" fill="hold"/>
                                        <p:tgtEl>
                                          <p:spTgt spid="75"/>
                                        </p:tgtEl>
                                        <p:attrNameLst>
                                          <p:attrName>style.rotation</p:attrName>
                                        </p:attrNameLst>
                                      </p:cBhvr>
                                      <p:tavLst>
                                        <p:tav tm="0">
                                          <p:val>
                                            <p:fltVal val="360"/>
                                          </p:val>
                                        </p:tav>
                                        <p:tav tm="100000">
                                          <p:val>
                                            <p:fltVal val="0"/>
                                          </p:val>
                                        </p:tav>
                                      </p:tavLst>
                                    </p:anim>
                                    <p:animEffect transition="in" filter="fade">
                                      <p:cBhvr>
                                        <p:cTn id="33" dur="500"/>
                                        <p:tgtEl>
                                          <p:spTgt spid="7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500"/>
                                        <p:tgtEl>
                                          <p:spTgt spid="82"/>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p:cTn id="45" dur="500" fill="hold"/>
                                        <p:tgtEl>
                                          <p:spTgt spid="90"/>
                                        </p:tgtEl>
                                        <p:attrNameLst>
                                          <p:attrName>ppt_w</p:attrName>
                                        </p:attrNameLst>
                                      </p:cBhvr>
                                      <p:tavLst>
                                        <p:tav tm="0">
                                          <p:val>
                                            <p:fltVal val="0"/>
                                          </p:val>
                                        </p:tav>
                                        <p:tav tm="100000">
                                          <p:val>
                                            <p:strVal val="#ppt_w"/>
                                          </p:val>
                                        </p:tav>
                                      </p:tavLst>
                                    </p:anim>
                                    <p:anim calcmode="lin" valueType="num">
                                      <p:cBhvr>
                                        <p:cTn id="46" dur="500" fill="hold"/>
                                        <p:tgtEl>
                                          <p:spTgt spid="90"/>
                                        </p:tgtEl>
                                        <p:attrNameLst>
                                          <p:attrName>ppt_h</p:attrName>
                                        </p:attrNameLst>
                                      </p:cBhvr>
                                      <p:tavLst>
                                        <p:tav tm="0">
                                          <p:val>
                                            <p:fltVal val="0"/>
                                          </p:val>
                                        </p:tav>
                                        <p:tav tm="100000">
                                          <p:val>
                                            <p:strVal val="#ppt_h"/>
                                          </p:val>
                                        </p:tav>
                                      </p:tavLst>
                                    </p:anim>
                                    <p:animEffect transition="in" filter="fade">
                                      <p:cBhvr>
                                        <p:cTn id="47" dur="500"/>
                                        <p:tgtEl>
                                          <p:spTgt spid="90"/>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 calcmode="lin" valueType="num">
                                      <p:cBhvr>
                                        <p:cTn id="53" dur="500" fill="hold"/>
                                        <p:tgtEl>
                                          <p:spTgt spid="81"/>
                                        </p:tgtEl>
                                        <p:attrNameLst>
                                          <p:attrName>style.rotation</p:attrName>
                                        </p:attrNameLst>
                                      </p:cBhvr>
                                      <p:tavLst>
                                        <p:tav tm="0">
                                          <p:val>
                                            <p:fltVal val="360"/>
                                          </p:val>
                                        </p:tav>
                                        <p:tav tm="100000">
                                          <p:val>
                                            <p:fltVal val="0"/>
                                          </p:val>
                                        </p:tav>
                                      </p:tavLst>
                                    </p:anim>
                                    <p:animEffect transition="in" filter="fade">
                                      <p:cBhvr>
                                        <p:cTn id="54" dur="500"/>
                                        <p:tgtEl>
                                          <p:spTgt spid="81"/>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anim calcmode="lin" valueType="num">
                                      <p:cBhvr>
                                        <p:cTn id="60" dur="500" fill="hold"/>
                                        <p:tgtEl>
                                          <p:spTgt spid="78"/>
                                        </p:tgtEl>
                                        <p:attrNameLst>
                                          <p:attrName>style.rotation</p:attrName>
                                        </p:attrNameLst>
                                      </p:cBhvr>
                                      <p:tavLst>
                                        <p:tav tm="0">
                                          <p:val>
                                            <p:fltVal val="360"/>
                                          </p:val>
                                        </p:tav>
                                        <p:tav tm="100000">
                                          <p:val>
                                            <p:fltVal val="0"/>
                                          </p:val>
                                        </p:tav>
                                      </p:tavLst>
                                    </p:anim>
                                    <p:animEffect transition="in" filter="fade">
                                      <p:cBhvr>
                                        <p:cTn id="61" dur="500"/>
                                        <p:tgtEl>
                                          <p:spTgt spid="78"/>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p:cTn id="73" dur="500" fill="hold"/>
                                        <p:tgtEl>
                                          <p:spTgt spid="92"/>
                                        </p:tgtEl>
                                        <p:attrNameLst>
                                          <p:attrName>ppt_w</p:attrName>
                                        </p:attrNameLst>
                                      </p:cBhvr>
                                      <p:tavLst>
                                        <p:tav tm="0">
                                          <p:val>
                                            <p:fltVal val="0"/>
                                          </p:val>
                                        </p:tav>
                                        <p:tav tm="100000">
                                          <p:val>
                                            <p:strVal val="#ppt_w"/>
                                          </p:val>
                                        </p:tav>
                                      </p:tavLst>
                                    </p:anim>
                                    <p:anim calcmode="lin" valueType="num">
                                      <p:cBhvr>
                                        <p:cTn id="74" dur="500" fill="hold"/>
                                        <p:tgtEl>
                                          <p:spTgt spid="92"/>
                                        </p:tgtEl>
                                        <p:attrNameLst>
                                          <p:attrName>ppt_h</p:attrName>
                                        </p:attrNameLst>
                                      </p:cBhvr>
                                      <p:tavLst>
                                        <p:tav tm="0">
                                          <p:val>
                                            <p:fltVal val="0"/>
                                          </p:val>
                                        </p:tav>
                                        <p:tav tm="100000">
                                          <p:val>
                                            <p:strVal val="#ppt_h"/>
                                          </p:val>
                                        </p:tav>
                                      </p:tavLst>
                                    </p:anim>
                                    <p:animEffect transition="in" filter="fade">
                                      <p:cBhvr>
                                        <p:cTn id="75" dur="500"/>
                                        <p:tgtEl>
                                          <p:spTgt spid="92"/>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500" fill="hold"/>
                                        <p:tgtEl>
                                          <p:spTgt spid="80"/>
                                        </p:tgtEl>
                                        <p:attrNameLst>
                                          <p:attrName>ppt_w</p:attrName>
                                        </p:attrNameLst>
                                      </p:cBhvr>
                                      <p:tavLst>
                                        <p:tav tm="0">
                                          <p:val>
                                            <p:fltVal val="0"/>
                                          </p:val>
                                        </p:tav>
                                        <p:tav tm="100000">
                                          <p:val>
                                            <p:strVal val="#ppt_w"/>
                                          </p:val>
                                        </p:tav>
                                      </p:tavLst>
                                    </p:anim>
                                    <p:anim calcmode="lin" valueType="num">
                                      <p:cBhvr>
                                        <p:cTn id="80" dur="500" fill="hold"/>
                                        <p:tgtEl>
                                          <p:spTgt spid="80"/>
                                        </p:tgtEl>
                                        <p:attrNameLst>
                                          <p:attrName>ppt_h</p:attrName>
                                        </p:attrNameLst>
                                      </p:cBhvr>
                                      <p:tavLst>
                                        <p:tav tm="0">
                                          <p:val>
                                            <p:fltVal val="0"/>
                                          </p:val>
                                        </p:tav>
                                        <p:tav tm="100000">
                                          <p:val>
                                            <p:strVal val="#ppt_h"/>
                                          </p:val>
                                        </p:tav>
                                      </p:tavLst>
                                    </p:anim>
                                    <p:anim calcmode="lin" valueType="num">
                                      <p:cBhvr>
                                        <p:cTn id="81" dur="500" fill="hold"/>
                                        <p:tgtEl>
                                          <p:spTgt spid="80"/>
                                        </p:tgtEl>
                                        <p:attrNameLst>
                                          <p:attrName>style.rotation</p:attrName>
                                        </p:attrNameLst>
                                      </p:cBhvr>
                                      <p:tavLst>
                                        <p:tav tm="0">
                                          <p:val>
                                            <p:fltVal val="360"/>
                                          </p:val>
                                        </p:tav>
                                        <p:tav tm="100000">
                                          <p:val>
                                            <p:fltVal val="0"/>
                                          </p:val>
                                        </p:tav>
                                      </p:tavLst>
                                    </p:anim>
                                    <p:animEffect transition="in" filter="fade">
                                      <p:cBhvr>
                                        <p:cTn id="82" dur="500"/>
                                        <p:tgtEl>
                                          <p:spTgt spid="80"/>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 calcmode="lin" valueType="num">
                                      <p:cBhvr>
                                        <p:cTn id="86" dur="500" fill="hold"/>
                                        <p:tgtEl>
                                          <p:spTgt spid="76"/>
                                        </p:tgtEl>
                                        <p:attrNameLst>
                                          <p:attrName>ppt_w</p:attrName>
                                        </p:attrNameLst>
                                      </p:cBhvr>
                                      <p:tavLst>
                                        <p:tav tm="0">
                                          <p:val>
                                            <p:fltVal val="0"/>
                                          </p:val>
                                        </p:tav>
                                        <p:tav tm="100000">
                                          <p:val>
                                            <p:strVal val="#ppt_w"/>
                                          </p:val>
                                        </p:tav>
                                      </p:tavLst>
                                    </p:anim>
                                    <p:anim calcmode="lin" valueType="num">
                                      <p:cBhvr>
                                        <p:cTn id="87" dur="500" fill="hold"/>
                                        <p:tgtEl>
                                          <p:spTgt spid="76"/>
                                        </p:tgtEl>
                                        <p:attrNameLst>
                                          <p:attrName>ppt_h</p:attrName>
                                        </p:attrNameLst>
                                      </p:cBhvr>
                                      <p:tavLst>
                                        <p:tav tm="0">
                                          <p:val>
                                            <p:fltVal val="0"/>
                                          </p:val>
                                        </p:tav>
                                        <p:tav tm="100000">
                                          <p:val>
                                            <p:strVal val="#ppt_h"/>
                                          </p:val>
                                        </p:tav>
                                      </p:tavLst>
                                    </p:anim>
                                    <p:anim calcmode="lin" valueType="num">
                                      <p:cBhvr>
                                        <p:cTn id="88" dur="500" fill="hold"/>
                                        <p:tgtEl>
                                          <p:spTgt spid="76"/>
                                        </p:tgtEl>
                                        <p:attrNameLst>
                                          <p:attrName>style.rotation</p:attrName>
                                        </p:attrNameLst>
                                      </p:cBhvr>
                                      <p:tavLst>
                                        <p:tav tm="0">
                                          <p:val>
                                            <p:fltVal val="360"/>
                                          </p:val>
                                        </p:tav>
                                        <p:tav tm="100000">
                                          <p:val>
                                            <p:fltVal val="0"/>
                                          </p:val>
                                        </p:tav>
                                      </p:tavLst>
                                    </p:anim>
                                    <p:animEffect transition="in" filter="fade">
                                      <p:cBhvr>
                                        <p:cTn id="89" dur="500"/>
                                        <p:tgtEl>
                                          <p:spTgt spid="76"/>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500"/>
                                        <p:tgtEl>
                                          <p:spTgt spid="87"/>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500"/>
                                        <p:tgtEl>
                                          <p:spTgt spid="86"/>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91"/>
                                        </p:tgtEl>
                                        <p:attrNameLst>
                                          <p:attrName>style.visibility</p:attrName>
                                        </p:attrNameLst>
                                      </p:cBhvr>
                                      <p:to>
                                        <p:strVal val="visible"/>
                                      </p:to>
                                    </p:set>
                                    <p:anim calcmode="lin" valueType="num">
                                      <p:cBhvr>
                                        <p:cTn id="101" dur="500" fill="hold"/>
                                        <p:tgtEl>
                                          <p:spTgt spid="91"/>
                                        </p:tgtEl>
                                        <p:attrNameLst>
                                          <p:attrName>ppt_w</p:attrName>
                                        </p:attrNameLst>
                                      </p:cBhvr>
                                      <p:tavLst>
                                        <p:tav tm="0">
                                          <p:val>
                                            <p:fltVal val="0"/>
                                          </p:val>
                                        </p:tav>
                                        <p:tav tm="100000">
                                          <p:val>
                                            <p:strVal val="#ppt_w"/>
                                          </p:val>
                                        </p:tav>
                                      </p:tavLst>
                                    </p:anim>
                                    <p:anim calcmode="lin" valueType="num">
                                      <p:cBhvr>
                                        <p:cTn id="102" dur="500" fill="hold"/>
                                        <p:tgtEl>
                                          <p:spTgt spid="91"/>
                                        </p:tgtEl>
                                        <p:attrNameLst>
                                          <p:attrName>ppt_h</p:attrName>
                                        </p:attrNameLst>
                                      </p:cBhvr>
                                      <p:tavLst>
                                        <p:tav tm="0">
                                          <p:val>
                                            <p:fltVal val="0"/>
                                          </p:val>
                                        </p:tav>
                                        <p:tav tm="100000">
                                          <p:val>
                                            <p:strVal val="#ppt_h"/>
                                          </p:val>
                                        </p:tav>
                                      </p:tavLst>
                                    </p:anim>
                                    <p:animEffect transition="in" filter="fade">
                                      <p:cBhvr>
                                        <p:cTn id="103" dur="500"/>
                                        <p:tgtEl>
                                          <p:spTgt spid="91"/>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 calcmode="lin" valueType="num">
                                      <p:cBhvr>
                                        <p:cTn id="107" dur="500" fill="hold"/>
                                        <p:tgtEl>
                                          <p:spTgt spid="79"/>
                                        </p:tgtEl>
                                        <p:attrNameLst>
                                          <p:attrName>ppt_w</p:attrName>
                                        </p:attrNameLst>
                                      </p:cBhvr>
                                      <p:tavLst>
                                        <p:tav tm="0">
                                          <p:val>
                                            <p:fltVal val="0"/>
                                          </p:val>
                                        </p:tav>
                                        <p:tav tm="100000">
                                          <p:val>
                                            <p:strVal val="#ppt_w"/>
                                          </p:val>
                                        </p:tav>
                                      </p:tavLst>
                                    </p:anim>
                                    <p:anim calcmode="lin" valueType="num">
                                      <p:cBhvr>
                                        <p:cTn id="108" dur="500" fill="hold"/>
                                        <p:tgtEl>
                                          <p:spTgt spid="79"/>
                                        </p:tgtEl>
                                        <p:attrNameLst>
                                          <p:attrName>ppt_h</p:attrName>
                                        </p:attrNameLst>
                                      </p:cBhvr>
                                      <p:tavLst>
                                        <p:tav tm="0">
                                          <p:val>
                                            <p:fltVal val="0"/>
                                          </p:val>
                                        </p:tav>
                                        <p:tav tm="100000">
                                          <p:val>
                                            <p:strVal val="#ppt_h"/>
                                          </p:val>
                                        </p:tav>
                                      </p:tavLst>
                                    </p:anim>
                                    <p:anim calcmode="lin" valueType="num">
                                      <p:cBhvr>
                                        <p:cTn id="109" dur="500" fill="hold"/>
                                        <p:tgtEl>
                                          <p:spTgt spid="79"/>
                                        </p:tgtEl>
                                        <p:attrNameLst>
                                          <p:attrName>style.rotation</p:attrName>
                                        </p:attrNameLst>
                                      </p:cBhvr>
                                      <p:tavLst>
                                        <p:tav tm="0">
                                          <p:val>
                                            <p:fltVal val="360"/>
                                          </p:val>
                                        </p:tav>
                                        <p:tav tm="100000">
                                          <p:val>
                                            <p:fltVal val="0"/>
                                          </p:val>
                                        </p:tav>
                                      </p:tavLst>
                                    </p:anim>
                                    <p:animEffect transition="in" filter="fade">
                                      <p:cBhvr>
                                        <p:cTn id="110" dur="500"/>
                                        <p:tgtEl>
                                          <p:spTgt spid="79"/>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77"/>
                                        </p:tgtEl>
                                        <p:attrNameLst>
                                          <p:attrName>style.visibility</p:attrName>
                                        </p:attrNameLst>
                                      </p:cBhvr>
                                      <p:to>
                                        <p:strVal val="visible"/>
                                      </p:to>
                                    </p:set>
                                    <p:anim calcmode="lin" valueType="num">
                                      <p:cBhvr>
                                        <p:cTn id="114" dur="500" fill="hold"/>
                                        <p:tgtEl>
                                          <p:spTgt spid="77"/>
                                        </p:tgtEl>
                                        <p:attrNameLst>
                                          <p:attrName>ppt_w</p:attrName>
                                        </p:attrNameLst>
                                      </p:cBhvr>
                                      <p:tavLst>
                                        <p:tav tm="0">
                                          <p:val>
                                            <p:fltVal val="0"/>
                                          </p:val>
                                        </p:tav>
                                        <p:tav tm="100000">
                                          <p:val>
                                            <p:strVal val="#ppt_w"/>
                                          </p:val>
                                        </p:tav>
                                      </p:tavLst>
                                    </p:anim>
                                    <p:anim calcmode="lin" valueType="num">
                                      <p:cBhvr>
                                        <p:cTn id="115" dur="500" fill="hold"/>
                                        <p:tgtEl>
                                          <p:spTgt spid="77"/>
                                        </p:tgtEl>
                                        <p:attrNameLst>
                                          <p:attrName>ppt_h</p:attrName>
                                        </p:attrNameLst>
                                      </p:cBhvr>
                                      <p:tavLst>
                                        <p:tav tm="0">
                                          <p:val>
                                            <p:fltVal val="0"/>
                                          </p:val>
                                        </p:tav>
                                        <p:tav tm="100000">
                                          <p:val>
                                            <p:strVal val="#ppt_h"/>
                                          </p:val>
                                        </p:tav>
                                      </p:tavLst>
                                    </p:anim>
                                    <p:anim calcmode="lin" valueType="num">
                                      <p:cBhvr>
                                        <p:cTn id="116" dur="500" fill="hold"/>
                                        <p:tgtEl>
                                          <p:spTgt spid="77"/>
                                        </p:tgtEl>
                                        <p:attrNameLst>
                                          <p:attrName>style.rotation</p:attrName>
                                        </p:attrNameLst>
                                      </p:cBhvr>
                                      <p:tavLst>
                                        <p:tav tm="0">
                                          <p:val>
                                            <p:fltVal val="360"/>
                                          </p:val>
                                        </p:tav>
                                        <p:tav tm="100000">
                                          <p:val>
                                            <p:fltVal val="0"/>
                                          </p:val>
                                        </p:tav>
                                      </p:tavLst>
                                    </p:anim>
                                    <p:animEffect transition="in" filter="fade">
                                      <p:cBhvr>
                                        <p:cTn id="117" dur="500"/>
                                        <p:tgtEl>
                                          <p:spTgt spid="77"/>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500"/>
                                        <p:tgtEl>
                                          <p:spTgt spid="89"/>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fade">
                                      <p:cBhvr>
                                        <p:cTn id="125" dur="500"/>
                                        <p:tgtEl>
                                          <p:spTgt spid="88"/>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animBg="1"/>
      <p:bldP spid="75" grpId="0" animBg="1"/>
      <p:bldP spid="76" grpId="0" animBg="1"/>
      <p:bldP spid="77" grpId="0" animBg="1"/>
      <p:bldP spid="78" grpId="0" animBg="1"/>
      <p:bldP spid="79" grpId="0" animBg="1"/>
      <p:bldP spid="80" grpId="0" animBg="1"/>
      <p:bldP spid="81" grpId="0" animBg="1"/>
      <p:bldP spid="82" grpId="0"/>
      <p:bldP spid="83" grpId="0"/>
      <p:bldP spid="84" grpId="0"/>
      <p:bldP spid="85" grpId="0"/>
      <p:bldP spid="86" grpId="0"/>
      <p:bldP spid="87" grpId="0"/>
      <p:bldP spid="88" grpId="0"/>
      <p:bldP spid="89" grpId="0"/>
      <p:bldP spid="90" grpId="0"/>
      <p:bldP spid="91" grpId="0"/>
      <p:bldP spid="92" grpId="0"/>
      <p:bldP spid="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83106" y="2642326"/>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1968409" y="2642322"/>
            <a:ext cx="2382218" cy="840416"/>
            <a:chOff x="509993" y="4146958"/>
            <a:chExt cx="2041329" cy="796928"/>
          </a:xfrm>
        </p:grpSpPr>
        <p:sp>
          <p:nvSpPr>
            <p:cNvPr id="19" name="TextBox 18"/>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Box 20"/>
          <p:cNvSpPr txBox="1"/>
          <p:nvPr/>
        </p:nvSpPr>
        <p:spPr>
          <a:xfrm>
            <a:off x="1583106" y="3827485"/>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1583106" y="5012644"/>
            <a:ext cx="470000" cy="427746"/>
          </a:xfrm>
          <a:prstGeom prst="rect">
            <a:avLst/>
          </a:prstGeom>
          <a:noFill/>
        </p:spPr>
        <p:txBody>
          <a:bodyPr wrap="none" rtlCol="0">
            <a:spAutoFit/>
          </a:bodyPr>
          <a:lstStyle/>
          <a:p>
            <a:pPr algn="just">
              <a:lnSpc>
                <a:spcPct val="120000"/>
              </a:lnSpc>
            </a:pPr>
            <a:r>
              <a:rPr lang="en-US"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32"/>
          <p:cNvGrpSpPr/>
          <p:nvPr/>
        </p:nvGrpSpPr>
        <p:grpSpPr>
          <a:xfrm>
            <a:off x="1968409" y="5012640"/>
            <a:ext cx="2382218" cy="840416"/>
            <a:chOff x="509993" y="4146958"/>
            <a:chExt cx="2041329" cy="796928"/>
          </a:xfrm>
        </p:grpSpPr>
        <p:sp>
          <p:nvSpPr>
            <p:cNvPr id="34" name="TextBox 33"/>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1968409" y="3827481"/>
            <a:ext cx="2382218" cy="840416"/>
            <a:chOff x="509993" y="4146958"/>
            <a:chExt cx="2041329" cy="796928"/>
          </a:xfrm>
        </p:grpSpPr>
        <p:sp>
          <p:nvSpPr>
            <p:cNvPr id="37" name="TextBox 36"/>
            <p:cNvSpPr txBox="1"/>
            <p:nvPr/>
          </p:nvSpPr>
          <p:spPr>
            <a:xfrm>
              <a:off x="515135" y="4146958"/>
              <a:ext cx="1277740" cy="311550"/>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09993" y="4448956"/>
              <a:ext cx="2041329" cy="494930"/>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4315671" y="2290278"/>
            <a:ext cx="4202009" cy="4181440"/>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30467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2437130">
                <a:lnSpc>
                  <a:spcPct val="120000"/>
                </a:lnSpc>
                <a:spcAft>
                  <a:spcPct val="35000"/>
                </a:spcAft>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5"/>
          <p:cNvSpPr>
            <a:spLocks noEditPoints="1"/>
          </p:cNvSpPr>
          <p:nvPr/>
        </p:nvSpPr>
        <p:spPr bwMode="auto">
          <a:xfrm>
            <a:off x="6022321" y="5222090"/>
            <a:ext cx="788708" cy="46104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7" name="Group 46"/>
          <p:cNvGrpSpPr/>
          <p:nvPr/>
        </p:nvGrpSpPr>
        <p:grpSpPr>
          <a:xfrm>
            <a:off x="5145581" y="3597723"/>
            <a:ext cx="693683" cy="543732"/>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Freeform 50"/>
          <p:cNvSpPr/>
          <p:nvPr/>
        </p:nvSpPr>
        <p:spPr bwMode="auto">
          <a:xfrm>
            <a:off x="6990762" y="3459044"/>
            <a:ext cx="514191" cy="76122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8551597" y="2607649"/>
            <a:ext cx="3073704" cy="1702790"/>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8706534" y="1912546"/>
              <a:ext cx="1413952"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701390" y="2281878"/>
              <a:ext cx="2482639" cy="507819"/>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8910113" y="5469167"/>
            <a:ext cx="796944" cy="796944"/>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8" name="Group 67"/>
          <p:cNvGrpSpPr/>
          <p:nvPr/>
        </p:nvGrpSpPr>
        <p:grpSpPr>
          <a:xfrm>
            <a:off x="8900231" y="4526943"/>
            <a:ext cx="796944" cy="796944"/>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3" name="TextBox 72"/>
          <p:cNvSpPr txBox="1"/>
          <p:nvPr/>
        </p:nvSpPr>
        <p:spPr>
          <a:xfrm>
            <a:off x="9758138" y="4672206"/>
            <a:ext cx="678391" cy="293607"/>
          </a:xfrm>
          <a:prstGeom prst="rect">
            <a:avLst/>
          </a:prstGeom>
          <a:noFill/>
        </p:spPr>
        <p:txBody>
          <a:bodyPr wrap="none" rtlCol="0">
            <a:spAutoFit/>
          </a:bodyPr>
          <a:lstStyle/>
          <a:p>
            <a:pPr>
              <a:lnSpc>
                <a:spcPct val="120000"/>
              </a:lnSpc>
            </a:pPr>
            <a:r>
              <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9758533" y="4934399"/>
            <a:ext cx="960519"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9776385" y="5614431"/>
            <a:ext cx="678391" cy="293607"/>
          </a:xfrm>
          <a:prstGeom prst="rect">
            <a:avLst/>
          </a:prstGeom>
          <a:noFill/>
        </p:spPr>
        <p:txBody>
          <a:bodyPr wrap="none" rtlCol="0">
            <a:spAutoFit/>
          </a:bodyPr>
          <a:lstStyle/>
          <a:p>
            <a:pPr>
              <a:lnSpc>
                <a:spcPct val="120000"/>
              </a:lnSpc>
            </a:pPr>
            <a:r>
              <a:rPr lang="en-US"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9777250" y="5876624"/>
            <a:ext cx="1140056" cy="293607"/>
          </a:xfrm>
          <a:prstGeom prst="rect">
            <a:avLst/>
          </a:prstGeom>
          <a:noFill/>
        </p:spPr>
        <p:txBody>
          <a:bodyPr wrap="none" rtlCol="0">
            <a:spAutoFit/>
          </a:bodyPr>
          <a:lstStyle/>
          <a:p>
            <a:pPr>
              <a:lnSpc>
                <a:spcPct val="120000"/>
              </a:lnSpc>
            </a:pPr>
            <a:r>
              <a:rPr lang="en-US"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Female Users</a:t>
            </a:r>
            <a:endParaRPr lang="en-GB" sz="12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 calcmode="lin" valueType="num">
                                      <p:cBhvr>
                                        <p:cTn id="39" dur="500" fill="hold"/>
                                        <p:tgtEl>
                                          <p:spTgt spid="39"/>
                                        </p:tgtEl>
                                        <p:attrNameLst>
                                          <p:attrName>style.rotation</p:attrName>
                                        </p:attrNameLst>
                                      </p:cBhvr>
                                      <p:tavLst>
                                        <p:tav tm="0">
                                          <p:val>
                                            <p:fltVal val="360"/>
                                          </p:val>
                                        </p:tav>
                                        <p:tav tm="100000">
                                          <p:val>
                                            <p:fltVal val="0"/>
                                          </p:val>
                                        </p:tav>
                                      </p:tavLst>
                                    </p:anim>
                                    <p:animEffect transition="in" filter="fade">
                                      <p:cBhvr>
                                        <p:cTn id="40" dur="500"/>
                                        <p:tgtEl>
                                          <p:spTgt spid="39"/>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 calcmode="lin" valueType="num">
                                      <p:cBhvr>
                                        <p:cTn id="46" dur="500" fill="hold"/>
                                        <p:tgtEl>
                                          <p:spTgt spid="47"/>
                                        </p:tgtEl>
                                        <p:attrNameLst>
                                          <p:attrName>style.rotation</p:attrName>
                                        </p:attrNameLst>
                                      </p:cBhvr>
                                      <p:tavLst>
                                        <p:tav tm="0">
                                          <p:val>
                                            <p:fltVal val="360"/>
                                          </p:val>
                                        </p:tav>
                                        <p:tav tm="100000">
                                          <p:val>
                                            <p:fltVal val="0"/>
                                          </p:val>
                                        </p:tav>
                                      </p:tavLst>
                                    </p:anim>
                                    <p:animEffect transition="in" filter="fade">
                                      <p:cBhvr>
                                        <p:cTn id="47" dur="500"/>
                                        <p:tgtEl>
                                          <p:spTgt spid="47"/>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1"/>
          <p:cNvGrpSpPr/>
          <p:nvPr/>
        </p:nvGrpSpPr>
        <p:grpSpPr bwMode="auto">
          <a:xfrm>
            <a:off x="4868381" y="2301954"/>
            <a:ext cx="3092556" cy="3089647"/>
            <a:chOff x="0" y="0"/>
            <a:chExt cx="6753151" cy="6746917"/>
          </a:xfrm>
          <a:effectLst/>
        </p:grpSpPr>
        <p:sp>
          <p:nvSpPr>
            <p:cNvPr id="33794" name="AutoShape 2"/>
            <p:cNvSpPr/>
            <p:nvPr/>
          </p:nvSpPr>
          <p:spPr bwMode="auto">
            <a:xfrm>
              <a:off x="0" y="0"/>
              <a:ext cx="6753151" cy="6746917"/>
            </a:xfrm>
            <a:custGeom>
              <a:avLst/>
              <a:gdLst>
                <a:gd name="T0" fmla="*/ 3376405 w 19777"/>
                <a:gd name="T1" fmla="*/ 3680572 h 19739"/>
                <a:gd name="T2" fmla="*/ 3376405 w 19777"/>
                <a:gd name="T3" fmla="*/ 3680572 h 19739"/>
                <a:gd name="T4" fmla="*/ 3376405 w 19777"/>
                <a:gd name="T5" fmla="*/ 3680572 h 19739"/>
                <a:gd name="T6" fmla="*/ 3376405 w 19777"/>
                <a:gd name="T7" fmla="*/ 3680572 h 197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77" h="19739">
                  <a:moveTo>
                    <a:pt x="17933" y="-1"/>
                  </a:moveTo>
                  <a:lnTo>
                    <a:pt x="15856" y="2079"/>
                  </a:lnTo>
                  <a:cubicBezTo>
                    <a:pt x="11992" y="-899"/>
                    <a:pt x="6427" y="-621"/>
                    <a:pt x="2885" y="2921"/>
                  </a:cubicBezTo>
                  <a:cubicBezTo>
                    <a:pt x="-962" y="6768"/>
                    <a:pt x="-962" y="13006"/>
                    <a:pt x="2885" y="16853"/>
                  </a:cubicBezTo>
                  <a:cubicBezTo>
                    <a:pt x="6733" y="20700"/>
                    <a:pt x="12971" y="20701"/>
                    <a:pt x="16819" y="16853"/>
                  </a:cubicBezTo>
                  <a:cubicBezTo>
                    <a:pt x="20348" y="13324"/>
                    <a:pt x="20637" y="7786"/>
                    <a:pt x="17693" y="3924"/>
                  </a:cubicBezTo>
                  <a:lnTo>
                    <a:pt x="19777" y="1836"/>
                  </a:lnTo>
                  <a:lnTo>
                    <a:pt x="19694" y="76"/>
                  </a:lnTo>
                  <a:lnTo>
                    <a:pt x="17933" y="-1"/>
                  </a:lnTo>
                  <a:close/>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795" name="AutoShape 3"/>
            <p:cNvSpPr/>
            <p:nvPr/>
          </p:nvSpPr>
          <p:spPr bwMode="auto">
            <a:xfrm>
              <a:off x="244472" y="255591"/>
              <a:ext cx="6251505" cy="6251614"/>
            </a:xfrm>
            <a:custGeom>
              <a:avLst/>
              <a:gdLst>
                <a:gd name="T0" fmla="*/ 3125594 w 19679"/>
                <a:gd name="T1" fmla="*/ 3430938 h 19679"/>
                <a:gd name="T2" fmla="*/ 3125594 w 19679"/>
                <a:gd name="T3" fmla="*/ 3430938 h 19679"/>
                <a:gd name="T4" fmla="*/ 3125594 w 19679"/>
                <a:gd name="T5" fmla="*/ 3430938 h 19679"/>
                <a:gd name="T6" fmla="*/ 3125594 w 19679"/>
                <a:gd name="T7" fmla="*/ 34309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6">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796" name="Line 4"/>
            <p:cNvSpPr>
              <a:spLocks noChangeShapeType="1"/>
            </p:cNvSpPr>
            <p:nvPr/>
          </p:nvSpPr>
          <p:spPr bwMode="auto">
            <a:xfrm flipH="1">
              <a:off x="5526027" y="346077"/>
              <a:ext cx="871527" cy="871543"/>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797" name="Group 5"/>
          <p:cNvGrpSpPr/>
          <p:nvPr/>
        </p:nvGrpSpPr>
        <p:grpSpPr bwMode="auto">
          <a:xfrm>
            <a:off x="5106829" y="2546945"/>
            <a:ext cx="3483669" cy="2606208"/>
            <a:chOff x="-1" y="0"/>
            <a:chExt cx="7608239" cy="5691704"/>
          </a:xfrm>
          <a:effectLst/>
        </p:grpSpPr>
        <p:sp>
          <p:nvSpPr>
            <p:cNvPr id="33798" name="AutoShape 6"/>
            <p:cNvSpPr/>
            <p:nvPr/>
          </p:nvSpPr>
          <p:spPr bwMode="auto">
            <a:xfrm>
              <a:off x="-1" y="0"/>
              <a:ext cx="7608239" cy="5691704"/>
            </a:xfrm>
            <a:custGeom>
              <a:avLst/>
              <a:gdLst>
                <a:gd name="T0" fmla="*/ 3804119 w 20840"/>
                <a:gd name="T1" fmla="*/ 2845714 h 20595"/>
                <a:gd name="T2" fmla="*/ 3804119 w 20840"/>
                <a:gd name="T3" fmla="*/ 2845714 h 20595"/>
                <a:gd name="T4" fmla="*/ 3804119 w 20840"/>
                <a:gd name="T5" fmla="*/ 2845714 h 20595"/>
                <a:gd name="T6" fmla="*/ 3804119 w 20840"/>
                <a:gd name="T7" fmla="*/ 2845714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40" h="20595">
                  <a:moveTo>
                    <a:pt x="7788" y="0"/>
                  </a:moveTo>
                  <a:cubicBezTo>
                    <a:pt x="5795" y="0"/>
                    <a:pt x="3802" y="1004"/>
                    <a:pt x="2281" y="3015"/>
                  </a:cubicBezTo>
                  <a:cubicBezTo>
                    <a:pt x="-760" y="7037"/>
                    <a:pt x="-760" y="13557"/>
                    <a:pt x="2281" y="17578"/>
                  </a:cubicBezTo>
                  <a:cubicBezTo>
                    <a:pt x="5322" y="21600"/>
                    <a:pt x="10254" y="21599"/>
                    <a:pt x="13295" y="17578"/>
                  </a:cubicBezTo>
                  <a:cubicBezTo>
                    <a:pt x="14526" y="15951"/>
                    <a:pt x="15257" y="13915"/>
                    <a:pt x="15492" y="11801"/>
                  </a:cubicBezTo>
                  <a:lnTo>
                    <a:pt x="19726" y="11801"/>
                  </a:lnTo>
                  <a:lnTo>
                    <a:pt x="20839" y="10192"/>
                  </a:lnTo>
                  <a:lnTo>
                    <a:pt x="19726" y="8584"/>
                  </a:lnTo>
                  <a:lnTo>
                    <a:pt x="15466" y="8584"/>
                  </a:lnTo>
                  <a:cubicBezTo>
                    <a:pt x="15207" y="6545"/>
                    <a:pt x="14485" y="4589"/>
                    <a:pt x="13295" y="3015"/>
                  </a:cubicBezTo>
                  <a:cubicBezTo>
                    <a:pt x="11774" y="1004"/>
                    <a:pt x="9781" y="0"/>
                    <a:pt x="7788" y="0"/>
                  </a:cubicBezTo>
                  <a:close/>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799" name="AutoShape 7"/>
            <p:cNvSpPr/>
            <p:nvPr/>
          </p:nvSpPr>
          <p:spPr bwMode="auto">
            <a:xfrm>
              <a:off x="201637" y="222270"/>
              <a:ext cx="5258449" cy="5258278"/>
            </a:xfrm>
            <a:custGeom>
              <a:avLst/>
              <a:gdLst>
                <a:gd name="T0" fmla="*/ 2629091 w 19679"/>
                <a:gd name="T1" fmla="*/ 2885787 h 19679"/>
                <a:gd name="T2" fmla="*/ 2629091 w 19679"/>
                <a:gd name="T3" fmla="*/ 2885787 h 19679"/>
                <a:gd name="T4" fmla="*/ 2629091 w 19679"/>
                <a:gd name="T5" fmla="*/ 2885787 h 19679"/>
                <a:gd name="T6" fmla="*/ 2629091 w 19679"/>
                <a:gd name="T7" fmla="*/ 288578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5">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0" name="Line 8"/>
            <p:cNvSpPr>
              <a:spLocks noChangeShapeType="1"/>
            </p:cNvSpPr>
            <p:nvPr/>
          </p:nvSpPr>
          <p:spPr bwMode="auto">
            <a:xfrm flipH="1" flipV="1">
              <a:off x="5418806" y="2806955"/>
              <a:ext cx="1595634" cy="0"/>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01" name="Group 9"/>
          <p:cNvGrpSpPr/>
          <p:nvPr/>
        </p:nvGrpSpPr>
        <p:grpSpPr bwMode="auto">
          <a:xfrm>
            <a:off x="5316926" y="2757040"/>
            <a:ext cx="2638923" cy="2750151"/>
            <a:chOff x="0" y="0"/>
            <a:chExt cx="5763342" cy="6005116"/>
          </a:xfrm>
          <a:effectLst/>
        </p:grpSpPr>
        <p:sp>
          <p:nvSpPr>
            <p:cNvPr id="33802" name="AutoShape 10"/>
            <p:cNvSpPr/>
            <p:nvPr/>
          </p:nvSpPr>
          <p:spPr bwMode="auto">
            <a:xfrm>
              <a:off x="0" y="0"/>
              <a:ext cx="5763342" cy="6005116"/>
            </a:xfrm>
            <a:custGeom>
              <a:avLst/>
              <a:gdLst>
                <a:gd name="T0" fmla="*/ 2881532 w 20761"/>
                <a:gd name="T1" fmla="*/ 3002558 h 21600"/>
                <a:gd name="T2" fmla="*/ 2881532 w 20761"/>
                <a:gd name="T3" fmla="*/ 3002558 h 21600"/>
                <a:gd name="T4" fmla="*/ 2881532 w 20761"/>
                <a:gd name="T5" fmla="*/ 3002558 h 21600"/>
                <a:gd name="T6" fmla="*/ 2881532 w 20761"/>
                <a:gd name="T7" fmla="*/ 30025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61" h="21600">
                  <a:moveTo>
                    <a:pt x="8590" y="0"/>
                  </a:moveTo>
                  <a:cubicBezTo>
                    <a:pt x="6391" y="0"/>
                    <a:pt x="4192" y="837"/>
                    <a:pt x="2515" y="2513"/>
                  </a:cubicBezTo>
                  <a:cubicBezTo>
                    <a:pt x="-839" y="5866"/>
                    <a:pt x="-839" y="11302"/>
                    <a:pt x="2515" y="14655"/>
                  </a:cubicBezTo>
                  <a:cubicBezTo>
                    <a:pt x="5245" y="17383"/>
                    <a:pt x="9356" y="17890"/>
                    <a:pt x="12600" y="16178"/>
                  </a:cubicBezTo>
                  <a:lnTo>
                    <a:pt x="18602" y="21600"/>
                  </a:lnTo>
                  <a:lnTo>
                    <a:pt x="20761" y="21395"/>
                  </a:lnTo>
                  <a:lnTo>
                    <a:pt x="20750" y="19230"/>
                  </a:lnTo>
                  <a:lnTo>
                    <a:pt x="15123" y="14145"/>
                  </a:lnTo>
                  <a:cubicBezTo>
                    <a:pt x="18003" y="10772"/>
                    <a:pt x="17854" y="5703"/>
                    <a:pt x="14663" y="2513"/>
                  </a:cubicBezTo>
                  <a:cubicBezTo>
                    <a:pt x="12986" y="837"/>
                    <a:pt x="10788" y="0"/>
                    <a:pt x="8590" y="0"/>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3" name="AutoShape 11"/>
            <p:cNvSpPr/>
            <p:nvPr/>
          </p:nvSpPr>
          <p:spPr bwMode="auto">
            <a:xfrm>
              <a:off x="180998" y="225410"/>
              <a:ext cx="4382045" cy="4382798"/>
            </a:xfrm>
            <a:custGeom>
              <a:avLst/>
              <a:gdLst>
                <a:gd name="T0" fmla="*/ 2190911 w 19679"/>
                <a:gd name="T1" fmla="*/ 2405316 h 19679"/>
                <a:gd name="T2" fmla="*/ 2190911 w 19679"/>
                <a:gd name="T3" fmla="*/ 2405316 h 19679"/>
                <a:gd name="T4" fmla="*/ 2190911 w 19679"/>
                <a:gd name="T5" fmla="*/ 2405316 h 19679"/>
                <a:gd name="T6" fmla="*/ 2190911 w 19679"/>
                <a:gd name="T7" fmla="*/ 24053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4">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4" name="Line 12"/>
            <p:cNvSpPr>
              <a:spLocks noChangeShapeType="1"/>
            </p:cNvSpPr>
            <p:nvPr/>
          </p:nvSpPr>
          <p:spPr bwMode="auto">
            <a:xfrm flipH="1" flipV="1">
              <a:off x="3735852" y="4101829"/>
              <a:ext cx="1579760" cy="1406432"/>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05" name="Group 13"/>
          <p:cNvGrpSpPr/>
          <p:nvPr/>
        </p:nvGrpSpPr>
        <p:grpSpPr bwMode="auto">
          <a:xfrm>
            <a:off x="4883648" y="2967136"/>
            <a:ext cx="2454998" cy="2538600"/>
            <a:chOff x="0" y="0"/>
            <a:chExt cx="5362063" cy="5542360"/>
          </a:xfrm>
          <a:effectLst/>
        </p:grpSpPr>
        <p:sp>
          <p:nvSpPr>
            <p:cNvPr id="33806" name="AutoShape 14"/>
            <p:cNvSpPr/>
            <p:nvPr/>
          </p:nvSpPr>
          <p:spPr bwMode="auto">
            <a:xfrm>
              <a:off x="0" y="0"/>
              <a:ext cx="5362063" cy="5542360"/>
            </a:xfrm>
            <a:custGeom>
              <a:avLst/>
              <a:gdLst>
                <a:gd name="T0" fmla="*/ 2680903 w 20853"/>
                <a:gd name="T1" fmla="*/ 2771180 h 21600"/>
                <a:gd name="T2" fmla="*/ 2680903 w 20853"/>
                <a:gd name="T3" fmla="*/ 2771180 h 21600"/>
                <a:gd name="T4" fmla="*/ 2680903 w 20853"/>
                <a:gd name="T5" fmla="*/ 2771180 h 21600"/>
                <a:gd name="T6" fmla="*/ 2680903 w 20853"/>
                <a:gd name="T7" fmla="*/ 277118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53" h="21600">
                  <a:moveTo>
                    <a:pt x="13197" y="0"/>
                  </a:moveTo>
                  <a:cubicBezTo>
                    <a:pt x="11238" y="0"/>
                    <a:pt x="9279" y="749"/>
                    <a:pt x="7784" y="2248"/>
                  </a:cubicBezTo>
                  <a:cubicBezTo>
                    <a:pt x="5095" y="4946"/>
                    <a:pt x="4835" y="9149"/>
                    <a:pt x="6985" y="12149"/>
                  </a:cubicBezTo>
                  <a:lnTo>
                    <a:pt x="0" y="19149"/>
                  </a:lnTo>
                  <a:lnTo>
                    <a:pt x="104" y="21493"/>
                  </a:lnTo>
                  <a:lnTo>
                    <a:pt x="2444" y="21600"/>
                  </a:lnTo>
                  <a:lnTo>
                    <a:pt x="9583" y="14446"/>
                  </a:lnTo>
                  <a:cubicBezTo>
                    <a:pt x="12480" y="16005"/>
                    <a:pt x="16165" y="15560"/>
                    <a:pt x="18610" y="13108"/>
                  </a:cubicBezTo>
                  <a:cubicBezTo>
                    <a:pt x="21599" y="10109"/>
                    <a:pt x="21599" y="5247"/>
                    <a:pt x="18610" y="2248"/>
                  </a:cubicBezTo>
                  <a:cubicBezTo>
                    <a:pt x="17115" y="749"/>
                    <a:pt x="15156" y="0"/>
                    <a:pt x="13197" y="0"/>
                  </a:cubicBez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7" name="AutoShape 15"/>
            <p:cNvSpPr/>
            <p:nvPr/>
          </p:nvSpPr>
          <p:spPr bwMode="auto">
            <a:xfrm>
              <a:off x="1611636" y="193632"/>
              <a:ext cx="3536074" cy="3536191"/>
            </a:xfrm>
            <a:custGeom>
              <a:avLst/>
              <a:gdLst>
                <a:gd name="T0" fmla="*/ 1767947 w 19679"/>
                <a:gd name="T1" fmla="*/ 1940691 h 19679"/>
                <a:gd name="T2" fmla="*/ 1767947 w 19679"/>
                <a:gd name="T3" fmla="*/ 1940691 h 19679"/>
                <a:gd name="T4" fmla="*/ 1767947 w 19679"/>
                <a:gd name="T5" fmla="*/ 1940691 h 19679"/>
                <a:gd name="T6" fmla="*/ 1767947 w 19679"/>
                <a:gd name="T7" fmla="*/ 194069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3">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08" name="Line 16"/>
            <p:cNvSpPr>
              <a:spLocks noChangeShapeType="1"/>
            </p:cNvSpPr>
            <p:nvPr/>
          </p:nvSpPr>
          <p:spPr bwMode="auto">
            <a:xfrm flipV="1">
              <a:off x="369961" y="3271135"/>
              <a:ext cx="1906971" cy="1906179"/>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09" name="Group 17"/>
          <p:cNvGrpSpPr/>
          <p:nvPr/>
        </p:nvGrpSpPr>
        <p:grpSpPr bwMode="auto">
          <a:xfrm>
            <a:off x="4242456" y="3182322"/>
            <a:ext cx="2881733" cy="1374711"/>
            <a:chOff x="0" y="-1"/>
            <a:chExt cx="6292395" cy="3002312"/>
          </a:xfrm>
        </p:grpSpPr>
        <p:sp>
          <p:nvSpPr>
            <p:cNvPr id="33810" name="AutoShape 18"/>
            <p:cNvSpPr/>
            <p:nvPr/>
          </p:nvSpPr>
          <p:spPr bwMode="auto">
            <a:xfrm>
              <a:off x="0" y="-1"/>
              <a:ext cx="6292395" cy="3002312"/>
            </a:xfrm>
            <a:custGeom>
              <a:avLst/>
              <a:gdLst>
                <a:gd name="T0" fmla="*/ 3146048 w 21109"/>
                <a:gd name="T1" fmla="*/ 1501083 h 20595"/>
                <a:gd name="T2" fmla="*/ 3146048 w 21109"/>
                <a:gd name="T3" fmla="*/ 1501083 h 20595"/>
                <a:gd name="T4" fmla="*/ 3146048 w 21109"/>
                <a:gd name="T5" fmla="*/ 1501083 h 20595"/>
                <a:gd name="T6" fmla="*/ 3146048 w 21109"/>
                <a:gd name="T7" fmla="*/ 1501083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09" h="20595">
                  <a:moveTo>
                    <a:pt x="16077" y="0"/>
                  </a:moveTo>
                  <a:cubicBezTo>
                    <a:pt x="14790" y="0"/>
                    <a:pt x="13502" y="1005"/>
                    <a:pt x="12520" y="3016"/>
                  </a:cubicBezTo>
                  <a:cubicBezTo>
                    <a:pt x="11895" y="4295"/>
                    <a:pt x="11470" y="5826"/>
                    <a:pt x="11243" y="7451"/>
                  </a:cubicBezTo>
                  <a:lnTo>
                    <a:pt x="1363" y="7451"/>
                  </a:lnTo>
                  <a:lnTo>
                    <a:pt x="0" y="10500"/>
                  </a:lnTo>
                  <a:lnTo>
                    <a:pt x="1363" y="13549"/>
                  </a:lnTo>
                  <a:lnTo>
                    <a:pt x="11308" y="13549"/>
                  </a:lnTo>
                  <a:cubicBezTo>
                    <a:pt x="11547" y="15021"/>
                    <a:pt x="11947" y="16407"/>
                    <a:pt x="12520" y="17578"/>
                  </a:cubicBezTo>
                  <a:cubicBezTo>
                    <a:pt x="14485" y="21599"/>
                    <a:pt x="17670" y="21599"/>
                    <a:pt x="19635" y="17578"/>
                  </a:cubicBezTo>
                  <a:cubicBezTo>
                    <a:pt x="21599" y="13557"/>
                    <a:pt x="21600" y="7037"/>
                    <a:pt x="19635" y="3016"/>
                  </a:cubicBezTo>
                  <a:cubicBezTo>
                    <a:pt x="18652" y="1005"/>
                    <a:pt x="17365" y="0"/>
                    <a:pt x="16077" y="0"/>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1" name="AutoShape 19"/>
            <p:cNvSpPr/>
            <p:nvPr/>
          </p:nvSpPr>
          <p:spPr bwMode="auto">
            <a:xfrm>
              <a:off x="3562093" y="263555"/>
              <a:ext cx="2481082" cy="2481551"/>
            </a:xfrm>
            <a:custGeom>
              <a:avLst/>
              <a:gdLst>
                <a:gd name="T0" fmla="*/ 1240478 w 19679"/>
                <a:gd name="T1" fmla="*/ 1361896 h 19679"/>
                <a:gd name="T2" fmla="*/ 1240478 w 19679"/>
                <a:gd name="T3" fmla="*/ 1361896 h 19679"/>
                <a:gd name="T4" fmla="*/ 1240478 w 19679"/>
                <a:gd name="T5" fmla="*/ 1361896 h 19679"/>
                <a:gd name="T6" fmla="*/ 1240478 w 19679"/>
                <a:gd name="T7" fmla="*/ 136189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2" name="Line 20"/>
            <p:cNvSpPr>
              <a:spLocks noChangeShapeType="1"/>
            </p:cNvSpPr>
            <p:nvPr/>
          </p:nvSpPr>
          <p:spPr bwMode="auto">
            <a:xfrm>
              <a:off x="541298" y="1522588"/>
              <a:ext cx="3131912" cy="0"/>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13" name="Group 21"/>
          <p:cNvGrpSpPr/>
          <p:nvPr/>
        </p:nvGrpSpPr>
        <p:grpSpPr bwMode="auto">
          <a:xfrm>
            <a:off x="4882922" y="2298318"/>
            <a:ext cx="2030444" cy="2047164"/>
            <a:chOff x="0" y="0"/>
            <a:chExt cx="4433297" cy="4470884"/>
          </a:xfrm>
          <a:effectLst/>
        </p:grpSpPr>
        <p:sp>
          <p:nvSpPr>
            <p:cNvPr id="33814" name="AutoShape 22"/>
            <p:cNvSpPr/>
            <p:nvPr/>
          </p:nvSpPr>
          <p:spPr bwMode="auto">
            <a:xfrm>
              <a:off x="0" y="0"/>
              <a:ext cx="4433297" cy="4470884"/>
            </a:xfrm>
            <a:custGeom>
              <a:avLst/>
              <a:gdLst>
                <a:gd name="T0" fmla="*/ 2216544 w 21117"/>
                <a:gd name="T1" fmla="*/ 2235336 h 21121"/>
                <a:gd name="T2" fmla="*/ 2216544 w 21117"/>
                <a:gd name="T3" fmla="*/ 2235336 h 21121"/>
                <a:gd name="T4" fmla="*/ 2216544 w 21117"/>
                <a:gd name="T5" fmla="*/ 2235336 h 21121"/>
                <a:gd name="T6" fmla="*/ 2216544 w 21117"/>
                <a:gd name="T7" fmla="*/ 2235336 h 21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17" h="21121">
                  <a:moveTo>
                    <a:pt x="2994" y="0"/>
                  </a:moveTo>
                  <a:lnTo>
                    <a:pt x="128" y="127"/>
                  </a:lnTo>
                  <a:lnTo>
                    <a:pt x="0" y="2969"/>
                  </a:lnTo>
                  <a:lnTo>
                    <a:pt x="11559" y="14434"/>
                  </a:lnTo>
                  <a:cubicBezTo>
                    <a:pt x="10874" y="16192"/>
                    <a:pt x="11241" y="18263"/>
                    <a:pt x="12671" y="19682"/>
                  </a:cubicBezTo>
                  <a:cubicBezTo>
                    <a:pt x="14603" y="21600"/>
                    <a:pt x="17735" y="21599"/>
                    <a:pt x="19667" y="19682"/>
                  </a:cubicBezTo>
                  <a:cubicBezTo>
                    <a:pt x="21600" y="17764"/>
                    <a:pt x="21599" y="14653"/>
                    <a:pt x="19667" y="12735"/>
                  </a:cubicBezTo>
                  <a:cubicBezTo>
                    <a:pt x="18305" y="11383"/>
                    <a:pt x="16347" y="10989"/>
                    <a:pt x="14633" y="11543"/>
                  </a:cubicBezTo>
                  <a:lnTo>
                    <a:pt x="2994" y="0"/>
                  </a:ln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20936" tIns="20936" rIns="20936" bIns="20936"/>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5" name="AutoShape 23"/>
            <p:cNvSpPr/>
            <p:nvPr/>
          </p:nvSpPr>
          <p:spPr bwMode="auto">
            <a:xfrm>
              <a:off x="2771406" y="2835582"/>
              <a:ext cx="1196815" cy="1197105"/>
            </a:xfrm>
            <a:custGeom>
              <a:avLst/>
              <a:gdLst>
                <a:gd name="T0" fmla="*/ 598377 w 19679"/>
                <a:gd name="T1" fmla="*/ 656981 h 19679"/>
                <a:gd name="T2" fmla="*/ 598377 w 19679"/>
                <a:gd name="T3" fmla="*/ 656981 h 19679"/>
                <a:gd name="T4" fmla="*/ 598377 w 19679"/>
                <a:gd name="T5" fmla="*/ 656981 h 19679"/>
                <a:gd name="T6" fmla="*/ 598377 w 19679"/>
                <a:gd name="T7" fmla="*/ 65698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1">
                <a:lumMod val="60000"/>
                <a:lumOff val="4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Lst>
          </p:spPr>
          <p:txBody>
            <a:bodyPr lIns="0" tIns="0" rIns="0" bIns="0" anchor="ctr"/>
            <a:lstStyle/>
            <a:p>
              <a:pPr>
                <a:lnSpc>
                  <a:spcPct val="120000"/>
                </a:lnSpc>
              </a:pPr>
              <a:endParaRPr lang="zh-CN" alt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816" name="Line 24"/>
            <p:cNvSpPr>
              <a:spLocks noChangeShapeType="1"/>
            </p:cNvSpPr>
            <p:nvPr/>
          </p:nvSpPr>
          <p:spPr bwMode="auto">
            <a:xfrm flipH="1" flipV="1">
              <a:off x="430156" y="446134"/>
              <a:ext cx="2963466" cy="2962597"/>
            </a:xfrm>
            <a:prstGeom prst="line">
              <a:avLst/>
            </a:prstGeom>
            <a:noFill/>
            <a:ln w="63500" cap="flat" cmpd="sng">
              <a:solidFill>
                <a:schemeClr val="bg1"/>
              </a:solidFill>
              <a:prstDash val="solid"/>
              <a:round/>
            </a:ln>
            <a:effectLst/>
          </p:spPr>
          <p:txBody>
            <a:bodyPr lIns="0" tIns="0" rIns="0" bIns="0" anchor="ctr"/>
            <a:lstStyle/>
            <a:p>
              <a:pPr defTabSz="209550">
                <a:defRPr/>
              </a:pPr>
              <a:endParaRPr lang="es-ES" sz="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821" name="AutoShape 29"/>
          <p:cNvSpPr/>
          <p:nvPr/>
        </p:nvSpPr>
        <p:spPr bwMode="auto">
          <a:xfrm>
            <a:off x="8451646" y="2555667"/>
            <a:ext cx="1433650" cy="4383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2" name="AutoShape 30"/>
          <p:cNvSpPr/>
          <p:nvPr/>
        </p:nvSpPr>
        <p:spPr bwMode="auto">
          <a:xfrm>
            <a:off x="8445830" y="2296137"/>
            <a:ext cx="1189329" cy="234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3" name="AutoShape 31"/>
          <p:cNvSpPr/>
          <p:nvPr/>
        </p:nvSpPr>
        <p:spPr bwMode="auto">
          <a:xfrm>
            <a:off x="8197204" y="2332486"/>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24" name="AutoShape 32"/>
          <p:cNvSpPr/>
          <p:nvPr/>
        </p:nvSpPr>
        <p:spPr bwMode="auto">
          <a:xfrm>
            <a:off x="8945989" y="3963093"/>
            <a:ext cx="1433059" cy="4383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5" name="AutoShape 33"/>
          <p:cNvSpPr/>
          <p:nvPr/>
        </p:nvSpPr>
        <p:spPr bwMode="auto">
          <a:xfrm>
            <a:off x="8939445" y="3703562"/>
            <a:ext cx="1189330" cy="234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6" name="AutoShape 34"/>
          <p:cNvSpPr/>
          <p:nvPr/>
        </p:nvSpPr>
        <p:spPr bwMode="auto">
          <a:xfrm>
            <a:off x="8690820" y="3739912"/>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27" name="AutoShape 35"/>
          <p:cNvSpPr/>
          <p:nvPr/>
        </p:nvSpPr>
        <p:spPr bwMode="auto">
          <a:xfrm>
            <a:off x="8300435" y="5402506"/>
            <a:ext cx="1433650" cy="4383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8" name="AutoShape 36"/>
          <p:cNvSpPr/>
          <p:nvPr/>
        </p:nvSpPr>
        <p:spPr bwMode="auto">
          <a:xfrm>
            <a:off x="8293892" y="5142974"/>
            <a:ext cx="1190107" cy="234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29" name="AutoShape 37"/>
          <p:cNvSpPr/>
          <p:nvPr/>
        </p:nvSpPr>
        <p:spPr bwMode="auto">
          <a:xfrm>
            <a:off x="8045267" y="5179324"/>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830">
              <a:solidFill>
                <a:srgbClr val="F1F2F1"/>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30" name="AutoShape 38"/>
          <p:cNvSpPr/>
          <p:nvPr/>
        </p:nvSpPr>
        <p:spPr bwMode="auto">
          <a:xfrm>
            <a:off x="2944180" y="5459209"/>
            <a:ext cx="1483655" cy="381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1" name="AutoShape 39"/>
          <p:cNvSpPr/>
          <p:nvPr/>
        </p:nvSpPr>
        <p:spPr bwMode="auto">
          <a:xfrm>
            <a:off x="3191247" y="5198953"/>
            <a:ext cx="1230045" cy="203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2" name="AutoShape 40"/>
          <p:cNvSpPr/>
          <p:nvPr/>
        </p:nvSpPr>
        <p:spPr bwMode="auto">
          <a:xfrm>
            <a:off x="4505621" y="5236028"/>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33" name="AutoShape 41"/>
          <p:cNvSpPr/>
          <p:nvPr/>
        </p:nvSpPr>
        <p:spPr bwMode="auto">
          <a:xfrm>
            <a:off x="2389498" y="4012527"/>
            <a:ext cx="1483655" cy="381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4" name="AutoShape 42"/>
          <p:cNvSpPr/>
          <p:nvPr/>
        </p:nvSpPr>
        <p:spPr bwMode="auto">
          <a:xfrm>
            <a:off x="2636565" y="3752270"/>
            <a:ext cx="1230044" cy="203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5" name="AutoShape 43"/>
          <p:cNvSpPr/>
          <p:nvPr/>
        </p:nvSpPr>
        <p:spPr bwMode="auto">
          <a:xfrm>
            <a:off x="3927675" y="3789346"/>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3836" name="AutoShape 44"/>
          <p:cNvSpPr/>
          <p:nvPr/>
        </p:nvSpPr>
        <p:spPr bwMode="auto">
          <a:xfrm>
            <a:off x="2948541" y="2561483"/>
            <a:ext cx="1483655" cy="381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780"/>
              </a:spcBef>
            </a:pPr>
            <a:r>
              <a:rPr lang="en-US" altLang="zh-CN" sz="69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87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7" name="AutoShape 45"/>
          <p:cNvSpPr/>
          <p:nvPr/>
        </p:nvSpPr>
        <p:spPr bwMode="auto">
          <a:xfrm>
            <a:off x="3197523" y="2301953"/>
            <a:ext cx="1236126" cy="203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17447" tIns="17447" rIns="17447" bIns="1744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15"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15"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838" name="AutoShape 46"/>
          <p:cNvSpPr/>
          <p:nvPr/>
        </p:nvSpPr>
        <p:spPr bwMode="auto">
          <a:xfrm>
            <a:off x="4509983" y="2338302"/>
            <a:ext cx="197737" cy="1977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defTabSz="267335">
              <a:lnSpc>
                <a:spcPct val="120000"/>
              </a:lnSpc>
              <a:defRPr/>
            </a:pPr>
            <a:endParaRPr lang="es-ES" sz="1215">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4"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p:cTn id="7" dur="500" fill="hold"/>
                                        <p:tgtEl>
                                          <p:spTgt spid="33793"/>
                                        </p:tgtEl>
                                        <p:attrNameLst>
                                          <p:attrName>ppt_w</p:attrName>
                                        </p:attrNameLst>
                                      </p:cBhvr>
                                      <p:tavLst>
                                        <p:tav tm="0">
                                          <p:val>
                                            <p:fltVal val="0"/>
                                          </p:val>
                                        </p:tav>
                                        <p:tav tm="100000">
                                          <p:val>
                                            <p:strVal val="#ppt_w"/>
                                          </p:val>
                                        </p:tav>
                                      </p:tavLst>
                                    </p:anim>
                                    <p:anim calcmode="lin" valueType="num">
                                      <p:cBhvr>
                                        <p:cTn id="8" dur="500" fill="hold"/>
                                        <p:tgtEl>
                                          <p:spTgt spid="3379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300"/>
                                  </p:stCondLst>
                                  <p:childTnLst>
                                    <p:set>
                                      <p:cBhvr>
                                        <p:cTn id="11" dur="1" fill="hold">
                                          <p:stCondLst>
                                            <p:cond delay="0"/>
                                          </p:stCondLst>
                                        </p:cTn>
                                        <p:tgtEl>
                                          <p:spTgt spid="33797"/>
                                        </p:tgtEl>
                                        <p:attrNameLst>
                                          <p:attrName>style.visibility</p:attrName>
                                        </p:attrNameLst>
                                      </p:cBhvr>
                                      <p:to>
                                        <p:strVal val="visible"/>
                                      </p:to>
                                    </p:set>
                                    <p:anim calcmode="lin" valueType="num">
                                      <p:cBhvr>
                                        <p:cTn id="12" dur="500" fill="hold"/>
                                        <p:tgtEl>
                                          <p:spTgt spid="33797"/>
                                        </p:tgtEl>
                                        <p:attrNameLst>
                                          <p:attrName>ppt_w</p:attrName>
                                        </p:attrNameLst>
                                      </p:cBhvr>
                                      <p:tavLst>
                                        <p:tav tm="0">
                                          <p:val>
                                            <p:fltVal val="0"/>
                                          </p:val>
                                        </p:tav>
                                        <p:tav tm="100000">
                                          <p:val>
                                            <p:strVal val="#ppt_w"/>
                                          </p:val>
                                        </p:tav>
                                      </p:tavLst>
                                    </p:anim>
                                    <p:anim calcmode="lin" valueType="num">
                                      <p:cBhvr>
                                        <p:cTn id="13" dur="500" fill="hold"/>
                                        <p:tgtEl>
                                          <p:spTgt spid="33797"/>
                                        </p:tgtEl>
                                        <p:attrNameLst>
                                          <p:attrName>ppt_h</p:attrName>
                                        </p:attrNameLst>
                                      </p:cBhvr>
                                      <p:tavLst>
                                        <p:tav tm="0">
                                          <p:val>
                                            <p:fltVal val="0"/>
                                          </p:val>
                                        </p:tav>
                                        <p:tav tm="100000">
                                          <p:val>
                                            <p:strVal val="#ppt_h"/>
                                          </p:val>
                                        </p:tav>
                                      </p:tavLst>
                                    </p:anim>
                                  </p:childTnLst>
                                </p:cTn>
                              </p:par>
                            </p:childTnLst>
                          </p:cTn>
                        </p:par>
                        <p:par>
                          <p:cTn id="14" fill="hold">
                            <p:stCondLst>
                              <p:cond delay="1300"/>
                            </p:stCondLst>
                            <p:childTnLst>
                              <p:par>
                                <p:cTn id="15" presetID="23" presetClass="entr" presetSubtype="16" fill="hold" nodeType="afterEffect">
                                  <p:stCondLst>
                                    <p:cond delay="300"/>
                                  </p:stCondLst>
                                  <p:childTnLst>
                                    <p:set>
                                      <p:cBhvr>
                                        <p:cTn id="16" dur="1" fill="hold">
                                          <p:stCondLst>
                                            <p:cond delay="0"/>
                                          </p:stCondLst>
                                        </p:cTn>
                                        <p:tgtEl>
                                          <p:spTgt spid="33801"/>
                                        </p:tgtEl>
                                        <p:attrNameLst>
                                          <p:attrName>style.visibility</p:attrName>
                                        </p:attrNameLst>
                                      </p:cBhvr>
                                      <p:to>
                                        <p:strVal val="visible"/>
                                      </p:to>
                                    </p:set>
                                    <p:anim calcmode="lin" valueType="num">
                                      <p:cBhvr>
                                        <p:cTn id="17" dur="500" fill="hold"/>
                                        <p:tgtEl>
                                          <p:spTgt spid="33801"/>
                                        </p:tgtEl>
                                        <p:attrNameLst>
                                          <p:attrName>ppt_w</p:attrName>
                                        </p:attrNameLst>
                                      </p:cBhvr>
                                      <p:tavLst>
                                        <p:tav tm="0">
                                          <p:val>
                                            <p:fltVal val="0"/>
                                          </p:val>
                                        </p:tav>
                                        <p:tav tm="100000">
                                          <p:val>
                                            <p:strVal val="#ppt_w"/>
                                          </p:val>
                                        </p:tav>
                                      </p:tavLst>
                                    </p:anim>
                                    <p:anim calcmode="lin" valueType="num">
                                      <p:cBhvr>
                                        <p:cTn id="18" dur="500" fill="hold"/>
                                        <p:tgtEl>
                                          <p:spTgt spid="33801"/>
                                        </p:tgtEl>
                                        <p:attrNameLst>
                                          <p:attrName>ppt_h</p:attrName>
                                        </p:attrNameLst>
                                      </p:cBhvr>
                                      <p:tavLst>
                                        <p:tav tm="0">
                                          <p:val>
                                            <p:fltVal val="0"/>
                                          </p:val>
                                        </p:tav>
                                        <p:tav tm="100000">
                                          <p:val>
                                            <p:strVal val="#ppt_h"/>
                                          </p:val>
                                        </p:tav>
                                      </p:tavLst>
                                    </p:anim>
                                  </p:childTnLst>
                                </p:cTn>
                              </p:par>
                            </p:childTnLst>
                          </p:cTn>
                        </p:par>
                        <p:par>
                          <p:cTn id="19" fill="hold">
                            <p:stCondLst>
                              <p:cond delay="2100"/>
                            </p:stCondLst>
                            <p:childTnLst>
                              <p:par>
                                <p:cTn id="20" presetID="23" presetClass="entr" presetSubtype="16" fill="hold" nodeType="afterEffect">
                                  <p:stCondLst>
                                    <p:cond delay="300"/>
                                  </p:stCondLst>
                                  <p:childTnLst>
                                    <p:set>
                                      <p:cBhvr>
                                        <p:cTn id="21" dur="1" fill="hold">
                                          <p:stCondLst>
                                            <p:cond delay="0"/>
                                          </p:stCondLst>
                                        </p:cTn>
                                        <p:tgtEl>
                                          <p:spTgt spid="33805"/>
                                        </p:tgtEl>
                                        <p:attrNameLst>
                                          <p:attrName>style.visibility</p:attrName>
                                        </p:attrNameLst>
                                      </p:cBhvr>
                                      <p:to>
                                        <p:strVal val="visible"/>
                                      </p:to>
                                    </p:set>
                                    <p:anim calcmode="lin" valueType="num">
                                      <p:cBhvr>
                                        <p:cTn id="22" dur="500" fill="hold"/>
                                        <p:tgtEl>
                                          <p:spTgt spid="33805"/>
                                        </p:tgtEl>
                                        <p:attrNameLst>
                                          <p:attrName>ppt_w</p:attrName>
                                        </p:attrNameLst>
                                      </p:cBhvr>
                                      <p:tavLst>
                                        <p:tav tm="0">
                                          <p:val>
                                            <p:fltVal val="0"/>
                                          </p:val>
                                        </p:tav>
                                        <p:tav tm="100000">
                                          <p:val>
                                            <p:strVal val="#ppt_w"/>
                                          </p:val>
                                        </p:tav>
                                      </p:tavLst>
                                    </p:anim>
                                    <p:anim calcmode="lin" valueType="num">
                                      <p:cBhvr>
                                        <p:cTn id="23" dur="500" fill="hold"/>
                                        <p:tgtEl>
                                          <p:spTgt spid="33805"/>
                                        </p:tgtEl>
                                        <p:attrNameLst>
                                          <p:attrName>ppt_h</p:attrName>
                                        </p:attrNameLst>
                                      </p:cBhvr>
                                      <p:tavLst>
                                        <p:tav tm="0">
                                          <p:val>
                                            <p:fltVal val="0"/>
                                          </p:val>
                                        </p:tav>
                                        <p:tav tm="100000">
                                          <p:val>
                                            <p:strVal val="#ppt_h"/>
                                          </p:val>
                                        </p:tav>
                                      </p:tavLst>
                                    </p:anim>
                                  </p:childTnLst>
                                </p:cTn>
                              </p:par>
                            </p:childTnLst>
                          </p:cTn>
                        </p:par>
                        <p:par>
                          <p:cTn id="24" fill="hold">
                            <p:stCondLst>
                              <p:cond delay="2900"/>
                            </p:stCondLst>
                            <p:childTnLst>
                              <p:par>
                                <p:cTn id="25" presetID="23" presetClass="entr" presetSubtype="16" fill="hold" nodeType="afterEffect">
                                  <p:stCondLst>
                                    <p:cond delay="300"/>
                                  </p:stCondLst>
                                  <p:childTnLst>
                                    <p:set>
                                      <p:cBhvr>
                                        <p:cTn id="26" dur="1" fill="hold">
                                          <p:stCondLst>
                                            <p:cond delay="0"/>
                                          </p:stCondLst>
                                        </p:cTn>
                                        <p:tgtEl>
                                          <p:spTgt spid="33809"/>
                                        </p:tgtEl>
                                        <p:attrNameLst>
                                          <p:attrName>style.visibility</p:attrName>
                                        </p:attrNameLst>
                                      </p:cBhvr>
                                      <p:to>
                                        <p:strVal val="visible"/>
                                      </p:to>
                                    </p:set>
                                    <p:anim calcmode="lin" valueType="num">
                                      <p:cBhvr>
                                        <p:cTn id="27" dur="500" fill="hold"/>
                                        <p:tgtEl>
                                          <p:spTgt spid="33809"/>
                                        </p:tgtEl>
                                        <p:attrNameLst>
                                          <p:attrName>ppt_w</p:attrName>
                                        </p:attrNameLst>
                                      </p:cBhvr>
                                      <p:tavLst>
                                        <p:tav tm="0">
                                          <p:val>
                                            <p:fltVal val="0"/>
                                          </p:val>
                                        </p:tav>
                                        <p:tav tm="100000">
                                          <p:val>
                                            <p:strVal val="#ppt_w"/>
                                          </p:val>
                                        </p:tav>
                                      </p:tavLst>
                                    </p:anim>
                                    <p:anim calcmode="lin" valueType="num">
                                      <p:cBhvr>
                                        <p:cTn id="28" dur="500" fill="hold"/>
                                        <p:tgtEl>
                                          <p:spTgt spid="33809"/>
                                        </p:tgtEl>
                                        <p:attrNameLst>
                                          <p:attrName>ppt_h</p:attrName>
                                        </p:attrNameLst>
                                      </p:cBhvr>
                                      <p:tavLst>
                                        <p:tav tm="0">
                                          <p:val>
                                            <p:fltVal val="0"/>
                                          </p:val>
                                        </p:tav>
                                        <p:tav tm="100000">
                                          <p:val>
                                            <p:strVal val="#ppt_h"/>
                                          </p:val>
                                        </p:tav>
                                      </p:tavLst>
                                    </p:anim>
                                  </p:childTnLst>
                                </p:cTn>
                              </p:par>
                            </p:childTnLst>
                          </p:cTn>
                        </p:par>
                        <p:par>
                          <p:cTn id="29" fill="hold">
                            <p:stCondLst>
                              <p:cond delay="3700"/>
                            </p:stCondLst>
                            <p:childTnLst>
                              <p:par>
                                <p:cTn id="30" presetID="23" presetClass="entr" presetSubtype="16" fill="hold" nodeType="afterEffect">
                                  <p:stCondLst>
                                    <p:cond delay="300"/>
                                  </p:stCondLst>
                                  <p:childTnLst>
                                    <p:set>
                                      <p:cBhvr>
                                        <p:cTn id="31" dur="1" fill="hold">
                                          <p:stCondLst>
                                            <p:cond delay="0"/>
                                          </p:stCondLst>
                                        </p:cTn>
                                        <p:tgtEl>
                                          <p:spTgt spid="33813"/>
                                        </p:tgtEl>
                                        <p:attrNameLst>
                                          <p:attrName>style.visibility</p:attrName>
                                        </p:attrNameLst>
                                      </p:cBhvr>
                                      <p:to>
                                        <p:strVal val="visible"/>
                                      </p:to>
                                    </p:set>
                                    <p:anim calcmode="lin" valueType="num">
                                      <p:cBhvr>
                                        <p:cTn id="32" dur="500" fill="hold"/>
                                        <p:tgtEl>
                                          <p:spTgt spid="33813"/>
                                        </p:tgtEl>
                                        <p:attrNameLst>
                                          <p:attrName>ppt_w</p:attrName>
                                        </p:attrNameLst>
                                      </p:cBhvr>
                                      <p:tavLst>
                                        <p:tav tm="0">
                                          <p:val>
                                            <p:fltVal val="0"/>
                                          </p:val>
                                        </p:tav>
                                        <p:tav tm="100000">
                                          <p:val>
                                            <p:strVal val="#ppt_w"/>
                                          </p:val>
                                        </p:tav>
                                      </p:tavLst>
                                    </p:anim>
                                    <p:anim calcmode="lin" valueType="num">
                                      <p:cBhvr>
                                        <p:cTn id="33" dur="500" fill="hold"/>
                                        <p:tgtEl>
                                          <p:spTgt spid="33813"/>
                                        </p:tgtEl>
                                        <p:attrNameLst>
                                          <p:attrName>ppt_h</p:attrName>
                                        </p:attrNameLst>
                                      </p:cBhvr>
                                      <p:tavLst>
                                        <p:tav tm="0">
                                          <p:val>
                                            <p:fltVal val="0"/>
                                          </p:val>
                                        </p:tav>
                                        <p:tav tm="100000">
                                          <p:val>
                                            <p:strVal val="#ppt_h"/>
                                          </p:val>
                                        </p:tav>
                                      </p:tavLst>
                                    </p:anim>
                                  </p:childTnLst>
                                </p:cTn>
                              </p:par>
                            </p:childTnLst>
                          </p:cTn>
                        </p:par>
                        <p:par>
                          <p:cTn id="34" fill="hold">
                            <p:stCondLst>
                              <p:cond delay="4500"/>
                            </p:stCondLst>
                            <p:childTnLst>
                              <p:par>
                                <p:cTn id="35" presetID="2" presetClass="entr" presetSubtype="2" fill="hold" grpId="0" nodeType="afterEffect">
                                  <p:stCondLst>
                                    <p:cond delay="100"/>
                                  </p:stCondLst>
                                  <p:childTnLst>
                                    <p:set>
                                      <p:cBhvr>
                                        <p:cTn id="36" dur="1" fill="hold">
                                          <p:stCondLst>
                                            <p:cond delay="0"/>
                                          </p:stCondLst>
                                        </p:cTn>
                                        <p:tgtEl>
                                          <p:spTgt spid="33822"/>
                                        </p:tgtEl>
                                        <p:attrNameLst>
                                          <p:attrName>style.visibility</p:attrName>
                                        </p:attrNameLst>
                                      </p:cBhvr>
                                      <p:to>
                                        <p:strVal val="visible"/>
                                      </p:to>
                                    </p:set>
                                    <p:anim calcmode="lin" valueType="num">
                                      <p:cBhvr additive="base">
                                        <p:cTn id="37" dur="500" fill="hold"/>
                                        <p:tgtEl>
                                          <p:spTgt spid="33822"/>
                                        </p:tgtEl>
                                        <p:attrNameLst>
                                          <p:attrName>ppt_x</p:attrName>
                                        </p:attrNameLst>
                                      </p:cBhvr>
                                      <p:tavLst>
                                        <p:tav tm="0">
                                          <p:val>
                                            <p:strVal val="1+#ppt_w/2"/>
                                          </p:val>
                                        </p:tav>
                                        <p:tav tm="100000">
                                          <p:val>
                                            <p:strVal val="#ppt_x"/>
                                          </p:val>
                                        </p:tav>
                                      </p:tavLst>
                                    </p:anim>
                                    <p:anim calcmode="lin" valueType="num">
                                      <p:cBhvr additive="base">
                                        <p:cTn id="38" dur="500" fill="hold"/>
                                        <p:tgtEl>
                                          <p:spTgt spid="33822"/>
                                        </p:tgtEl>
                                        <p:attrNameLst>
                                          <p:attrName>ppt_y</p:attrName>
                                        </p:attrNameLst>
                                      </p:cBhvr>
                                      <p:tavLst>
                                        <p:tav tm="0">
                                          <p:val>
                                            <p:strVal val="#ppt_y"/>
                                          </p:val>
                                        </p:tav>
                                        <p:tav tm="100000">
                                          <p:val>
                                            <p:strVal val="#ppt_y"/>
                                          </p:val>
                                        </p:tav>
                                      </p:tavLst>
                                    </p:anim>
                                  </p:childTnLst>
                                </p:cTn>
                              </p:par>
                            </p:childTnLst>
                          </p:cTn>
                        </p:par>
                        <p:par>
                          <p:cTn id="39" fill="hold">
                            <p:stCondLst>
                              <p:cond delay="5100"/>
                            </p:stCondLst>
                            <p:childTnLst>
                              <p:par>
                                <p:cTn id="40" presetID="2" presetClass="entr" presetSubtype="2" fill="hold" grpId="0" nodeType="afterEffect">
                                  <p:stCondLst>
                                    <p:cond delay="0"/>
                                  </p:stCondLst>
                                  <p:childTnLst>
                                    <p:set>
                                      <p:cBhvr>
                                        <p:cTn id="41" dur="1" fill="hold">
                                          <p:stCondLst>
                                            <p:cond delay="0"/>
                                          </p:stCondLst>
                                        </p:cTn>
                                        <p:tgtEl>
                                          <p:spTgt spid="33821"/>
                                        </p:tgtEl>
                                        <p:attrNameLst>
                                          <p:attrName>style.visibility</p:attrName>
                                        </p:attrNameLst>
                                      </p:cBhvr>
                                      <p:to>
                                        <p:strVal val="visible"/>
                                      </p:to>
                                    </p:set>
                                    <p:anim calcmode="lin" valueType="num">
                                      <p:cBhvr additive="base">
                                        <p:cTn id="42" dur="500" fill="hold"/>
                                        <p:tgtEl>
                                          <p:spTgt spid="33821"/>
                                        </p:tgtEl>
                                        <p:attrNameLst>
                                          <p:attrName>ppt_x</p:attrName>
                                        </p:attrNameLst>
                                      </p:cBhvr>
                                      <p:tavLst>
                                        <p:tav tm="0">
                                          <p:val>
                                            <p:strVal val="1+#ppt_w/2"/>
                                          </p:val>
                                        </p:tav>
                                        <p:tav tm="100000">
                                          <p:val>
                                            <p:strVal val="#ppt_x"/>
                                          </p:val>
                                        </p:tav>
                                      </p:tavLst>
                                    </p:anim>
                                    <p:anim calcmode="lin" valueType="num">
                                      <p:cBhvr additive="base">
                                        <p:cTn id="43" dur="500" fill="hold"/>
                                        <p:tgtEl>
                                          <p:spTgt spid="33821"/>
                                        </p:tgtEl>
                                        <p:attrNameLst>
                                          <p:attrName>ppt_y</p:attrName>
                                        </p:attrNameLst>
                                      </p:cBhvr>
                                      <p:tavLst>
                                        <p:tav tm="0">
                                          <p:val>
                                            <p:strVal val="#ppt_y"/>
                                          </p:val>
                                        </p:tav>
                                        <p:tav tm="100000">
                                          <p:val>
                                            <p:strVal val="#ppt_y"/>
                                          </p:val>
                                        </p:tav>
                                      </p:tavLst>
                                    </p:anim>
                                  </p:childTnLst>
                                </p:cTn>
                              </p:par>
                            </p:childTnLst>
                          </p:cTn>
                        </p:par>
                        <p:par>
                          <p:cTn id="44" fill="hold">
                            <p:stCondLst>
                              <p:cond delay="5600"/>
                            </p:stCondLst>
                            <p:childTnLst>
                              <p:par>
                                <p:cTn id="45" presetID="9" presetClass="entr" presetSubtype="0" fill="hold" nodeType="afterEffect">
                                  <p:stCondLst>
                                    <p:cond delay="100"/>
                                  </p:stCondLst>
                                  <p:childTnLst>
                                    <p:set>
                                      <p:cBhvr>
                                        <p:cTn id="46" dur="1" fill="hold">
                                          <p:stCondLst>
                                            <p:cond delay="0"/>
                                          </p:stCondLst>
                                        </p:cTn>
                                        <p:tgtEl>
                                          <p:spTgt spid="33823"/>
                                        </p:tgtEl>
                                        <p:attrNameLst>
                                          <p:attrName>style.visibility</p:attrName>
                                        </p:attrNameLst>
                                      </p:cBhvr>
                                      <p:to>
                                        <p:strVal val="visible"/>
                                      </p:to>
                                    </p:set>
                                    <p:animEffect transition="in" filter="dissolve">
                                      <p:cBhvr>
                                        <p:cTn id="47" dur="500"/>
                                        <p:tgtEl>
                                          <p:spTgt spid="33823"/>
                                        </p:tgtEl>
                                      </p:cBhvr>
                                    </p:animEffect>
                                  </p:childTnLst>
                                </p:cTn>
                              </p:par>
                            </p:childTnLst>
                          </p:cTn>
                        </p:par>
                        <p:par>
                          <p:cTn id="48" fill="hold">
                            <p:stCondLst>
                              <p:cond delay="6200"/>
                            </p:stCondLst>
                            <p:childTnLst>
                              <p:par>
                                <p:cTn id="49" presetID="2" presetClass="entr" presetSubtype="2" fill="hold" grpId="0" nodeType="afterEffect">
                                  <p:stCondLst>
                                    <p:cond delay="100"/>
                                  </p:stCondLst>
                                  <p:childTnLst>
                                    <p:set>
                                      <p:cBhvr>
                                        <p:cTn id="50" dur="1" fill="hold">
                                          <p:stCondLst>
                                            <p:cond delay="0"/>
                                          </p:stCondLst>
                                        </p:cTn>
                                        <p:tgtEl>
                                          <p:spTgt spid="33825"/>
                                        </p:tgtEl>
                                        <p:attrNameLst>
                                          <p:attrName>style.visibility</p:attrName>
                                        </p:attrNameLst>
                                      </p:cBhvr>
                                      <p:to>
                                        <p:strVal val="visible"/>
                                      </p:to>
                                    </p:set>
                                    <p:anim calcmode="lin" valueType="num">
                                      <p:cBhvr additive="base">
                                        <p:cTn id="51" dur="500" fill="hold"/>
                                        <p:tgtEl>
                                          <p:spTgt spid="33825"/>
                                        </p:tgtEl>
                                        <p:attrNameLst>
                                          <p:attrName>ppt_x</p:attrName>
                                        </p:attrNameLst>
                                      </p:cBhvr>
                                      <p:tavLst>
                                        <p:tav tm="0">
                                          <p:val>
                                            <p:strVal val="1+#ppt_w/2"/>
                                          </p:val>
                                        </p:tav>
                                        <p:tav tm="100000">
                                          <p:val>
                                            <p:strVal val="#ppt_x"/>
                                          </p:val>
                                        </p:tav>
                                      </p:tavLst>
                                    </p:anim>
                                    <p:anim calcmode="lin" valueType="num">
                                      <p:cBhvr additive="base">
                                        <p:cTn id="52" dur="500" fill="hold"/>
                                        <p:tgtEl>
                                          <p:spTgt spid="33825"/>
                                        </p:tgtEl>
                                        <p:attrNameLst>
                                          <p:attrName>ppt_y</p:attrName>
                                        </p:attrNameLst>
                                      </p:cBhvr>
                                      <p:tavLst>
                                        <p:tav tm="0">
                                          <p:val>
                                            <p:strVal val="#ppt_y"/>
                                          </p:val>
                                        </p:tav>
                                        <p:tav tm="100000">
                                          <p:val>
                                            <p:strVal val="#ppt_y"/>
                                          </p:val>
                                        </p:tav>
                                      </p:tavLst>
                                    </p:anim>
                                  </p:childTnLst>
                                </p:cTn>
                              </p:par>
                            </p:childTnLst>
                          </p:cTn>
                        </p:par>
                        <p:par>
                          <p:cTn id="53" fill="hold">
                            <p:stCondLst>
                              <p:cond delay="6800"/>
                            </p:stCondLst>
                            <p:childTnLst>
                              <p:par>
                                <p:cTn id="54" presetID="2" presetClass="entr" presetSubtype="2" fill="hold" grpId="0" nodeType="afterEffect">
                                  <p:stCondLst>
                                    <p:cond delay="0"/>
                                  </p:stCondLst>
                                  <p:childTnLst>
                                    <p:set>
                                      <p:cBhvr>
                                        <p:cTn id="55" dur="1" fill="hold">
                                          <p:stCondLst>
                                            <p:cond delay="0"/>
                                          </p:stCondLst>
                                        </p:cTn>
                                        <p:tgtEl>
                                          <p:spTgt spid="33824"/>
                                        </p:tgtEl>
                                        <p:attrNameLst>
                                          <p:attrName>style.visibility</p:attrName>
                                        </p:attrNameLst>
                                      </p:cBhvr>
                                      <p:to>
                                        <p:strVal val="visible"/>
                                      </p:to>
                                    </p:set>
                                    <p:anim calcmode="lin" valueType="num">
                                      <p:cBhvr additive="base">
                                        <p:cTn id="56" dur="500" fill="hold"/>
                                        <p:tgtEl>
                                          <p:spTgt spid="33824"/>
                                        </p:tgtEl>
                                        <p:attrNameLst>
                                          <p:attrName>ppt_x</p:attrName>
                                        </p:attrNameLst>
                                      </p:cBhvr>
                                      <p:tavLst>
                                        <p:tav tm="0">
                                          <p:val>
                                            <p:strVal val="1+#ppt_w/2"/>
                                          </p:val>
                                        </p:tav>
                                        <p:tav tm="100000">
                                          <p:val>
                                            <p:strVal val="#ppt_x"/>
                                          </p:val>
                                        </p:tav>
                                      </p:tavLst>
                                    </p:anim>
                                    <p:anim calcmode="lin" valueType="num">
                                      <p:cBhvr additive="base">
                                        <p:cTn id="57" dur="500" fill="hold"/>
                                        <p:tgtEl>
                                          <p:spTgt spid="33824"/>
                                        </p:tgtEl>
                                        <p:attrNameLst>
                                          <p:attrName>ppt_y</p:attrName>
                                        </p:attrNameLst>
                                      </p:cBhvr>
                                      <p:tavLst>
                                        <p:tav tm="0">
                                          <p:val>
                                            <p:strVal val="#ppt_y"/>
                                          </p:val>
                                        </p:tav>
                                        <p:tav tm="100000">
                                          <p:val>
                                            <p:strVal val="#ppt_y"/>
                                          </p:val>
                                        </p:tav>
                                      </p:tavLst>
                                    </p:anim>
                                  </p:childTnLst>
                                </p:cTn>
                              </p:par>
                            </p:childTnLst>
                          </p:cTn>
                        </p:par>
                        <p:par>
                          <p:cTn id="58" fill="hold">
                            <p:stCondLst>
                              <p:cond delay="7300"/>
                            </p:stCondLst>
                            <p:childTnLst>
                              <p:par>
                                <p:cTn id="59" presetID="9" presetClass="entr" presetSubtype="0" fill="hold" nodeType="afterEffect">
                                  <p:stCondLst>
                                    <p:cond delay="100"/>
                                  </p:stCondLst>
                                  <p:childTnLst>
                                    <p:set>
                                      <p:cBhvr>
                                        <p:cTn id="60" dur="1" fill="hold">
                                          <p:stCondLst>
                                            <p:cond delay="0"/>
                                          </p:stCondLst>
                                        </p:cTn>
                                        <p:tgtEl>
                                          <p:spTgt spid="33826"/>
                                        </p:tgtEl>
                                        <p:attrNameLst>
                                          <p:attrName>style.visibility</p:attrName>
                                        </p:attrNameLst>
                                      </p:cBhvr>
                                      <p:to>
                                        <p:strVal val="visible"/>
                                      </p:to>
                                    </p:set>
                                    <p:animEffect transition="in" filter="dissolve">
                                      <p:cBhvr>
                                        <p:cTn id="61" dur="500"/>
                                        <p:tgtEl>
                                          <p:spTgt spid="33826"/>
                                        </p:tgtEl>
                                      </p:cBhvr>
                                    </p:animEffect>
                                  </p:childTnLst>
                                </p:cTn>
                              </p:par>
                            </p:childTnLst>
                          </p:cTn>
                        </p:par>
                        <p:par>
                          <p:cTn id="62" fill="hold">
                            <p:stCondLst>
                              <p:cond delay="7900"/>
                            </p:stCondLst>
                            <p:childTnLst>
                              <p:par>
                                <p:cTn id="63" presetID="2" presetClass="entr" presetSubtype="2" fill="hold" grpId="0" nodeType="afterEffect">
                                  <p:stCondLst>
                                    <p:cond delay="100"/>
                                  </p:stCondLst>
                                  <p:childTnLst>
                                    <p:set>
                                      <p:cBhvr>
                                        <p:cTn id="64" dur="1" fill="hold">
                                          <p:stCondLst>
                                            <p:cond delay="0"/>
                                          </p:stCondLst>
                                        </p:cTn>
                                        <p:tgtEl>
                                          <p:spTgt spid="33828"/>
                                        </p:tgtEl>
                                        <p:attrNameLst>
                                          <p:attrName>style.visibility</p:attrName>
                                        </p:attrNameLst>
                                      </p:cBhvr>
                                      <p:to>
                                        <p:strVal val="visible"/>
                                      </p:to>
                                    </p:set>
                                    <p:anim calcmode="lin" valueType="num">
                                      <p:cBhvr additive="base">
                                        <p:cTn id="65" dur="500" fill="hold"/>
                                        <p:tgtEl>
                                          <p:spTgt spid="33828"/>
                                        </p:tgtEl>
                                        <p:attrNameLst>
                                          <p:attrName>ppt_x</p:attrName>
                                        </p:attrNameLst>
                                      </p:cBhvr>
                                      <p:tavLst>
                                        <p:tav tm="0">
                                          <p:val>
                                            <p:strVal val="1+#ppt_w/2"/>
                                          </p:val>
                                        </p:tav>
                                        <p:tav tm="100000">
                                          <p:val>
                                            <p:strVal val="#ppt_x"/>
                                          </p:val>
                                        </p:tav>
                                      </p:tavLst>
                                    </p:anim>
                                    <p:anim calcmode="lin" valueType="num">
                                      <p:cBhvr additive="base">
                                        <p:cTn id="66" dur="500" fill="hold"/>
                                        <p:tgtEl>
                                          <p:spTgt spid="33828"/>
                                        </p:tgtEl>
                                        <p:attrNameLst>
                                          <p:attrName>ppt_y</p:attrName>
                                        </p:attrNameLst>
                                      </p:cBhvr>
                                      <p:tavLst>
                                        <p:tav tm="0">
                                          <p:val>
                                            <p:strVal val="#ppt_y"/>
                                          </p:val>
                                        </p:tav>
                                        <p:tav tm="100000">
                                          <p:val>
                                            <p:strVal val="#ppt_y"/>
                                          </p:val>
                                        </p:tav>
                                      </p:tavLst>
                                    </p:anim>
                                  </p:childTnLst>
                                </p:cTn>
                              </p:par>
                            </p:childTnLst>
                          </p:cTn>
                        </p:par>
                        <p:par>
                          <p:cTn id="67" fill="hold">
                            <p:stCondLst>
                              <p:cond delay="8500"/>
                            </p:stCondLst>
                            <p:childTnLst>
                              <p:par>
                                <p:cTn id="68" presetID="2" presetClass="entr" presetSubtype="2" fill="hold" grpId="0" nodeType="afterEffect">
                                  <p:stCondLst>
                                    <p:cond delay="0"/>
                                  </p:stCondLst>
                                  <p:childTnLst>
                                    <p:set>
                                      <p:cBhvr>
                                        <p:cTn id="69" dur="1" fill="hold">
                                          <p:stCondLst>
                                            <p:cond delay="0"/>
                                          </p:stCondLst>
                                        </p:cTn>
                                        <p:tgtEl>
                                          <p:spTgt spid="33827"/>
                                        </p:tgtEl>
                                        <p:attrNameLst>
                                          <p:attrName>style.visibility</p:attrName>
                                        </p:attrNameLst>
                                      </p:cBhvr>
                                      <p:to>
                                        <p:strVal val="visible"/>
                                      </p:to>
                                    </p:set>
                                    <p:anim calcmode="lin" valueType="num">
                                      <p:cBhvr additive="base">
                                        <p:cTn id="70" dur="500" fill="hold"/>
                                        <p:tgtEl>
                                          <p:spTgt spid="33827"/>
                                        </p:tgtEl>
                                        <p:attrNameLst>
                                          <p:attrName>ppt_x</p:attrName>
                                        </p:attrNameLst>
                                      </p:cBhvr>
                                      <p:tavLst>
                                        <p:tav tm="0">
                                          <p:val>
                                            <p:strVal val="1+#ppt_w/2"/>
                                          </p:val>
                                        </p:tav>
                                        <p:tav tm="100000">
                                          <p:val>
                                            <p:strVal val="#ppt_x"/>
                                          </p:val>
                                        </p:tav>
                                      </p:tavLst>
                                    </p:anim>
                                    <p:anim calcmode="lin" valueType="num">
                                      <p:cBhvr additive="base">
                                        <p:cTn id="71" dur="500" fill="hold"/>
                                        <p:tgtEl>
                                          <p:spTgt spid="33827"/>
                                        </p:tgtEl>
                                        <p:attrNameLst>
                                          <p:attrName>ppt_y</p:attrName>
                                        </p:attrNameLst>
                                      </p:cBhvr>
                                      <p:tavLst>
                                        <p:tav tm="0">
                                          <p:val>
                                            <p:strVal val="#ppt_y"/>
                                          </p:val>
                                        </p:tav>
                                        <p:tav tm="100000">
                                          <p:val>
                                            <p:strVal val="#ppt_y"/>
                                          </p:val>
                                        </p:tav>
                                      </p:tavLst>
                                    </p:anim>
                                  </p:childTnLst>
                                </p:cTn>
                              </p:par>
                            </p:childTnLst>
                          </p:cTn>
                        </p:par>
                        <p:par>
                          <p:cTn id="72" fill="hold">
                            <p:stCondLst>
                              <p:cond delay="9000"/>
                            </p:stCondLst>
                            <p:childTnLst>
                              <p:par>
                                <p:cTn id="73" presetID="9" presetClass="entr" presetSubtype="0" fill="hold" nodeType="afterEffect">
                                  <p:stCondLst>
                                    <p:cond delay="100"/>
                                  </p:stCondLst>
                                  <p:childTnLst>
                                    <p:set>
                                      <p:cBhvr>
                                        <p:cTn id="74" dur="1" fill="hold">
                                          <p:stCondLst>
                                            <p:cond delay="0"/>
                                          </p:stCondLst>
                                        </p:cTn>
                                        <p:tgtEl>
                                          <p:spTgt spid="33829"/>
                                        </p:tgtEl>
                                        <p:attrNameLst>
                                          <p:attrName>style.visibility</p:attrName>
                                        </p:attrNameLst>
                                      </p:cBhvr>
                                      <p:to>
                                        <p:strVal val="visible"/>
                                      </p:to>
                                    </p:set>
                                    <p:animEffect transition="in" filter="dissolve">
                                      <p:cBhvr>
                                        <p:cTn id="75" dur="500"/>
                                        <p:tgtEl>
                                          <p:spTgt spid="33829"/>
                                        </p:tgtEl>
                                      </p:cBhvr>
                                    </p:animEffect>
                                  </p:childTnLst>
                                </p:cTn>
                              </p:par>
                            </p:childTnLst>
                          </p:cTn>
                        </p:par>
                        <p:par>
                          <p:cTn id="76" fill="hold">
                            <p:stCondLst>
                              <p:cond delay="9600"/>
                            </p:stCondLst>
                            <p:childTnLst>
                              <p:par>
                                <p:cTn id="77" presetID="2" presetClass="entr" presetSubtype="8" fill="hold" grpId="0" nodeType="afterEffect">
                                  <p:stCondLst>
                                    <p:cond delay="100"/>
                                  </p:stCondLst>
                                  <p:childTnLst>
                                    <p:set>
                                      <p:cBhvr>
                                        <p:cTn id="78" dur="1" fill="hold">
                                          <p:stCondLst>
                                            <p:cond delay="0"/>
                                          </p:stCondLst>
                                        </p:cTn>
                                        <p:tgtEl>
                                          <p:spTgt spid="33831"/>
                                        </p:tgtEl>
                                        <p:attrNameLst>
                                          <p:attrName>style.visibility</p:attrName>
                                        </p:attrNameLst>
                                      </p:cBhvr>
                                      <p:to>
                                        <p:strVal val="visible"/>
                                      </p:to>
                                    </p:set>
                                    <p:anim calcmode="lin" valueType="num">
                                      <p:cBhvr additive="base">
                                        <p:cTn id="79" dur="500" fill="hold"/>
                                        <p:tgtEl>
                                          <p:spTgt spid="33831"/>
                                        </p:tgtEl>
                                        <p:attrNameLst>
                                          <p:attrName>ppt_x</p:attrName>
                                        </p:attrNameLst>
                                      </p:cBhvr>
                                      <p:tavLst>
                                        <p:tav tm="0">
                                          <p:val>
                                            <p:strVal val="0-#ppt_w/2"/>
                                          </p:val>
                                        </p:tav>
                                        <p:tav tm="100000">
                                          <p:val>
                                            <p:strVal val="#ppt_x"/>
                                          </p:val>
                                        </p:tav>
                                      </p:tavLst>
                                    </p:anim>
                                    <p:anim calcmode="lin" valueType="num">
                                      <p:cBhvr additive="base">
                                        <p:cTn id="80" dur="500" fill="hold"/>
                                        <p:tgtEl>
                                          <p:spTgt spid="33831"/>
                                        </p:tgtEl>
                                        <p:attrNameLst>
                                          <p:attrName>ppt_y</p:attrName>
                                        </p:attrNameLst>
                                      </p:cBhvr>
                                      <p:tavLst>
                                        <p:tav tm="0">
                                          <p:val>
                                            <p:strVal val="#ppt_y"/>
                                          </p:val>
                                        </p:tav>
                                        <p:tav tm="100000">
                                          <p:val>
                                            <p:strVal val="#ppt_y"/>
                                          </p:val>
                                        </p:tav>
                                      </p:tavLst>
                                    </p:anim>
                                  </p:childTnLst>
                                </p:cTn>
                              </p:par>
                            </p:childTnLst>
                          </p:cTn>
                        </p:par>
                        <p:par>
                          <p:cTn id="81" fill="hold">
                            <p:stCondLst>
                              <p:cond delay="10200"/>
                            </p:stCondLst>
                            <p:childTnLst>
                              <p:par>
                                <p:cTn id="82" presetID="2" presetClass="entr" presetSubtype="8" fill="hold" grpId="0" nodeType="afterEffect">
                                  <p:stCondLst>
                                    <p:cond delay="0"/>
                                  </p:stCondLst>
                                  <p:childTnLst>
                                    <p:set>
                                      <p:cBhvr>
                                        <p:cTn id="83" dur="1" fill="hold">
                                          <p:stCondLst>
                                            <p:cond delay="0"/>
                                          </p:stCondLst>
                                        </p:cTn>
                                        <p:tgtEl>
                                          <p:spTgt spid="33830"/>
                                        </p:tgtEl>
                                        <p:attrNameLst>
                                          <p:attrName>style.visibility</p:attrName>
                                        </p:attrNameLst>
                                      </p:cBhvr>
                                      <p:to>
                                        <p:strVal val="visible"/>
                                      </p:to>
                                    </p:set>
                                    <p:anim calcmode="lin" valueType="num">
                                      <p:cBhvr additive="base">
                                        <p:cTn id="84" dur="500" fill="hold"/>
                                        <p:tgtEl>
                                          <p:spTgt spid="33830"/>
                                        </p:tgtEl>
                                        <p:attrNameLst>
                                          <p:attrName>ppt_x</p:attrName>
                                        </p:attrNameLst>
                                      </p:cBhvr>
                                      <p:tavLst>
                                        <p:tav tm="0">
                                          <p:val>
                                            <p:strVal val="0-#ppt_w/2"/>
                                          </p:val>
                                        </p:tav>
                                        <p:tav tm="100000">
                                          <p:val>
                                            <p:strVal val="#ppt_x"/>
                                          </p:val>
                                        </p:tav>
                                      </p:tavLst>
                                    </p:anim>
                                    <p:anim calcmode="lin" valueType="num">
                                      <p:cBhvr additive="base">
                                        <p:cTn id="85" dur="500" fill="hold"/>
                                        <p:tgtEl>
                                          <p:spTgt spid="33830"/>
                                        </p:tgtEl>
                                        <p:attrNameLst>
                                          <p:attrName>ppt_y</p:attrName>
                                        </p:attrNameLst>
                                      </p:cBhvr>
                                      <p:tavLst>
                                        <p:tav tm="0">
                                          <p:val>
                                            <p:strVal val="#ppt_y"/>
                                          </p:val>
                                        </p:tav>
                                        <p:tav tm="100000">
                                          <p:val>
                                            <p:strVal val="#ppt_y"/>
                                          </p:val>
                                        </p:tav>
                                      </p:tavLst>
                                    </p:anim>
                                  </p:childTnLst>
                                </p:cTn>
                              </p:par>
                            </p:childTnLst>
                          </p:cTn>
                        </p:par>
                        <p:par>
                          <p:cTn id="86" fill="hold">
                            <p:stCondLst>
                              <p:cond delay="10700"/>
                            </p:stCondLst>
                            <p:childTnLst>
                              <p:par>
                                <p:cTn id="87" presetID="9" presetClass="entr" presetSubtype="0" fill="hold" nodeType="afterEffect">
                                  <p:stCondLst>
                                    <p:cond delay="100"/>
                                  </p:stCondLst>
                                  <p:childTnLst>
                                    <p:set>
                                      <p:cBhvr>
                                        <p:cTn id="88" dur="1" fill="hold">
                                          <p:stCondLst>
                                            <p:cond delay="0"/>
                                          </p:stCondLst>
                                        </p:cTn>
                                        <p:tgtEl>
                                          <p:spTgt spid="33832"/>
                                        </p:tgtEl>
                                        <p:attrNameLst>
                                          <p:attrName>style.visibility</p:attrName>
                                        </p:attrNameLst>
                                      </p:cBhvr>
                                      <p:to>
                                        <p:strVal val="visible"/>
                                      </p:to>
                                    </p:set>
                                    <p:animEffect transition="in" filter="dissolve">
                                      <p:cBhvr>
                                        <p:cTn id="89" dur="500"/>
                                        <p:tgtEl>
                                          <p:spTgt spid="33832"/>
                                        </p:tgtEl>
                                      </p:cBhvr>
                                    </p:animEffect>
                                  </p:childTnLst>
                                </p:cTn>
                              </p:par>
                            </p:childTnLst>
                          </p:cTn>
                        </p:par>
                        <p:par>
                          <p:cTn id="90" fill="hold">
                            <p:stCondLst>
                              <p:cond delay="11300"/>
                            </p:stCondLst>
                            <p:childTnLst>
                              <p:par>
                                <p:cTn id="91" presetID="2" presetClass="entr" presetSubtype="8" fill="hold" grpId="0" nodeType="afterEffect">
                                  <p:stCondLst>
                                    <p:cond delay="100"/>
                                  </p:stCondLst>
                                  <p:childTnLst>
                                    <p:set>
                                      <p:cBhvr>
                                        <p:cTn id="92" dur="1" fill="hold">
                                          <p:stCondLst>
                                            <p:cond delay="0"/>
                                          </p:stCondLst>
                                        </p:cTn>
                                        <p:tgtEl>
                                          <p:spTgt spid="33834"/>
                                        </p:tgtEl>
                                        <p:attrNameLst>
                                          <p:attrName>style.visibility</p:attrName>
                                        </p:attrNameLst>
                                      </p:cBhvr>
                                      <p:to>
                                        <p:strVal val="visible"/>
                                      </p:to>
                                    </p:set>
                                    <p:anim calcmode="lin" valueType="num">
                                      <p:cBhvr additive="base">
                                        <p:cTn id="93" dur="500" fill="hold"/>
                                        <p:tgtEl>
                                          <p:spTgt spid="33834"/>
                                        </p:tgtEl>
                                        <p:attrNameLst>
                                          <p:attrName>ppt_x</p:attrName>
                                        </p:attrNameLst>
                                      </p:cBhvr>
                                      <p:tavLst>
                                        <p:tav tm="0">
                                          <p:val>
                                            <p:strVal val="0-#ppt_w/2"/>
                                          </p:val>
                                        </p:tav>
                                        <p:tav tm="100000">
                                          <p:val>
                                            <p:strVal val="#ppt_x"/>
                                          </p:val>
                                        </p:tav>
                                      </p:tavLst>
                                    </p:anim>
                                    <p:anim calcmode="lin" valueType="num">
                                      <p:cBhvr additive="base">
                                        <p:cTn id="94" dur="500" fill="hold"/>
                                        <p:tgtEl>
                                          <p:spTgt spid="33834"/>
                                        </p:tgtEl>
                                        <p:attrNameLst>
                                          <p:attrName>ppt_y</p:attrName>
                                        </p:attrNameLst>
                                      </p:cBhvr>
                                      <p:tavLst>
                                        <p:tav tm="0">
                                          <p:val>
                                            <p:strVal val="#ppt_y"/>
                                          </p:val>
                                        </p:tav>
                                        <p:tav tm="100000">
                                          <p:val>
                                            <p:strVal val="#ppt_y"/>
                                          </p:val>
                                        </p:tav>
                                      </p:tavLst>
                                    </p:anim>
                                  </p:childTnLst>
                                </p:cTn>
                              </p:par>
                            </p:childTnLst>
                          </p:cTn>
                        </p:par>
                        <p:par>
                          <p:cTn id="95" fill="hold">
                            <p:stCondLst>
                              <p:cond delay="11900"/>
                            </p:stCondLst>
                            <p:childTnLst>
                              <p:par>
                                <p:cTn id="96" presetID="2" presetClass="entr" presetSubtype="8" fill="hold" grpId="0" nodeType="afterEffect">
                                  <p:stCondLst>
                                    <p:cond delay="0"/>
                                  </p:stCondLst>
                                  <p:childTnLst>
                                    <p:set>
                                      <p:cBhvr>
                                        <p:cTn id="97" dur="1" fill="hold">
                                          <p:stCondLst>
                                            <p:cond delay="0"/>
                                          </p:stCondLst>
                                        </p:cTn>
                                        <p:tgtEl>
                                          <p:spTgt spid="33833"/>
                                        </p:tgtEl>
                                        <p:attrNameLst>
                                          <p:attrName>style.visibility</p:attrName>
                                        </p:attrNameLst>
                                      </p:cBhvr>
                                      <p:to>
                                        <p:strVal val="visible"/>
                                      </p:to>
                                    </p:set>
                                    <p:anim calcmode="lin" valueType="num">
                                      <p:cBhvr additive="base">
                                        <p:cTn id="98" dur="500" fill="hold"/>
                                        <p:tgtEl>
                                          <p:spTgt spid="33833"/>
                                        </p:tgtEl>
                                        <p:attrNameLst>
                                          <p:attrName>ppt_x</p:attrName>
                                        </p:attrNameLst>
                                      </p:cBhvr>
                                      <p:tavLst>
                                        <p:tav tm="0">
                                          <p:val>
                                            <p:strVal val="0-#ppt_w/2"/>
                                          </p:val>
                                        </p:tav>
                                        <p:tav tm="100000">
                                          <p:val>
                                            <p:strVal val="#ppt_x"/>
                                          </p:val>
                                        </p:tav>
                                      </p:tavLst>
                                    </p:anim>
                                    <p:anim calcmode="lin" valueType="num">
                                      <p:cBhvr additive="base">
                                        <p:cTn id="99" dur="500" fill="hold"/>
                                        <p:tgtEl>
                                          <p:spTgt spid="33833"/>
                                        </p:tgtEl>
                                        <p:attrNameLst>
                                          <p:attrName>ppt_y</p:attrName>
                                        </p:attrNameLst>
                                      </p:cBhvr>
                                      <p:tavLst>
                                        <p:tav tm="0">
                                          <p:val>
                                            <p:strVal val="#ppt_y"/>
                                          </p:val>
                                        </p:tav>
                                        <p:tav tm="100000">
                                          <p:val>
                                            <p:strVal val="#ppt_y"/>
                                          </p:val>
                                        </p:tav>
                                      </p:tavLst>
                                    </p:anim>
                                  </p:childTnLst>
                                </p:cTn>
                              </p:par>
                            </p:childTnLst>
                          </p:cTn>
                        </p:par>
                        <p:par>
                          <p:cTn id="100" fill="hold">
                            <p:stCondLst>
                              <p:cond delay="12400"/>
                            </p:stCondLst>
                            <p:childTnLst>
                              <p:par>
                                <p:cTn id="101" presetID="9" presetClass="entr" presetSubtype="0" fill="hold" nodeType="afterEffect">
                                  <p:stCondLst>
                                    <p:cond delay="100"/>
                                  </p:stCondLst>
                                  <p:childTnLst>
                                    <p:set>
                                      <p:cBhvr>
                                        <p:cTn id="102" dur="1" fill="hold">
                                          <p:stCondLst>
                                            <p:cond delay="0"/>
                                          </p:stCondLst>
                                        </p:cTn>
                                        <p:tgtEl>
                                          <p:spTgt spid="33835"/>
                                        </p:tgtEl>
                                        <p:attrNameLst>
                                          <p:attrName>style.visibility</p:attrName>
                                        </p:attrNameLst>
                                      </p:cBhvr>
                                      <p:to>
                                        <p:strVal val="visible"/>
                                      </p:to>
                                    </p:set>
                                    <p:animEffect transition="in" filter="dissolve">
                                      <p:cBhvr>
                                        <p:cTn id="103" dur="500"/>
                                        <p:tgtEl>
                                          <p:spTgt spid="33835"/>
                                        </p:tgtEl>
                                      </p:cBhvr>
                                    </p:animEffect>
                                  </p:childTnLst>
                                </p:cTn>
                              </p:par>
                            </p:childTnLst>
                          </p:cTn>
                        </p:par>
                        <p:par>
                          <p:cTn id="104" fill="hold">
                            <p:stCondLst>
                              <p:cond delay="13000"/>
                            </p:stCondLst>
                            <p:childTnLst>
                              <p:par>
                                <p:cTn id="105" presetID="2" presetClass="entr" presetSubtype="8" fill="hold" grpId="0" nodeType="afterEffect">
                                  <p:stCondLst>
                                    <p:cond delay="100"/>
                                  </p:stCondLst>
                                  <p:childTnLst>
                                    <p:set>
                                      <p:cBhvr>
                                        <p:cTn id="106" dur="1" fill="hold">
                                          <p:stCondLst>
                                            <p:cond delay="0"/>
                                          </p:stCondLst>
                                        </p:cTn>
                                        <p:tgtEl>
                                          <p:spTgt spid="33837"/>
                                        </p:tgtEl>
                                        <p:attrNameLst>
                                          <p:attrName>style.visibility</p:attrName>
                                        </p:attrNameLst>
                                      </p:cBhvr>
                                      <p:to>
                                        <p:strVal val="visible"/>
                                      </p:to>
                                    </p:set>
                                    <p:anim calcmode="lin" valueType="num">
                                      <p:cBhvr additive="base">
                                        <p:cTn id="107" dur="500" fill="hold"/>
                                        <p:tgtEl>
                                          <p:spTgt spid="33837"/>
                                        </p:tgtEl>
                                        <p:attrNameLst>
                                          <p:attrName>ppt_x</p:attrName>
                                        </p:attrNameLst>
                                      </p:cBhvr>
                                      <p:tavLst>
                                        <p:tav tm="0">
                                          <p:val>
                                            <p:strVal val="0-#ppt_w/2"/>
                                          </p:val>
                                        </p:tav>
                                        <p:tav tm="100000">
                                          <p:val>
                                            <p:strVal val="#ppt_x"/>
                                          </p:val>
                                        </p:tav>
                                      </p:tavLst>
                                    </p:anim>
                                    <p:anim calcmode="lin" valueType="num">
                                      <p:cBhvr additive="base">
                                        <p:cTn id="108" dur="500" fill="hold"/>
                                        <p:tgtEl>
                                          <p:spTgt spid="33837"/>
                                        </p:tgtEl>
                                        <p:attrNameLst>
                                          <p:attrName>ppt_y</p:attrName>
                                        </p:attrNameLst>
                                      </p:cBhvr>
                                      <p:tavLst>
                                        <p:tav tm="0">
                                          <p:val>
                                            <p:strVal val="#ppt_y"/>
                                          </p:val>
                                        </p:tav>
                                        <p:tav tm="100000">
                                          <p:val>
                                            <p:strVal val="#ppt_y"/>
                                          </p:val>
                                        </p:tav>
                                      </p:tavLst>
                                    </p:anim>
                                  </p:childTnLst>
                                </p:cTn>
                              </p:par>
                            </p:childTnLst>
                          </p:cTn>
                        </p:par>
                        <p:par>
                          <p:cTn id="109" fill="hold">
                            <p:stCondLst>
                              <p:cond delay="13600"/>
                            </p:stCondLst>
                            <p:childTnLst>
                              <p:par>
                                <p:cTn id="110" presetID="2" presetClass="entr" presetSubtype="8" fill="hold" grpId="0" nodeType="afterEffect">
                                  <p:stCondLst>
                                    <p:cond delay="0"/>
                                  </p:stCondLst>
                                  <p:childTnLst>
                                    <p:set>
                                      <p:cBhvr>
                                        <p:cTn id="111" dur="1" fill="hold">
                                          <p:stCondLst>
                                            <p:cond delay="0"/>
                                          </p:stCondLst>
                                        </p:cTn>
                                        <p:tgtEl>
                                          <p:spTgt spid="33836"/>
                                        </p:tgtEl>
                                        <p:attrNameLst>
                                          <p:attrName>style.visibility</p:attrName>
                                        </p:attrNameLst>
                                      </p:cBhvr>
                                      <p:to>
                                        <p:strVal val="visible"/>
                                      </p:to>
                                    </p:set>
                                    <p:anim calcmode="lin" valueType="num">
                                      <p:cBhvr additive="base">
                                        <p:cTn id="112" dur="500" fill="hold"/>
                                        <p:tgtEl>
                                          <p:spTgt spid="33836"/>
                                        </p:tgtEl>
                                        <p:attrNameLst>
                                          <p:attrName>ppt_x</p:attrName>
                                        </p:attrNameLst>
                                      </p:cBhvr>
                                      <p:tavLst>
                                        <p:tav tm="0">
                                          <p:val>
                                            <p:strVal val="0-#ppt_w/2"/>
                                          </p:val>
                                        </p:tav>
                                        <p:tav tm="100000">
                                          <p:val>
                                            <p:strVal val="#ppt_x"/>
                                          </p:val>
                                        </p:tav>
                                      </p:tavLst>
                                    </p:anim>
                                    <p:anim calcmode="lin" valueType="num">
                                      <p:cBhvr additive="base">
                                        <p:cTn id="113" dur="500" fill="hold"/>
                                        <p:tgtEl>
                                          <p:spTgt spid="33836"/>
                                        </p:tgtEl>
                                        <p:attrNameLst>
                                          <p:attrName>ppt_y</p:attrName>
                                        </p:attrNameLst>
                                      </p:cBhvr>
                                      <p:tavLst>
                                        <p:tav tm="0">
                                          <p:val>
                                            <p:strVal val="#ppt_y"/>
                                          </p:val>
                                        </p:tav>
                                        <p:tav tm="100000">
                                          <p:val>
                                            <p:strVal val="#ppt_y"/>
                                          </p:val>
                                        </p:tav>
                                      </p:tavLst>
                                    </p:anim>
                                  </p:childTnLst>
                                </p:cTn>
                              </p:par>
                            </p:childTnLst>
                          </p:cTn>
                        </p:par>
                        <p:par>
                          <p:cTn id="114" fill="hold">
                            <p:stCondLst>
                              <p:cond delay="14100"/>
                            </p:stCondLst>
                            <p:childTnLst>
                              <p:par>
                                <p:cTn id="115" presetID="9" presetClass="entr" presetSubtype="0" fill="hold" nodeType="afterEffect">
                                  <p:stCondLst>
                                    <p:cond delay="100"/>
                                  </p:stCondLst>
                                  <p:childTnLst>
                                    <p:set>
                                      <p:cBhvr>
                                        <p:cTn id="116" dur="1" fill="hold">
                                          <p:stCondLst>
                                            <p:cond delay="0"/>
                                          </p:stCondLst>
                                        </p:cTn>
                                        <p:tgtEl>
                                          <p:spTgt spid="33838"/>
                                        </p:tgtEl>
                                        <p:attrNameLst>
                                          <p:attrName>style.visibility</p:attrName>
                                        </p:attrNameLst>
                                      </p:cBhvr>
                                      <p:to>
                                        <p:strVal val="visible"/>
                                      </p:to>
                                    </p:set>
                                    <p:animEffect transition="in" filter="dissolve">
                                      <p:cBhvr>
                                        <p:cTn id="117" dur="500"/>
                                        <p:tgtEl>
                                          <p:spTgt spid="33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1" grpId="0" autoUpdateAnimBg="0"/>
      <p:bldP spid="33822" grpId="0" autoUpdateAnimBg="0"/>
      <p:bldP spid="33824" grpId="0" autoUpdateAnimBg="0"/>
      <p:bldP spid="33825" grpId="0" autoUpdateAnimBg="0"/>
      <p:bldP spid="33827" grpId="0" autoUpdateAnimBg="0"/>
      <p:bldP spid="33828" grpId="0" autoUpdateAnimBg="0"/>
      <p:bldP spid="33830" grpId="0" autoUpdateAnimBg="0"/>
      <p:bldP spid="33831" grpId="0" autoUpdateAnimBg="0"/>
      <p:bldP spid="33833" grpId="0" autoUpdateAnimBg="0"/>
      <p:bldP spid="33834" grpId="0" autoUpdateAnimBg="0"/>
      <p:bldP spid="33836" grpId="0" autoUpdateAnimBg="0"/>
      <p:bldP spid="3383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756806" y="2126103"/>
            <a:ext cx="3135994" cy="3212672"/>
          </a:xfrm>
          <a:prstGeom prst="rect">
            <a:avLst/>
          </a:prstGeom>
        </p:spPr>
      </p:pic>
      <p:sp>
        <p:nvSpPr>
          <p:cNvPr id="46" name="MH_Others_1"/>
          <p:cNvSpPr txBox="1"/>
          <p:nvPr>
            <p:custDataLst>
              <p:tags r:id="rId1"/>
            </p:custDataLst>
          </p:nvPr>
        </p:nvSpPr>
        <p:spPr>
          <a:xfrm>
            <a:off x="3568054" y="3093105"/>
            <a:ext cx="1513499" cy="1046440"/>
          </a:xfrm>
          <a:prstGeom prst="rect">
            <a:avLst/>
          </a:prstGeom>
          <a:noFill/>
        </p:spPr>
        <p:txBody>
          <a:bodyPr wrap="square" lIns="0" tIns="0" rIns="0" bIns="0" rtlCol="0" anchor="ctr" anchorCtr="0">
            <a:spAutoFit/>
          </a:bodyPr>
          <a:lstStyle/>
          <a:p>
            <a:pPr algn="ctr"/>
            <a:r>
              <a:rPr lang="en-US" altLang="zh-CN" sz="4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04</a:t>
            </a:r>
          </a:p>
          <a:p>
            <a:pPr algn="ctr"/>
            <a:r>
              <a:rPr lang="en-US" altLang="zh-CN"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941601" y="3053648"/>
            <a:ext cx="3866873" cy="677108"/>
          </a:xfrm>
          <a:prstGeom prst="rect">
            <a:avLst/>
          </a:prstGeom>
        </p:spPr>
        <p:txBody>
          <a:bodyPr wrap="square" lIns="0" tIns="0" rIns="0" bIns="0">
            <a:spAutoFit/>
          </a:bodyPr>
          <a:lstStyle/>
          <a:p>
            <a:r>
              <a:rPr lang="zh-CN" altLang="en-US" sz="4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此处添加标题</a:t>
            </a:r>
          </a:p>
        </p:txBody>
      </p:sp>
      <p:sp>
        <p:nvSpPr>
          <p:cNvPr id="11" name="TextBox 11"/>
          <p:cNvSpPr txBox="1"/>
          <p:nvPr/>
        </p:nvSpPr>
        <p:spPr>
          <a:xfrm>
            <a:off x="6871752"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729488"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871752"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729488"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by="(-#ppt_w*2)" calcmode="lin" valueType="num">
                                      <p:cBhvr rctx="PPT">
                                        <p:cTn id="12" dur="500" autoRev="1" fill="hold">
                                          <p:stCondLst>
                                            <p:cond delay="0"/>
                                          </p:stCondLst>
                                        </p:cTn>
                                        <p:tgtEl>
                                          <p:spTgt spid="46"/>
                                        </p:tgtEl>
                                        <p:attrNameLst>
                                          <p:attrName>ppt_w</p:attrName>
                                        </p:attrNameLst>
                                      </p:cBhvr>
                                    </p:anim>
                                    <p:anim by="(#ppt_w*0.50)" calcmode="lin" valueType="num">
                                      <p:cBhvr>
                                        <p:cTn id="13" dur="500" decel="50000" autoRev="1" fill="hold">
                                          <p:stCondLst>
                                            <p:cond delay="0"/>
                                          </p:stCondLst>
                                        </p:cTn>
                                        <p:tgtEl>
                                          <p:spTgt spid="46"/>
                                        </p:tgtEl>
                                        <p:attrNameLst>
                                          <p:attrName>ppt_x</p:attrName>
                                        </p:attrNameLst>
                                      </p:cBhvr>
                                    </p:anim>
                                    <p:anim from="(-#ppt_h/2)" to="(#ppt_y)" calcmode="lin" valueType="num">
                                      <p:cBhvr>
                                        <p:cTn id="14" dur="1000" fill="hold">
                                          <p:stCondLst>
                                            <p:cond delay="0"/>
                                          </p:stCondLst>
                                        </p:cTn>
                                        <p:tgtEl>
                                          <p:spTgt spid="46"/>
                                        </p:tgtEl>
                                        <p:attrNameLst>
                                          <p:attrName>ppt_y</p:attrName>
                                        </p:attrNameLst>
                                      </p:cBhvr>
                                    </p:anim>
                                    <p:animRot by="21600000">
                                      <p:cBhvr>
                                        <p:cTn id="15" dur="1000" fill="hold">
                                          <p:stCondLst>
                                            <p:cond delay="0"/>
                                          </p:stCondLst>
                                        </p:cTn>
                                        <p:tgtEl>
                                          <p:spTgt spid="4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par>
                          <p:cTn id="27" fill="hold">
                            <p:stCondLst>
                              <p:cond delay="100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childTnLst>
                          </p:cTn>
                        </p:par>
                        <p:par>
                          <p:cTn id="32" fill="hold">
                            <p:stCondLst>
                              <p:cond delay="1500"/>
                            </p:stCondLst>
                            <p:childTnLst>
                              <p:par>
                                <p:cTn id="33" presetID="1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ppt_x</p:attrName>
                                        </p:attrNameLst>
                                      </p:cBhvr>
                                      <p:tavLst>
                                        <p:tav tm="0">
                                          <p:val>
                                            <p:strVal val="#ppt_x-#ppt_w*1.125000"/>
                                          </p:val>
                                        </p:tav>
                                        <p:tav tm="100000">
                                          <p:val>
                                            <p:strVal val="#ppt_x"/>
                                          </p:val>
                                        </p:tav>
                                      </p:tavLst>
                                    </p:anim>
                                    <p:animEffect transition="in" filter="wipe(right)">
                                      <p:cBhvr>
                                        <p:cTn id="36" dur="500"/>
                                        <p:tgtEl>
                                          <p:spTgt spid="13"/>
                                        </p:tgtEl>
                                      </p:cBhvr>
                                    </p:animEffect>
                                  </p:childTnLst>
                                </p:cTn>
                              </p:par>
                            </p:childTnLst>
                          </p:cTn>
                        </p:par>
                        <p:par>
                          <p:cTn id="37" fill="hold">
                            <p:stCondLst>
                              <p:cond delay="2000"/>
                            </p:stCondLst>
                            <p:childTnLst>
                              <p:par>
                                <p:cTn id="38" presetID="1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04</a:t>
            </a:r>
          </a:p>
        </p:txBody>
      </p:sp>
      <p:sp>
        <p:nvSpPr>
          <p:cNvPr id="3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3" cstate="print">
            <a:extLst>
              <a:ext uri="{28A0092B-C50C-407E-A947-70E740481C1C}">
                <a14:useLocalDpi xmlns:a14="http://schemas.microsoft.com/office/drawing/2010/main" val="0"/>
              </a:ext>
            </a:extLst>
          </a:blip>
          <a:srcRect/>
          <a:stretch>
            <a:fillRect/>
          </a:stretch>
        </p:blipFill>
        <p:spPr>
          <a:xfrm>
            <a:off x="1990711" y="1513122"/>
            <a:ext cx="4200072" cy="4220928"/>
          </a:xfrm>
          <a:prstGeom prst="rect">
            <a:avLst/>
          </a:prstGeom>
        </p:spPr>
      </p:pic>
      <p:sp>
        <p:nvSpPr>
          <p:cNvPr id="20" name="MH_Number_1"/>
          <p:cNvSpPr/>
          <p:nvPr>
            <p:custDataLst>
              <p:tags r:id="rId1"/>
            </p:custDataLst>
          </p:nvPr>
        </p:nvSpPr>
        <p:spPr>
          <a:xfrm>
            <a:off x="7555357" y="2205757"/>
            <a:ext cx="379667" cy="37966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8260354" y="2145272"/>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dirty="0">
                <a:solidFill>
                  <a:schemeClr val="accent1"/>
                </a:solidFill>
                <a:latin typeface="Arial" panose="020B0604020202020204" pitchFamily="34" charset="0"/>
                <a:ea typeface="微软雅黑" panose="020B0503020204020204" pitchFamily="34" charset="-122"/>
                <a:sym typeface="Arial" panose="020B0604020202020204" pitchFamily="34" charset="0"/>
              </a:rPr>
              <a:t>此处添加标题</a:t>
            </a: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3"/>
            </p:custDataLst>
          </p:nvPr>
        </p:nvSpPr>
        <p:spPr>
          <a:xfrm>
            <a:off x="7555357" y="3075273"/>
            <a:ext cx="379667" cy="37966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4"/>
            </p:custDataLst>
          </p:nvPr>
        </p:nvSpPr>
        <p:spPr>
          <a:xfrm>
            <a:off x="8260354" y="3014789"/>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Arial" panose="020B0604020202020204" pitchFamily="34" charset="0"/>
                <a:ea typeface="微软雅黑" panose="020B0503020204020204" pitchFamily="34" charset="-122"/>
                <a:sym typeface="Arial" panose="020B0604020202020204" pitchFamily="34" charset="0"/>
              </a:rPr>
              <a:t>此处添加标题</a:t>
            </a:r>
            <a:r>
              <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5"/>
            </p:custDataLst>
          </p:nvPr>
        </p:nvSpPr>
        <p:spPr>
          <a:xfrm>
            <a:off x="7555357" y="3944789"/>
            <a:ext cx="379667" cy="379667"/>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6"/>
            </p:custDataLst>
          </p:nvPr>
        </p:nvSpPr>
        <p:spPr>
          <a:xfrm>
            <a:off x="8260354" y="3884305"/>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1"/>
                </a:solidFill>
                <a:latin typeface="Arial" panose="020B0604020202020204" pitchFamily="34" charset="0"/>
                <a:ea typeface="微软雅黑" panose="020B0503020204020204" pitchFamily="34" charset="-122"/>
                <a:sym typeface="Arial" panose="020B0604020202020204" pitchFamily="34" charset="0"/>
              </a:rPr>
              <a:t>此处添加标题</a:t>
            </a: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7"/>
            </p:custDataLst>
          </p:nvPr>
        </p:nvSpPr>
        <p:spPr>
          <a:xfrm>
            <a:off x="7555357" y="4814305"/>
            <a:ext cx="379667" cy="379667"/>
          </a:xfrm>
          <a:prstGeom prst="ellipse">
            <a:avLst/>
          </a:prstGeom>
          <a:solidFill>
            <a:schemeClr val="accent2"/>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8"/>
            </p:custDataLst>
          </p:nvPr>
        </p:nvSpPr>
        <p:spPr>
          <a:xfrm>
            <a:off x="8260354" y="4753820"/>
            <a:ext cx="2466542" cy="5741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dirty="0">
                <a:solidFill>
                  <a:schemeClr val="accent2"/>
                </a:solidFill>
                <a:latin typeface="Arial" panose="020B0604020202020204" pitchFamily="34" charset="0"/>
                <a:ea typeface="微软雅黑" panose="020B0503020204020204" pitchFamily="34" charset="-122"/>
                <a:sym typeface="Arial" panose="020B0604020202020204" pitchFamily="34" charset="0"/>
              </a:rPr>
              <a:t>此处添加标题</a:t>
            </a:r>
            <a:endParaRPr lang="en-US" altLang="zh-CN" sz="25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9"/>
            </p:custDataLst>
          </p:nvPr>
        </p:nvSpPr>
        <p:spPr>
          <a:xfrm>
            <a:off x="3410256" y="2525487"/>
            <a:ext cx="1231106" cy="2097842"/>
          </a:xfrm>
          <a:prstGeom prst="rect">
            <a:avLst/>
          </a:prstGeom>
          <a:noFill/>
        </p:spPr>
        <p:txBody>
          <a:bodyPr vert="eaVert" wrap="square" lIns="0" tIns="0" rIns="0" bIns="0" rtlCol="0" anchor="ctr" anchorCtr="0">
            <a:spAutoFit/>
          </a:bodyPr>
          <a:lstStyle/>
          <a:p>
            <a:pPr algn="ctr"/>
            <a:r>
              <a:rPr lang="zh-CN" altLang="en-US" sz="80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9" name="MH_Others_2"/>
          <p:cNvSpPr txBox="1"/>
          <p:nvPr>
            <p:custDataLst>
              <p:tags r:id="rId10"/>
            </p:custDataLst>
          </p:nvPr>
        </p:nvSpPr>
        <p:spPr>
          <a:xfrm rot="5400000">
            <a:off x="2200581" y="3358965"/>
            <a:ext cx="2152132" cy="430887"/>
          </a:xfrm>
          <a:prstGeom prst="rect">
            <a:avLst/>
          </a:prstGeom>
          <a:noFill/>
        </p:spPr>
        <p:txBody>
          <a:bodyPr wrap="square" lIns="0" tIns="0" rIns="0" bIns="0">
            <a:spAutoFit/>
          </a:bodyPr>
          <a:lstStyle/>
          <a:p>
            <a:pPr algn="ctr">
              <a:defRPr/>
            </a:pPr>
            <a:r>
              <a:rPr lang="en-US" altLang="zh-CN" sz="2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by="(-#ppt_w*2)" calcmode="lin" valueType="num">
                                      <p:cBhvr rctx="PPT">
                                        <p:cTn id="12" dur="500" autoRev="1" fill="hold">
                                          <p:stCondLst>
                                            <p:cond delay="0"/>
                                          </p:stCondLst>
                                        </p:cTn>
                                        <p:tgtEl>
                                          <p:spTgt spid="18"/>
                                        </p:tgtEl>
                                        <p:attrNameLst>
                                          <p:attrName>ppt_w</p:attrName>
                                        </p:attrNameLst>
                                      </p:cBhvr>
                                    </p:anim>
                                    <p:anim by="(#ppt_w*0.50)" calcmode="lin" valueType="num">
                                      <p:cBhvr>
                                        <p:cTn id="13" dur="500" decel="50000" autoRev="1" fill="hold">
                                          <p:stCondLst>
                                            <p:cond delay="0"/>
                                          </p:stCondLst>
                                        </p:cTn>
                                        <p:tgtEl>
                                          <p:spTgt spid="18"/>
                                        </p:tgtEl>
                                        <p:attrNameLst>
                                          <p:attrName>ppt_x</p:attrName>
                                        </p:attrNameLst>
                                      </p:cBhvr>
                                    </p:anim>
                                    <p:anim from="(-#ppt_h/2)" to="(#ppt_y)" calcmode="lin" valueType="num">
                                      <p:cBhvr>
                                        <p:cTn id="14" dur="1000" fill="hold">
                                          <p:stCondLst>
                                            <p:cond delay="0"/>
                                          </p:stCondLst>
                                        </p:cTn>
                                        <p:tgtEl>
                                          <p:spTgt spid="18"/>
                                        </p:tgtEl>
                                        <p:attrNameLst>
                                          <p:attrName>ppt_y</p:attrName>
                                        </p:attrNameLst>
                                      </p:cBhvr>
                                    </p:anim>
                                    <p:animRot by="21600000">
                                      <p:cBhvr>
                                        <p:cTn id="15" dur="1000" fill="hold">
                                          <p:stCondLst>
                                            <p:cond delay="0"/>
                                          </p:stCondLst>
                                        </p:cTn>
                                        <p:tgtEl>
                                          <p:spTgt spid="18"/>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by="(-#ppt_w*2)" calcmode="lin" valueType="num">
                                      <p:cBhvr rctx="PPT">
                                        <p:cTn id="18" dur="500" autoRev="1" fill="hold">
                                          <p:stCondLst>
                                            <p:cond delay="0"/>
                                          </p:stCondLst>
                                        </p:cTn>
                                        <p:tgtEl>
                                          <p:spTgt spid="19"/>
                                        </p:tgtEl>
                                        <p:attrNameLst>
                                          <p:attrName>ppt_w</p:attrName>
                                        </p:attrNameLst>
                                      </p:cBhvr>
                                    </p:anim>
                                    <p:anim by="(#ppt_w*0.50)" calcmode="lin" valueType="num">
                                      <p:cBhvr>
                                        <p:cTn id="19" dur="500" decel="50000" autoRev="1" fill="hold">
                                          <p:stCondLst>
                                            <p:cond delay="0"/>
                                          </p:stCondLst>
                                        </p:cTn>
                                        <p:tgtEl>
                                          <p:spTgt spid="19"/>
                                        </p:tgtEl>
                                        <p:attrNameLst>
                                          <p:attrName>ppt_x</p:attrName>
                                        </p:attrNameLst>
                                      </p:cBhvr>
                                    </p:anim>
                                    <p:anim from="(-#ppt_h/2)" to="(#ppt_y)" calcmode="lin" valueType="num">
                                      <p:cBhvr>
                                        <p:cTn id="20" dur="1000" fill="hold">
                                          <p:stCondLst>
                                            <p:cond delay="0"/>
                                          </p:stCondLst>
                                        </p:cTn>
                                        <p:tgtEl>
                                          <p:spTgt spid="19"/>
                                        </p:tgtEl>
                                        <p:attrNameLst>
                                          <p:attrName>ppt_y</p:attrName>
                                        </p:attrNameLst>
                                      </p:cBhvr>
                                    </p:anim>
                                    <p:animRot by="21600000">
                                      <p:cBhvr>
                                        <p:cTn id="21" dur="1000" fill="hold">
                                          <p:stCondLst>
                                            <p:cond delay="0"/>
                                          </p:stCondLst>
                                        </p:cTn>
                                        <p:tgtEl>
                                          <p:spTgt spid="1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4781575" y="4842597"/>
            <a:ext cx="716976" cy="530251"/>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5018574" y="3718657"/>
            <a:ext cx="780414" cy="342329"/>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4469171" y="2410385"/>
            <a:ext cx="554190" cy="691840"/>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bwMode="auto">
          <a:xfrm>
            <a:off x="3476894" y="2009406"/>
            <a:ext cx="226225" cy="772036"/>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bwMode="auto">
          <a:xfrm>
            <a:off x="1631190" y="4839007"/>
            <a:ext cx="716976" cy="529054"/>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bwMode="auto">
          <a:xfrm>
            <a:off x="1330756" y="3717461"/>
            <a:ext cx="780414" cy="339935"/>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p:nvPr/>
        </p:nvSpPr>
        <p:spPr bwMode="auto">
          <a:xfrm>
            <a:off x="2106381" y="2405598"/>
            <a:ext cx="555387" cy="694234"/>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12"/>
          <p:cNvGrpSpPr/>
          <p:nvPr/>
        </p:nvGrpSpPr>
        <p:grpSpPr>
          <a:xfrm>
            <a:off x="2319440" y="2989712"/>
            <a:ext cx="2513606" cy="3305990"/>
            <a:chOff x="2066468" y="2628718"/>
            <a:chExt cx="2744485" cy="3609651"/>
          </a:xfrm>
        </p:grpSpPr>
        <p:sp>
          <p:nvSpPr>
            <p:cNvPr id="14" name="Freeform 13"/>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4"/>
          <p:cNvSpPr>
            <a:spLocks noChangeArrowheads="1"/>
          </p:cNvSpPr>
          <p:nvPr/>
        </p:nvSpPr>
        <p:spPr bwMode="auto">
          <a:xfrm>
            <a:off x="2808995" y="3448146"/>
            <a:ext cx="1607510" cy="1607510"/>
          </a:xfrm>
          <a:prstGeom prst="ellipse">
            <a:avLst/>
          </a:prstGeom>
          <a:solidFill>
            <a:schemeClr val="accent2"/>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7" name="Oval 15"/>
          <p:cNvSpPr>
            <a:spLocks noChangeArrowheads="1"/>
          </p:cNvSpPr>
          <p:nvPr/>
        </p:nvSpPr>
        <p:spPr bwMode="auto">
          <a:xfrm>
            <a:off x="2968190" y="3608538"/>
            <a:ext cx="1287924" cy="12867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8" name="Oval 16"/>
          <p:cNvSpPr>
            <a:spLocks noChangeArrowheads="1"/>
          </p:cNvSpPr>
          <p:nvPr/>
        </p:nvSpPr>
        <p:spPr bwMode="auto">
          <a:xfrm>
            <a:off x="3105840" y="3746187"/>
            <a:ext cx="1012624" cy="1012624"/>
          </a:xfrm>
          <a:prstGeom prst="ellipse">
            <a:avLst/>
          </a:prstGeom>
          <a:solidFill>
            <a:schemeClr val="accent3"/>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19" name="Oval 17"/>
          <p:cNvSpPr>
            <a:spLocks noChangeArrowheads="1"/>
          </p:cNvSpPr>
          <p:nvPr/>
        </p:nvSpPr>
        <p:spPr bwMode="auto">
          <a:xfrm>
            <a:off x="3255459" y="3894610"/>
            <a:ext cx="713385" cy="7145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0" name="Oval 18"/>
          <p:cNvSpPr>
            <a:spLocks noChangeArrowheads="1"/>
          </p:cNvSpPr>
          <p:nvPr/>
        </p:nvSpPr>
        <p:spPr bwMode="auto">
          <a:xfrm>
            <a:off x="3388322" y="4027471"/>
            <a:ext cx="446464" cy="448859"/>
          </a:xfrm>
          <a:prstGeom prst="ellipse">
            <a:avLst/>
          </a:prstGeom>
          <a:solidFill>
            <a:schemeClr val="accent4"/>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1" name="Oval 19"/>
          <p:cNvSpPr>
            <a:spLocks noChangeArrowheads="1"/>
          </p:cNvSpPr>
          <p:nvPr/>
        </p:nvSpPr>
        <p:spPr bwMode="auto">
          <a:xfrm>
            <a:off x="3528365" y="4169910"/>
            <a:ext cx="166377" cy="1663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0"/>
          <p:cNvSpPr/>
          <p:nvPr/>
        </p:nvSpPr>
        <p:spPr bwMode="auto">
          <a:xfrm>
            <a:off x="3576242" y="3336829"/>
            <a:ext cx="947989" cy="950383"/>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1"/>
          <p:cNvSpPr/>
          <p:nvPr/>
        </p:nvSpPr>
        <p:spPr bwMode="auto">
          <a:xfrm>
            <a:off x="3612151" y="3312889"/>
            <a:ext cx="947989" cy="950383"/>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4"/>
          <p:cNvGrpSpPr>
            <a:grpSpLocks noChangeAspect="1"/>
          </p:cNvGrpSpPr>
          <p:nvPr/>
        </p:nvGrpSpPr>
        <p:grpSpPr bwMode="auto">
          <a:xfrm flipH="1">
            <a:off x="6607537" y="3280489"/>
            <a:ext cx="1144281" cy="989145"/>
            <a:chOff x="2883" y="375"/>
            <a:chExt cx="1938" cy="1977"/>
          </a:xfrm>
          <a:solidFill>
            <a:schemeClr val="accent1"/>
          </a:solidFill>
        </p:grpSpPr>
        <p:sp>
          <p:nvSpPr>
            <p:cNvPr id="2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4"/>
          <p:cNvGrpSpPr>
            <a:grpSpLocks noChangeAspect="1"/>
          </p:cNvGrpSpPr>
          <p:nvPr/>
        </p:nvGrpSpPr>
        <p:grpSpPr bwMode="auto">
          <a:xfrm flipH="1">
            <a:off x="9139688" y="3280489"/>
            <a:ext cx="1144281" cy="989145"/>
            <a:chOff x="2883" y="375"/>
            <a:chExt cx="1938" cy="1977"/>
          </a:xfrm>
          <a:solidFill>
            <a:schemeClr val="accent2"/>
          </a:solidFill>
        </p:grpSpPr>
        <p:sp>
          <p:nvSpPr>
            <p:cNvPr id="3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4"/>
          <p:cNvGrpSpPr>
            <a:grpSpLocks noChangeAspect="1"/>
          </p:cNvGrpSpPr>
          <p:nvPr/>
        </p:nvGrpSpPr>
        <p:grpSpPr bwMode="auto">
          <a:xfrm flipH="1">
            <a:off x="6607537" y="4876369"/>
            <a:ext cx="1144281" cy="989145"/>
            <a:chOff x="2883" y="375"/>
            <a:chExt cx="1938" cy="1977"/>
          </a:xfrm>
          <a:solidFill>
            <a:schemeClr val="accent3"/>
          </a:solidFill>
        </p:grpSpPr>
        <p:sp>
          <p:nvSpPr>
            <p:cNvPr id="4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Group 4"/>
          <p:cNvGrpSpPr>
            <a:grpSpLocks noChangeAspect="1"/>
          </p:cNvGrpSpPr>
          <p:nvPr/>
        </p:nvGrpSpPr>
        <p:grpSpPr bwMode="auto">
          <a:xfrm flipH="1">
            <a:off x="9183285" y="4876369"/>
            <a:ext cx="1144281" cy="989145"/>
            <a:chOff x="2883" y="375"/>
            <a:chExt cx="1938" cy="1977"/>
          </a:xfrm>
          <a:solidFill>
            <a:schemeClr val="accent4"/>
          </a:solidFill>
        </p:grpSpPr>
        <p:sp>
          <p:nvSpPr>
            <p:cNvPr id="55" name="Freeform 5"/>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6"/>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7"/>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8"/>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9"/>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0"/>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1"/>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ln>
          </p:spPr>
          <p:txBody>
            <a:bodyPr vert="horz" wrap="square" lIns="83748" tIns="41874" rIns="83748" bIns="41874" numCol="1" anchor="t" anchorCtr="0" compatLnSpc="1"/>
            <a:lstStyle/>
            <a:p>
              <a:pPr>
                <a:lnSpc>
                  <a:spcPct val="120000"/>
                </a:lnSpc>
              </a:pPr>
              <a:endParaRPr lang="en-US" sz="1565">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Content Placeholder 2"/>
          <p:cNvSpPr txBox="1"/>
          <p:nvPr/>
        </p:nvSpPr>
        <p:spPr>
          <a:xfrm>
            <a:off x="6572145" y="2243255"/>
            <a:ext cx="4884557" cy="8032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l">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replace text, click add relevant headline, modify the text content, also can copy your content to this directly.</a:t>
            </a:r>
            <a:endParaRPr lang="en-US" sz="800" i="1" dirty="0">
              <a:solidFill>
                <a:schemeClr val="bg1">
                  <a:lumMod val="7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9" name="Content Placeholder 2"/>
          <p:cNvSpPr txBox="1"/>
          <p:nvPr/>
        </p:nvSpPr>
        <p:spPr>
          <a:xfrm>
            <a:off x="7076634" y="4199173"/>
            <a:ext cx="1776568" cy="42960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0" name="TextBox 78"/>
          <p:cNvSpPr txBox="1"/>
          <p:nvPr/>
        </p:nvSpPr>
        <p:spPr>
          <a:xfrm>
            <a:off x="7076633" y="3919261"/>
            <a:ext cx="1422893" cy="258532"/>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Content Placeholder 2"/>
          <p:cNvSpPr txBox="1"/>
          <p:nvPr/>
        </p:nvSpPr>
        <p:spPr>
          <a:xfrm>
            <a:off x="9680134" y="4199173"/>
            <a:ext cx="1776568" cy="42960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2" name="TextBox 78"/>
          <p:cNvSpPr txBox="1"/>
          <p:nvPr/>
        </p:nvSpPr>
        <p:spPr>
          <a:xfrm>
            <a:off x="9680133" y="3919261"/>
            <a:ext cx="1422893" cy="258532"/>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Content Placeholder 2"/>
          <p:cNvSpPr txBox="1"/>
          <p:nvPr/>
        </p:nvSpPr>
        <p:spPr>
          <a:xfrm>
            <a:off x="7076634" y="5862873"/>
            <a:ext cx="1776568" cy="42960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TextBox 78"/>
          <p:cNvSpPr txBox="1"/>
          <p:nvPr/>
        </p:nvSpPr>
        <p:spPr>
          <a:xfrm>
            <a:off x="7076633" y="5582961"/>
            <a:ext cx="1422893" cy="258532"/>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Content Placeholder 2"/>
          <p:cNvSpPr txBox="1"/>
          <p:nvPr/>
        </p:nvSpPr>
        <p:spPr>
          <a:xfrm>
            <a:off x="9680134" y="5862873"/>
            <a:ext cx="1776568" cy="42960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replace text, click add relevant headline, modify the text content, also can copy your content to this directly.</a:t>
            </a:r>
            <a:endParaRPr lang="en-US" sz="8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6" name="TextBox 78"/>
          <p:cNvSpPr txBox="1"/>
          <p:nvPr/>
        </p:nvSpPr>
        <p:spPr>
          <a:xfrm>
            <a:off x="9680133" y="5582961"/>
            <a:ext cx="1422893" cy="258532"/>
          </a:xfrm>
          <a:prstGeom prst="rect">
            <a:avLst/>
          </a:prstGeom>
          <a:noFill/>
        </p:spPr>
        <p:txBody>
          <a:bodyPr wrap="square" lIns="0" tIns="0" rIns="0" bIns="0" rtlCol="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750"/>
                                        <p:tgtEl>
                                          <p:spTgt spid="20"/>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4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5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7500"/>
                            </p:stCondLst>
                            <p:childTnLst>
                              <p:par>
                                <p:cTn id="49" presetID="2" presetClass="entr" presetSubtype="3"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0-#ppt_h/2"/>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1000"/>
                                        <p:tgtEl>
                                          <p:spTgt spid="64"/>
                                        </p:tgtEl>
                                      </p:cBhvr>
                                    </p:animEffect>
                                    <p:anim calcmode="lin" valueType="num">
                                      <p:cBhvr>
                                        <p:cTn id="57" dur="1000" fill="hold"/>
                                        <p:tgtEl>
                                          <p:spTgt spid="64"/>
                                        </p:tgtEl>
                                        <p:attrNameLst>
                                          <p:attrName>ppt_x</p:attrName>
                                        </p:attrNameLst>
                                      </p:cBhvr>
                                      <p:tavLst>
                                        <p:tav tm="0">
                                          <p:val>
                                            <p:strVal val="#ppt_x"/>
                                          </p:val>
                                        </p:tav>
                                        <p:tav tm="100000">
                                          <p:val>
                                            <p:strVal val="#ppt_x"/>
                                          </p:val>
                                        </p:tav>
                                      </p:tavLst>
                                    </p:anim>
                                    <p:anim calcmode="lin" valueType="num">
                                      <p:cBhvr>
                                        <p:cTn id="58" dur="1000" fill="hold"/>
                                        <p:tgtEl>
                                          <p:spTgt spid="64"/>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22" presetClass="entr" presetSubtype="8"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750"/>
                                        <p:tgtEl>
                                          <p:spTgt spid="24"/>
                                        </p:tgtEl>
                                      </p:cBhvr>
                                    </p:animEffect>
                                  </p:childTnLst>
                                </p:cTn>
                              </p:par>
                            </p:childTnLst>
                          </p:cTn>
                        </p:par>
                        <p:par>
                          <p:cTn id="63" fill="hold">
                            <p:stCondLst>
                              <p:cond delay="10000"/>
                            </p:stCondLst>
                            <p:childTnLst>
                              <p:par>
                                <p:cTn id="64" presetID="22" presetClass="entr" presetSubtype="8"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750"/>
                                        <p:tgtEl>
                                          <p:spTgt spid="34"/>
                                        </p:tgtEl>
                                      </p:cBhvr>
                                    </p:animEffect>
                                  </p:childTnLst>
                                </p:cTn>
                              </p:par>
                            </p:childTnLst>
                          </p:cTn>
                        </p:par>
                        <p:par>
                          <p:cTn id="67" fill="hold">
                            <p:stCondLst>
                              <p:cond delay="11000"/>
                            </p:stCondLst>
                            <p:childTnLst>
                              <p:par>
                                <p:cTn id="68" presetID="22" presetClass="entr" presetSubtype="8"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750"/>
                                        <p:tgtEl>
                                          <p:spTgt spid="44"/>
                                        </p:tgtEl>
                                      </p:cBhvr>
                                    </p:animEffect>
                                  </p:childTnLst>
                                </p:cTn>
                              </p:par>
                            </p:childTnLst>
                          </p:cTn>
                        </p:par>
                        <p:par>
                          <p:cTn id="71" fill="hold">
                            <p:stCondLst>
                              <p:cond delay="12000"/>
                            </p:stCondLst>
                            <p:childTnLst>
                              <p:par>
                                <p:cTn id="72" presetID="22" presetClass="entr" presetSubtype="8"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left)">
                                      <p:cBhvr>
                                        <p:cTn id="74" dur="750"/>
                                        <p:tgtEl>
                                          <p:spTgt spid="54"/>
                                        </p:tgtEl>
                                      </p:cBhvr>
                                    </p:animEffect>
                                  </p:childTnLst>
                                </p:cTn>
                              </p:par>
                            </p:childTnLst>
                          </p:cTn>
                        </p:par>
                        <p:par>
                          <p:cTn id="75" fill="hold">
                            <p:stCondLst>
                              <p:cond delay="13000"/>
                            </p:stCondLst>
                            <p:childTnLst>
                              <p:par>
                                <p:cTn id="76" presetID="22" presetClass="entr" presetSubtype="8"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left)">
                                      <p:cBhvr>
                                        <p:cTn id="78" dur="750"/>
                                        <p:tgtEl>
                                          <p:spTgt spid="69"/>
                                        </p:tgtEl>
                                      </p:cBhvr>
                                    </p:animEffect>
                                  </p:childTnLst>
                                </p:cTn>
                              </p:par>
                            </p:childTnLst>
                          </p:cTn>
                        </p:par>
                        <p:par>
                          <p:cTn id="79" fill="hold">
                            <p:stCondLst>
                              <p:cond delay="14000"/>
                            </p:stCondLst>
                            <p:childTnLst>
                              <p:par>
                                <p:cTn id="80" presetID="22" presetClass="entr" presetSubtype="4" fill="hold" grpId="0" nodeType="after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wipe(down)">
                                      <p:cBhvr>
                                        <p:cTn id="82" dur="750"/>
                                        <p:tgtEl>
                                          <p:spTgt spid="70"/>
                                        </p:tgtEl>
                                      </p:cBhvr>
                                    </p:animEffect>
                                  </p:childTnLst>
                                </p:cTn>
                              </p:par>
                            </p:childTnLst>
                          </p:cTn>
                        </p:par>
                        <p:par>
                          <p:cTn id="83" fill="hold">
                            <p:stCondLst>
                              <p:cond delay="15000"/>
                            </p:stCondLst>
                            <p:childTnLst>
                              <p:par>
                                <p:cTn id="84" presetID="22" presetClass="entr" presetSubtype="8"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750"/>
                                        <p:tgtEl>
                                          <p:spTgt spid="71"/>
                                        </p:tgtEl>
                                      </p:cBhvr>
                                    </p:animEffect>
                                  </p:childTnLst>
                                </p:cTn>
                              </p:par>
                            </p:childTnLst>
                          </p:cTn>
                        </p:par>
                        <p:par>
                          <p:cTn id="87" fill="hold">
                            <p:stCondLst>
                              <p:cond delay="16000"/>
                            </p:stCondLst>
                            <p:childTnLst>
                              <p:par>
                                <p:cTn id="88" presetID="22" presetClass="entr" presetSubtype="4"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down)">
                                      <p:cBhvr>
                                        <p:cTn id="90" dur="750"/>
                                        <p:tgtEl>
                                          <p:spTgt spid="72"/>
                                        </p:tgtEl>
                                      </p:cBhvr>
                                    </p:animEffect>
                                  </p:childTnLst>
                                </p:cTn>
                              </p:par>
                            </p:childTnLst>
                          </p:cTn>
                        </p:par>
                        <p:par>
                          <p:cTn id="91" fill="hold">
                            <p:stCondLst>
                              <p:cond delay="17000"/>
                            </p:stCondLst>
                            <p:childTnLst>
                              <p:par>
                                <p:cTn id="92" presetID="22" presetClass="entr" presetSubtype="8"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750"/>
                                        <p:tgtEl>
                                          <p:spTgt spid="73"/>
                                        </p:tgtEl>
                                      </p:cBhvr>
                                    </p:animEffect>
                                  </p:childTnLst>
                                </p:cTn>
                              </p:par>
                            </p:childTnLst>
                          </p:cTn>
                        </p:par>
                        <p:par>
                          <p:cTn id="95" fill="hold">
                            <p:stCondLst>
                              <p:cond delay="18000"/>
                            </p:stCondLst>
                            <p:childTnLst>
                              <p:par>
                                <p:cTn id="96" presetID="22" presetClass="entr" presetSubtype="4" fill="hold" grpId="0" nodeType="after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down)">
                                      <p:cBhvr>
                                        <p:cTn id="98" dur="750"/>
                                        <p:tgtEl>
                                          <p:spTgt spid="74"/>
                                        </p:tgtEl>
                                      </p:cBhvr>
                                    </p:animEffect>
                                  </p:childTnLst>
                                </p:cTn>
                              </p:par>
                            </p:childTnLst>
                          </p:cTn>
                        </p:par>
                        <p:par>
                          <p:cTn id="99" fill="hold">
                            <p:stCondLst>
                              <p:cond delay="19000"/>
                            </p:stCondLst>
                            <p:childTnLst>
                              <p:par>
                                <p:cTn id="100" presetID="22" presetClass="entr" presetSubtype="8"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left)">
                                      <p:cBhvr>
                                        <p:cTn id="102" dur="750"/>
                                        <p:tgtEl>
                                          <p:spTgt spid="75"/>
                                        </p:tgtEl>
                                      </p:cBhvr>
                                    </p:animEffect>
                                  </p:childTnLst>
                                </p:cTn>
                              </p:par>
                            </p:childTnLst>
                          </p:cTn>
                        </p:par>
                        <p:par>
                          <p:cTn id="103" fill="hold">
                            <p:stCondLst>
                              <p:cond delay="20000"/>
                            </p:stCondLst>
                            <p:childTnLst>
                              <p:par>
                                <p:cTn id="104" presetID="22" presetClass="entr" presetSubtype="4" fill="hold" grpId="0" nodeType="after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down)">
                                      <p:cBhvr>
                                        <p:cTn id="106"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6" grpId="0" animBg="1"/>
      <p:bldP spid="18" grpId="0" animBg="1"/>
      <p:bldP spid="20" grpId="0" animBg="1"/>
      <p:bldP spid="22" grpId="0" animBg="1"/>
      <p:bldP spid="64" grpId="0"/>
      <p:bldP spid="69" grpId="0"/>
      <p:bldP spid="70" grpId="0"/>
      <p:bldP spid="71" grpId="0"/>
      <p:bldP spid="72" grpId="0"/>
      <p:bldP spid="73" grpId="0"/>
      <p:bldP spid="74" grpId="0"/>
      <p:bldP spid="75" grpId="0"/>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86991" y="2211128"/>
            <a:ext cx="3185359" cy="2408357"/>
            <a:chOff x="580214" y="1561513"/>
            <a:chExt cx="3477939" cy="2629570"/>
          </a:xfrm>
        </p:grpSpPr>
        <p:cxnSp>
          <p:nvCxnSpPr>
            <p:cNvPr id="6" name="Straight Connector 5"/>
            <p:cNvCxnSpPr/>
            <p:nvPr/>
          </p:nvCxnSpPr>
          <p:spPr>
            <a:xfrm>
              <a:off x="112770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0295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7820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5344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2869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27704"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1127704"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1127704"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1127704"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1127704" y="3235566"/>
              <a:ext cx="1871003"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p:nvPr/>
          </p:nvSpPr>
          <p:spPr>
            <a:xfrm>
              <a:off x="1127705" y="2715063"/>
              <a:ext cx="82999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1127705" y="2194561"/>
              <a:ext cx="151931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1127704" y="1674058"/>
              <a:ext cx="2461846"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984008" y="3868619"/>
              <a:ext cx="28739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1616378" y="3868619"/>
              <a:ext cx="37315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3599239"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2923993"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2248742"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580214" y="17004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580214" y="3261915"/>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580214" y="2741412"/>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580214" y="22209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27"/>
          <p:cNvGrpSpPr/>
          <p:nvPr/>
        </p:nvGrpSpPr>
        <p:grpSpPr>
          <a:xfrm>
            <a:off x="8284576" y="2211128"/>
            <a:ext cx="3185359" cy="2408357"/>
            <a:chOff x="8205912" y="1561513"/>
            <a:chExt cx="3477939" cy="2629570"/>
          </a:xfrm>
        </p:grpSpPr>
        <p:cxnSp>
          <p:nvCxnSpPr>
            <p:cNvPr id="29" name="Straight Connector 28"/>
            <p:cNvCxnSpPr/>
            <p:nvPr/>
          </p:nvCxnSpPr>
          <p:spPr>
            <a:xfrm>
              <a:off x="875340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42865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10389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77914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45439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753402"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8753402"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8753402"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8753402"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7"/>
            <p:cNvSpPr/>
            <p:nvPr/>
          </p:nvSpPr>
          <p:spPr>
            <a:xfrm>
              <a:off x="8753402" y="3235566"/>
              <a:ext cx="1615953"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8753403" y="2715063"/>
              <a:ext cx="2290320"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p:nvPr/>
          </p:nvSpPr>
          <p:spPr>
            <a:xfrm>
              <a:off x="8753403" y="2194561"/>
              <a:ext cx="1615952"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0"/>
            <p:cNvSpPr/>
            <p:nvPr/>
          </p:nvSpPr>
          <p:spPr>
            <a:xfrm>
              <a:off x="8753402" y="1674058"/>
              <a:ext cx="2025744"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1"/>
            <p:cNvSpPr txBox="1"/>
            <p:nvPr/>
          </p:nvSpPr>
          <p:spPr>
            <a:xfrm>
              <a:off x="8609706" y="3868619"/>
              <a:ext cx="28739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9242076" y="3868619"/>
              <a:ext cx="37315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1224937"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10549691"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5"/>
            <p:cNvSpPr txBox="1"/>
            <p:nvPr/>
          </p:nvSpPr>
          <p:spPr>
            <a:xfrm>
              <a:off x="9874440"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8205912" y="17004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8205912" y="3261915"/>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8205912" y="2741412"/>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8205912" y="22209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0"/>
          <p:cNvGrpSpPr/>
          <p:nvPr/>
        </p:nvGrpSpPr>
        <p:grpSpPr>
          <a:xfrm>
            <a:off x="4898879" y="2211128"/>
            <a:ext cx="3185359" cy="2408357"/>
            <a:chOff x="4397488" y="1561513"/>
            <a:chExt cx="3477939" cy="2629570"/>
          </a:xfrm>
        </p:grpSpPr>
        <p:cxnSp>
          <p:nvCxnSpPr>
            <p:cNvPr id="52" name="Straight Connector 51"/>
            <p:cNvCxnSpPr/>
            <p:nvPr/>
          </p:nvCxnSpPr>
          <p:spPr>
            <a:xfrm>
              <a:off x="494497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2022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9547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7072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4597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944978"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7"/>
            <p:cNvSpPr/>
            <p:nvPr/>
          </p:nvSpPr>
          <p:spPr>
            <a:xfrm>
              <a:off x="4944978"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58"/>
            <p:cNvSpPr/>
            <p:nvPr/>
          </p:nvSpPr>
          <p:spPr>
            <a:xfrm>
              <a:off x="4944978"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59"/>
            <p:cNvSpPr/>
            <p:nvPr/>
          </p:nvSpPr>
          <p:spPr>
            <a:xfrm>
              <a:off x="4944978"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4944979" y="3235566"/>
              <a:ext cx="1195754"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1"/>
            <p:cNvSpPr/>
            <p:nvPr/>
          </p:nvSpPr>
          <p:spPr>
            <a:xfrm>
              <a:off x="4944978" y="2715063"/>
              <a:ext cx="2180485"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Rectangle 62"/>
            <p:cNvSpPr/>
            <p:nvPr/>
          </p:nvSpPr>
          <p:spPr>
            <a:xfrm>
              <a:off x="4944978" y="2194561"/>
              <a:ext cx="1856929"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63"/>
            <p:cNvSpPr/>
            <p:nvPr/>
          </p:nvSpPr>
          <p:spPr>
            <a:xfrm>
              <a:off x="4944978" y="1674058"/>
              <a:ext cx="1615953"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4801282" y="3868619"/>
              <a:ext cx="28739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5"/>
            <p:cNvSpPr txBox="1"/>
            <p:nvPr/>
          </p:nvSpPr>
          <p:spPr>
            <a:xfrm>
              <a:off x="5433652" y="3868619"/>
              <a:ext cx="373151"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6"/>
            <p:cNvSpPr txBox="1"/>
            <p:nvPr/>
          </p:nvSpPr>
          <p:spPr>
            <a:xfrm>
              <a:off x="7416513"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6741267"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6066016" y="3868619"/>
              <a:ext cx="458914" cy="322464"/>
            </a:xfrm>
            <a:prstGeom prst="rect">
              <a:avLst/>
            </a:prstGeom>
            <a:noFill/>
          </p:spPr>
          <p:txBody>
            <a:bodyPr wrap="non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4397488" y="17004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4397488" y="3261915"/>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4397488" y="2741412"/>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72"/>
            <p:cNvSpPr txBox="1"/>
            <p:nvPr/>
          </p:nvSpPr>
          <p:spPr>
            <a:xfrm>
              <a:off x="4397488" y="2220908"/>
              <a:ext cx="544676" cy="322464"/>
            </a:xfrm>
            <a:prstGeom prst="rect">
              <a:avLst/>
            </a:prstGeom>
            <a:noFill/>
          </p:spPr>
          <p:txBody>
            <a:bodyPr wrap="none" rtlCol="0">
              <a:spAutoFit/>
            </a:bodyPr>
            <a:lstStyle/>
            <a:p>
              <a:pPr algn="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TextBox 76"/>
          <p:cNvSpPr txBox="1"/>
          <p:nvPr/>
        </p:nvSpPr>
        <p:spPr>
          <a:xfrm>
            <a:off x="2096671" y="5022448"/>
            <a:ext cx="1663440" cy="258532"/>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5408559" y="5022448"/>
            <a:ext cx="1663440" cy="258532"/>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78"/>
          <p:cNvSpPr txBox="1"/>
          <p:nvPr/>
        </p:nvSpPr>
        <p:spPr>
          <a:xfrm>
            <a:off x="8794256" y="5022448"/>
            <a:ext cx="1663440" cy="2362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Rectangle 79"/>
          <p:cNvSpPr/>
          <p:nvPr/>
        </p:nvSpPr>
        <p:spPr>
          <a:xfrm>
            <a:off x="2096671" y="5314849"/>
            <a:ext cx="2436496" cy="429605"/>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Rectangle 80"/>
          <p:cNvSpPr/>
          <p:nvPr/>
        </p:nvSpPr>
        <p:spPr>
          <a:xfrm>
            <a:off x="5408559" y="5314849"/>
            <a:ext cx="2436496" cy="429605"/>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Rectangle 81"/>
          <p:cNvSpPr/>
          <p:nvPr/>
        </p:nvSpPr>
        <p:spPr>
          <a:xfrm>
            <a:off x="8794256" y="5314849"/>
            <a:ext cx="2436496" cy="429605"/>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05300" y="349723"/>
            <a:ext cx="4248150" cy="4269246"/>
          </a:xfrm>
          <a:prstGeom prst="rect">
            <a:avLst/>
          </a:prstGeom>
        </p:spPr>
      </p:pic>
      <p:sp>
        <p:nvSpPr>
          <p:cNvPr id="12" name="矩形 259"/>
          <p:cNvSpPr>
            <a:spLocks noChangeArrowheads="1"/>
          </p:cNvSpPr>
          <p:nvPr/>
        </p:nvSpPr>
        <p:spPr bwMode="auto">
          <a:xfrm>
            <a:off x="4989215" y="1895016"/>
            <a:ext cx="2305052" cy="270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cap="all" dirty="0">
                <a:solidFill>
                  <a:schemeClr val="accent1"/>
                </a:solidFill>
                <a:latin typeface="Impact" panose="020B0806030902050204" pitchFamily="34" charset="0"/>
                <a:cs typeface="Arial" panose="020B0604020202020204" pitchFamily="34" charset="0"/>
              </a:rPr>
              <a:t>2020</a:t>
            </a:r>
            <a:endParaRPr lang="zh-CN" altLang="en-US" sz="8800" cap="all" dirty="0">
              <a:solidFill>
                <a:schemeClr val="accent1"/>
              </a:solidFill>
              <a:latin typeface="Impact" panose="020B0806030902050204" pitchFamily="34" charset="0"/>
              <a:cs typeface="Arial" panose="020B0604020202020204" pitchFamily="34" charset="0"/>
            </a:endParaRPr>
          </a:p>
        </p:txBody>
      </p:sp>
      <p:sp>
        <p:nvSpPr>
          <p:cNvPr id="7" name="矩形 259"/>
          <p:cNvSpPr>
            <a:spLocks noChangeArrowheads="1"/>
          </p:cNvSpPr>
          <p:nvPr/>
        </p:nvSpPr>
        <p:spPr bwMode="auto">
          <a:xfrm>
            <a:off x="3235779" y="4794359"/>
            <a:ext cx="638719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dirty="0">
                <a:solidFill>
                  <a:schemeClr val="accent1"/>
                </a:solidFill>
                <a:cs typeface="Arial" panose="020B0604020202020204" pitchFamily="34" charset="0"/>
              </a:rPr>
              <a:t>THANK YOU</a:t>
            </a:r>
            <a:endParaRPr lang="zh-CN" altLang="en-US" sz="5400" dirty="0">
              <a:solidFill>
                <a:schemeClr val="accent1"/>
              </a:solidFill>
              <a:cs typeface="Arial" panose="020B0604020202020204" pitchFamily="34" charset="0"/>
            </a:endParaRPr>
          </a:p>
        </p:txBody>
      </p:sp>
      <p:sp>
        <p:nvSpPr>
          <p:cNvPr id="8" name="矩形 259"/>
          <p:cNvSpPr>
            <a:spLocks noChangeArrowheads="1"/>
          </p:cNvSpPr>
          <p:nvPr/>
        </p:nvSpPr>
        <p:spPr bwMode="auto">
          <a:xfrm>
            <a:off x="4716236" y="5955204"/>
            <a:ext cx="3426278"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2800" dirty="0">
                <a:solidFill>
                  <a:schemeClr val="accent1"/>
                </a:solidFill>
                <a:latin typeface="Arial" panose="020B0604020202020204" pitchFamily="34" charset="0"/>
                <a:cs typeface="Arial" panose="020B0604020202020204" pitchFamily="34" charset="0"/>
                <a:sym typeface="Arial" panose="020B0604020202020204" pitchFamily="34" charset="0"/>
              </a:rPr>
              <a:t>感谢聆听，批评指导</a:t>
            </a:r>
            <a:endParaRPr lang="en-US" altLang="zh-CN" sz="280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par>
                          <p:cTn id="16" fill="hold">
                            <p:stCondLst>
                              <p:cond delay="26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par>
                          <p:cTn id="20" fill="hold">
                            <p:stCondLst>
                              <p:cond delay="31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par>
                          <p:cTn id="28" fill="hold">
                            <p:stCondLst>
                              <p:cond delay="40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7"/>
                                        </p:tgtEl>
                                      </p:cBhvr>
                                    </p:animEffect>
                                    <p:animScale>
                                      <p:cBhvr>
                                        <p:cTn id="31" dur="250" autoRev="1" fill="hold"/>
                                        <p:tgtEl>
                                          <p:spTgt spid="7"/>
                                        </p:tgtEl>
                                      </p:cBhvr>
                                      <p:by x="105000" y="105000"/>
                                    </p:animScale>
                                  </p:childTnLst>
                                </p:cTn>
                              </p:par>
                            </p:childTnLst>
                          </p:cTn>
                        </p:par>
                        <p:par>
                          <p:cTn id="32" fill="hold">
                            <p:stCondLst>
                              <p:cond delay="4550"/>
                            </p:stCondLst>
                            <p:childTnLst>
                              <p:par>
                                <p:cTn id="33" presetID="53" presetClass="entr" presetSubtype="16"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P spid="7" grpId="0"/>
      <p:bldP spid="7" grpId="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756806" y="2126103"/>
            <a:ext cx="3135994" cy="3212672"/>
          </a:xfrm>
          <a:prstGeom prst="rect">
            <a:avLst/>
          </a:prstGeom>
        </p:spPr>
      </p:pic>
      <p:sp>
        <p:nvSpPr>
          <p:cNvPr id="46" name="MH_Others_1"/>
          <p:cNvSpPr txBox="1"/>
          <p:nvPr>
            <p:custDataLst>
              <p:tags r:id="rId1"/>
            </p:custDataLst>
          </p:nvPr>
        </p:nvSpPr>
        <p:spPr>
          <a:xfrm>
            <a:off x="3568054" y="3093105"/>
            <a:ext cx="1513499" cy="1046440"/>
          </a:xfrm>
          <a:prstGeom prst="rect">
            <a:avLst/>
          </a:prstGeom>
          <a:noFill/>
        </p:spPr>
        <p:txBody>
          <a:bodyPr wrap="square" lIns="0" tIns="0" rIns="0" bIns="0" rtlCol="0" anchor="ctr" anchorCtr="0">
            <a:spAutoFit/>
          </a:bodyPr>
          <a:lstStyle/>
          <a:p>
            <a:pPr algn="ctr"/>
            <a:r>
              <a:rPr lang="en-US" altLang="zh-CN" sz="4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01</a:t>
            </a:r>
          </a:p>
          <a:p>
            <a:pPr algn="ctr"/>
            <a:r>
              <a:rPr lang="en-US" altLang="zh-CN"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941601" y="3053648"/>
            <a:ext cx="3866873" cy="677108"/>
          </a:xfrm>
          <a:prstGeom prst="rect">
            <a:avLst/>
          </a:prstGeom>
        </p:spPr>
        <p:txBody>
          <a:bodyPr wrap="square" lIns="0" tIns="0" rIns="0" bIns="0">
            <a:spAutoFit/>
          </a:bodyPr>
          <a:lstStyle/>
          <a:p>
            <a:r>
              <a:rPr lang="zh-CN" altLang="en-US" sz="4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此处添加标题</a:t>
            </a:r>
          </a:p>
        </p:txBody>
      </p:sp>
      <p:sp>
        <p:nvSpPr>
          <p:cNvPr id="11" name="TextBox 11"/>
          <p:cNvSpPr txBox="1"/>
          <p:nvPr/>
        </p:nvSpPr>
        <p:spPr>
          <a:xfrm>
            <a:off x="6871752"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729488"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871752"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729488"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by="(-#ppt_w*2)" calcmode="lin" valueType="num">
                                      <p:cBhvr rctx="PPT">
                                        <p:cTn id="12" dur="500" autoRev="1" fill="hold">
                                          <p:stCondLst>
                                            <p:cond delay="0"/>
                                          </p:stCondLst>
                                        </p:cTn>
                                        <p:tgtEl>
                                          <p:spTgt spid="46"/>
                                        </p:tgtEl>
                                        <p:attrNameLst>
                                          <p:attrName>ppt_w</p:attrName>
                                        </p:attrNameLst>
                                      </p:cBhvr>
                                    </p:anim>
                                    <p:anim by="(#ppt_w*0.50)" calcmode="lin" valueType="num">
                                      <p:cBhvr>
                                        <p:cTn id="13" dur="500" decel="50000" autoRev="1" fill="hold">
                                          <p:stCondLst>
                                            <p:cond delay="0"/>
                                          </p:stCondLst>
                                        </p:cTn>
                                        <p:tgtEl>
                                          <p:spTgt spid="46"/>
                                        </p:tgtEl>
                                        <p:attrNameLst>
                                          <p:attrName>ppt_x</p:attrName>
                                        </p:attrNameLst>
                                      </p:cBhvr>
                                    </p:anim>
                                    <p:anim from="(-#ppt_h/2)" to="(#ppt_y)" calcmode="lin" valueType="num">
                                      <p:cBhvr>
                                        <p:cTn id="14" dur="1000" fill="hold">
                                          <p:stCondLst>
                                            <p:cond delay="0"/>
                                          </p:stCondLst>
                                        </p:cTn>
                                        <p:tgtEl>
                                          <p:spTgt spid="46"/>
                                        </p:tgtEl>
                                        <p:attrNameLst>
                                          <p:attrName>ppt_y</p:attrName>
                                        </p:attrNameLst>
                                      </p:cBhvr>
                                    </p:anim>
                                    <p:animRot by="21600000">
                                      <p:cBhvr>
                                        <p:cTn id="15" dur="1000" fill="hold">
                                          <p:stCondLst>
                                            <p:cond delay="0"/>
                                          </p:stCondLst>
                                        </p:cTn>
                                        <p:tgtEl>
                                          <p:spTgt spid="4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par>
                          <p:cTn id="27" fill="hold">
                            <p:stCondLst>
                              <p:cond delay="100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childTnLst>
                          </p:cTn>
                        </p:par>
                        <p:par>
                          <p:cTn id="32" fill="hold">
                            <p:stCondLst>
                              <p:cond delay="1500"/>
                            </p:stCondLst>
                            <p:childTnLst>
                              <p:par>
                                <p:cTn id="33" presetID="1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ppt_x</p:attrName>
                                        </p:attrNameLst>
                                      </p:cBhvr>
                                      <p:tavLst>
                                        <p:tav tm="0">
                                          <p:val>
                                            <p:strVal val="#ppt_x-#ppt_w*1.125000"/>
                                          </p:val>
                                        </p:tav>
                                        <p:tav tm="100000">
                                          <p:val>
                                            <p:strVal val="#ppt_x"/>
                                          </p:val>
                                        </p:tav>
                                      </p:tavLst>
                                    </p:anim>
                                    <p:animEffect transition="in" filter="wipe(right)">
                                      <p:cBhvr>
                                        <p:cTn id="36" dur="500"/>
                                        <p:tgtEl>
                                          <p:spTgt spid="13"/>
                                        </p:tgtEl>
                                      </p:cBhvr>
                                    </p:animEffect>
                                  </p:childTnLst>
                                </p:cTn>
                              </p:par>
                            </p:childTnLst>
                          </p:cTn>
                        </p:par>
                        <p:par>
                          <p:cTn id="37" fill="hold">
                            <p:stCondLst>
                              <p:cond delay="2000"/>
                            </p:stCondLst>
                            <p:childTnLst>
                              <p:par>
                                <p:cTn id="38" presetID="1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5408617" y="1765611"/>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5408619" y="2379507"/>
            <a:ext cx="3451700" cy="543268"/>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5408619" y="3264225"/>
            <a:ext cx="3451700"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5408619" y="4148941"/>
            <a:ext cx="3451700"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5408618" y="5033658"/>
            <a:ext cx="3451701" cy="543269"/>
            <a:chOff x="5128064" y="4772988"/>
            <a:chExt cx="3273084"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40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128064" y="4772988"/>
              <a:ext cx="464234"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9057322" y="2233528"/>
            <a:ext cx="2541032" cy="870320"/>
            <a:chOff x="8451509" y="2034687"/>
            <a:chExt cx="3254568" cy="825279"/>
          </a:xfrm>
        </p:grpSpPr>
        <p:sp>
          <p:nvSpPr>
            <p:cNvPr id="13" name="TextBox 12"/>
            <p:cNvSpPr txBox="1"/>
            <p:nvPr/>
          </p:nvSpPr>
          <p:spPr>
            <a:xfrm>
              <a:off x="8451509" y="2034687"/>
              <a:ext cx="1846179"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9057322" y="3118243"/>
            <a:ext cx="2496908" cy="870320"/>
            <a:chOff x="8508022" y="2034687"/>
            <a:chExt cx="3198055" cy="825279"/>
          </a:xfrm>
        </p:grpSpPr>
        <p:sp>
          <p:nvSpPr>
            <p:cNvPr id="17" name="TextBox 16"/>
            <p:cNvSpPr txBox="1"/>
            <p:nvPr/>
          </p:nvSpPr>
          <p:spPr>
            <a:xfrm>
              <a:off x="8514715" y="2034687"/>
              <a:ext cx="1846180"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9057322" y="4887675"/>
            <a:ext cx="2496909" cy="870319"/>
            <a:chOff x="8508022" y="2034687"/>
            <a:chExt cx="3198055" cy="825280"/>
          </a:xfrm>
        </p:grpSpPr>
        <p:sp>
          <p:nvSpPr>
            <p:cNvPr id="20" name="TextBox 19"/>
            <p:cNvSpPr txBox="1"/>
            <p:nvPr/>
          </p:nvSpPr>
          <p:spPr>
            <a:xfrm>
              <a:off x="8514343" y="2034687"/>
              <a:ext cx="1846179"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8508022" y="2365039"/>
              <a:ext cx="3198055" cy="49492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057322" y="4002958"/>
            <a:ext cx="2522171" cy="870320"/>
            <a:chOff x="8475665" y="2034687"/>
            <a:chExt cx="3230412" cy="825279"/>
          </a:xfrm>
        </p:grpSpPr>
        <p:sp>
          <p:nvSpPr>
            <p:cNvPr id="23" name="TextBox 22"/>
            <p:cNvSpPr txBox="1"/>
            <p:nvPr/>
          </p:nvSpPr>
          <p:spPr>
            <a:xfrm>
              <a:off x="8475665" y="2034687"/>
              <a:ext cx="1909828" cy="311548"/>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8508022" y="2365039"/>
              <a:ext cx="3198055" cy="494927"/>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1341397" y="2379505"/>
            <a:ext cx="4064898" cy="3197420"/>
            <a:chOff x="689317" y="2256183"/>
            <a:chExt cx="3854548" cy="3031960"/>
          </a:xfrm>
        </p:grpSpPr>
        <p:sp>
          <p:nvSpPr>
            <p:cNvPr id="28" name="Rectangle 27"/>
            <p:cNvSpPr/>
            <p:nvPr/>
          </p:nvSpPr>
          <p:spPr>
            <a:xfrm>
              <a:off x="689317" y="2256183"/>
              <a:ext cx="3854548" cy="3031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103992" y="2777120"/>
              <a:ext cx="1455026" cy="311549"/>
            </a:xfrm>
            <a:prstGeom prst="rect">
              <a:avLst/>
            </a:prstGeom>
            <a:noFill/>
          </p:spPr>
          <p:txBody>
            <a:bodyPr wrap="squar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129140" y="3077845"/>
              <a:ext cx="3004396" cy="35569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1129140" y="4123237"/>
              <a:ext cx="3004396" cy="355692"/>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anim calcmode="lin" valueType="num">
                                      <p:cBhvr>
                                        <p:cTn id="44" dur="1000" fill="hold"/>
                                        <p:tgtEl>
                                          <p:spTgt spid="38"/>
                                        </p:tgtEl>
                                        <p:attrNameLst>
                                          <p:attrName>ppt_x</p:attrName>
                                        </p:attrNameLst>
                                      </p:cBhvr>
                                      <p:tavLst>
                                        <p:tav tm="0">
                                          <p:val>
                                            <p:strVal val="#ppt_x"/>
                                          </p:val>
                                        </p:tav>
                                        <p:tav tm="100000">
                                          <p:val>
                                            <p:strVal val="#ppt_x"/>
                                          </p:val>
                                        </p:tav>
                                      </p:tavLst>
                                    </p:anim>
                                    <p:anim calcmode="lin" valueType="num">
                                      <p:cBhvr>
                                        <p:cTn id="4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4" name="Freeform 2351"/>
          <p:cNvSpPr/>
          <p:nvPr/>
        </p:nvSpPr>
        <p:spPr bwMode="auto">
          <a:xfrm>
            <a:off x="4218110" y="2071773"/>
            <a:ext cx="4397134" cy="1187385"/>
          </a:xfrm>
          <a:custGeom>
            <a:avLst/>
            <a:gdLst>
              <a:gd name="T0" fmla="*/ 101 w 5540"/>
              <a:gd name="T1" fmla="*/ 0 h 1497"/>
              <a:gd name="T2" fmla="*/ 144 w 5540"/>
              <a:gd name="T3" fmla="*/ 8 h 1497"/>
              <a:gd name="T4" fmla="*/ 226 w 5540"/>
              <a:gd name="T5" fmla="*/ 24 h 1497"/>
              <a:gd name="T6" fmla="*/ 346 w 5540"/>
              <a:gd name="T7" fmla="*/ 44 h 1497"/>
              <a:gd name="T8" fmla="*/ 501 w 5540"/>
              <a:gd name="T9" fmla="*/ 69 h 1497"/>
              <a:gd name="T10" fmla="*/ 687 w 5540"/>
              <a:gd name="T11" fmla="*/ 95 h 1497"/>
              <a:gd name="T12" fmla="*/ 905 w 5540"/>
              <a:gd name="T13" fmla="*/ 122 h 1497"/>
              <a:gd name="T14" fmla="*/ 1150 w 5540"/>
              <a:gd name="T15" fmla="*/ 147 h 1497"/>
              <a:gd name="T16" fmla="*/ 1420 w 5540"/>
              <a:gd name="T17" fmla="*/ 171 h 1497"/>
              <a:gd name="T18" fmla="*/ 1712 w 5540"/>
              <a:gd name="T19" fmla="*/ 189 h 1497"/>
              <a:gd name="T20" fmla="*/ 2023 w 5540"/>
              <a:gd name="T21" fmla="*/ 203 h 1497"/>
              <a:gd name="T22" fmla="*/ 2352 w 5540"/>
              <a:gd name="T23" fmla="*/ 208 h 1497"/>
              <a:gd name="T24" fmla="*/ 2697 w 5540"/>
              <a:gd name="T25" fmla="*/ 204 h 1497"/>
              <a:gd name="T26" fmla="*/ 3053 w 5540"/>
              <a:gd name="T27" fmla="*/ 191 h 1497"/>
              <a:gd name="T28" fmla="*/ 3458 w 5540"/>
              <a:gd name="T29" fmla="*/ 176 h 1497"/>
              <a:gd name="T30" fmla="*/ 3824 w 5540"/>
              <a:gd name="T31" fmla="*/ 169 h 1497"/>
              <a:gd name="T32" fmla="*/ 4154 w 5540"/>
              <a:gd name="T33" fmla="*/ 174 h 1497"/>
              <a:gd name="T34" fmla="*/ 4446 w 5540"/>
              <a:gd name="T35" fmla="*/ 188 h 1497"/>
              <a:gd name="T36" fmla="*/ 4701 w 5540"/>
              <a:gd name="T37" fmla="*/ 210 h 1497"/>
              <a:gd name="T38" fmla="*/ 4922 w 5540"/>
              <a:gd name="T39" fmla="*/ 238 h 1497"/>
              <a:gd name="T40" fmla="*/ 5108 w 5540"/>
              <a:gd name="T41" fmla="*/ 274 h 1497"/>
              <a:gd name="T42" fmla="*/ 5258 w 5540"/>
              <a:gd name="T43" fmla="*/ 313 h 1497"/>
              <a:gd name="T44" fmla="*/ 5376 w 5540"/>
              <a:gd name="T45" fmla="*/ 356 h 1497"/>
              <a:gd name="T46" fmla="*/ 5462 w 5540"/>
              <a:gd name="T47" fmla="*/ 402 h 1497"/>
              <a:gd name="T48" fmla="*/ 5516 w 5540"/>
              <a:gd name="T49" fmla="*/ 448 h 1497"/>
              <a:gd name="T50" fmla="*/ 5540 w 5540"/>
              <a:gd name="T51" fmla="*/ 497 h 1497"/>
              <a:gd name="T52" fmla="*/ 5496 w 5540"/>
              <a:gd name="T53" fmla="*/ 566 h 1497"/>
              <a:gd name="T54" fmla="*/ 5418 w 5540"/>
              <a:gd name="T55" fmla="*/ 623 h 1497"/>
              <a:gd name="T56" fmla="*/ 5310 w 5540"/>
              <a:gd name="T57" fmla="*/ 667 h 1497"/>
              <a:gd name="T58" fmla="*/ 5174 w 5540"/>
              <a:gd name="T59" fmla="*/ 701 h 1497"/>
              <a:gd name="T60" fmla="*/ 5010 w 5540"/>
              <a:gd name="T61" fmla="*/ 727 h 1497"/>
              <a:gd name="T62" fmla="*/ 4822 w 5540"/>
              <a:gd name="T63" fmla="*/ 747 h 1497"/>
              <a:gd name="T64" fmla="*/ 4613 w 5540"/>
              <a:gd name="T65" fmla="*/ 762 h 1497"/>
              <a:gd name="T66" fmla="*/ 4382 w 5540"/>
              <a:gd name="T67" fmla="*/ 776 h 1497"/>
              <a:gd name="T68" fmla="*/ 4133 w 5540"/>
              <a:gd name="T69" fmla="*/ 789 h 1497"/>
              <a:gd name="T70" fmla="*/ 3870 w 5540"/>
              <a:gd name="T71" fmla="*/ 804 h 1497"/>
              <a:gd name="T72" fmla="*/ 3591 w 5540"/>
              <a:gd name="T73" fmla="*/ 823 h 1497"/>
              <a:gd name="T74" fmla="*/ 3304 w 5540"/>
              <a:gd name="T75" fmla="*/ 850 h 1497"/>
              <a:gd name="T76" fmla="*/ 3006 w 5540"/>
              <a:gd name="T77" fmla="*/ 884 h 1497"/>
              <a:gd name="T78" fmla="*/ 2702 w 5540"/>
              <a:gd name="T79" fmla="*/ 928 h 1497"/>
              <a:gd name="T80" fmla="*/ 2393 w 5540"/>
              <a:gd name="T81" fmla="*/ 983 h 1497"/>
              <a:gd name="T82" fmla="*/ 2082 w 5540"/>
              <a:gd name="T83" fmla="*/ 1054 h 1497"/>
              <a:gd name="T84" fmla="*/ 1852 w 5540"/>
              <a:gd name="T85" fmla="*/ 1122 h 1497"/>
              <a:gd name="T86" fmla="*/ 1653 w 5540"/>
              <a:gd name="T87" fmla="*/ 1203 h 1497"/>
              <a:gd name="T88" fmla="*/ 1484 w 5540"/>
              <a:gd name="T89" fmla="*/ 1293 h 1497"/>
              <a:gd name="T90" fmla="*/ 1339 w 5540"/>
              <a:gd name="T91" fmla="*/ 1392 h 1497"/>
              <a:gd name="T92" fmla="*/ 1221 w 5540"/>
              <a:gd name="T93" fmla="*/ 1497 h 1497"/>
              <a:gd name="T94" fmla="*/ 981 w 5540"/>
              <a:gd name="T95" fmla="*/ 1489 h 1497"/>
              <a:gd name="T96" fmla="*/ 745 w 5540"/>
              <a:gd name="T97" fmla="*/ 1477 h 1497"/>
              <a:gd name="T98" fmla="*/ 518 w 5540"/>
              <a:gd name="T99" fmla="*/ 1463 h 1497"/>
              <a:gd name="T100" fmla="*/ 312 w 5540"/>
              <a:gd name="T101" fmla="*/ 1448 h 1497"/>
              <a:gd name="T102" fmla="*/ 137 w 5540"/>
              <a:gd name="T103" fmla="*/ 1433 h 1497"/>
              <a:gd name="T104" fmla="*/ 0 w 5540"/>
              <a:gd name="T105" fmla="*/ 1418 h 1497"/>
              <a:gd name="T106" fmla="*/ 96 w 5540"/>
              <a:gd name="T107"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40" h="1497">
                <a:moveTo>
                  <a:pt x="96" y="0"/>
                </a:moveTo>
                <a:lnTo>
                  <a:pt x="101" y="0"/>
                </a:lnTo>
                <a:lnTo>
                  <a:pt x="117" y="3"/>
                </a:lnTo>
                <a:lnTo>
                  <a:pt x="144" y="8"/>
                </a:lnTo>
                <a:lnTo>
                  <a:pt x="181" y="15"/>
                </a:lnTo>
                <a:lnTo>
                  <a:pt x="226" y="24"/>
                </a:lnTo>
                <a:lnTo>
                  <a:pt x="282" y="34"/>
                </a:lnTo>
                <a:lnTo>
                  <a:pt x="346" y="44"/>
                </a:lnTo>
                <a:lnTo>
                  <a:pt x="419" y="56"/>
                </a:lnTo>
                <a:lnTo>
                  <a:pt x="501" y="69"/>
                </a:lnTo>
                <a:lnTo>
                  <a:pt x="591" y="81"/>
                </a:lnTo>
                <a:lnTo>
                  <a:pt x="687" y="95"/>
                </a:lnTo>
                <a:lnTo>
                  <a:pt x="794" y="108"/>
                </a:lnTo>
                <a:lnTo>
                  <a:pt x="905" y="122"/>
                </a:lnTo>
                <a:lnTo>
                  <a:pt x="1025" y="135"/>
                </a:lnTo>
                <a:lnTo>
                  <a:pt x="1150" y="147"/>
                </a:lnTo>
                <a:lnTo>
                  <a:pt x="1282" y="159"/>
                </a:lnTo>
                <a:lnTo>
                  <a:pt x="1420" y="171"/>
                </a:lnTo>
                <a:lnTo>
                  <a:pt x="1564" y="181"/>
                </a:lnTo>
                <a:lnTo>
                  <a:pt x="1712" y="189"/>
                </a:lnTo>
                <a:lnTo>
                  <a:pt x="1866" y="196"/>
                </a:lnTo>
                <a:lnTo>
                  <a:pt x="2023" y="203"/>
                </a:lnTo>
                <a:lnTo>
                  <a:pt x="2187" y="206"/>
                </a:lnTo>
                <a:lnTo>
                  <a:pt x="2352" y="208"/>
                </a:lnTo>
                <a:lnTo>
                  <a:pt x="2523" y="208"/>
                </a:lnTo>
                <a:lnTo>
                  <a:pt x="2697" y="204"/>
                </a:lnTo>
                <a:lnTo>
                  <a:pt x="2874" y="199"/>
                </a:lnTo>
                <a:lnTo>
                  <a:pt x="3053" y="191"/>
                </a:lnTo>
                <a:lnTo>
                  <a:pt x="3260" y="182"/>
                </a:lnTo>
                <a:lnTo>
                  <a:pt x="3458" y="176"/>
                </a:lnTo>
                <a:lnTo>
                  <a:pt x="3647" y="171"/>
                </a:lnTo>
                <a:lnTo>
                  <a:pt x="3824" y="169"/>
                </a:lnTo>
                <a:lnTo>
                  <a:pt x="3993" y="171"/>
                </a:lnTo>
                <a:lnTo>
                  <a:pt x="4154" y="174"/>
                </a:lnTo>
                <a:lnTo>
                  <a:pt x="4304" y="181"/>
                </a:lnTo>
                <a:lnTo>
                  <a:pt x="4446" y="188"/>
                </a:lnTo>
                <a:lnTo>
                  <a:pt x="4577" y="198"/>
                </a:lnTo>
                <a:lnTo>
                  <a:pt x="4701" y="210"/>
                </a:lnTo>
                <a:lnTo>
                  <a:pt x="4816" y="223"/>
                </a:lnTo>
                <a:lnTo>
                  <a:pt x="4922" y="238"/>
                </a:lnTo>
                <a:lnTo>
                  <a:pt x="5018" y="255"/>
                </a:lnTo>
                <a:lnTo>
                  <a:pt x="5108" y="274"/>
                </a:lnTo>
                <a:lnTo>
                  <a:pt x="5187" y="292"/>
                </a:lnTo>
                <a:lnTo>
                  <a:pt x="5258" y="313"/>
                </a:lnTo>
                <a:lnTo>
                  <a:pt x="5322" y="335"/>
                </a:lnTo>
                <a:lnTo>
                  <a:pt x="5376" y="356"/>
                </a:lnTo>
                <a:lnTo>
                  <a:pt x="5423" y="378"/>
                </a:lnTo>
                <a:lnTo>
                  <a:pt x="5462" y="402"/>
                </a:lnTo>
                <a:lnTo>
                  <a:pt x="5493" y="424"/>
                </a:lnTo>
                <a:lnTo>
                  <a:pt x="5516" y="448"/>
                </a:lnTo>
                <a:lnTo>
                  <a:pt x="5531" y="471"/>
                </a:lnTo>
                <a:lnTo>
                  <a:pt x="5540" y="497"/>
                </a:lnTo>
                <a:lnTo>
                  <a:pt x="5521" y="534"/>
                </a:lnTo>
                <a:lnTo>
                  <a:pt x="5496" y="566"/>
                </a:lnTo>
                <a:lnTo>
                  <a:pt x="5461" y="596"/>
                </a:lnTo>
                <a:lnTo>
                  <a:pt x="5418" y="623"/>
                </a:lnTo>
                <a:lnTo>
                  <a:pt x="5369" y="647"/>
                </a:lnTo>
                <a:lnTo>
                  <a:pt x="5310" y="667"/>
                </a:lnTo>
                <a:lnTo>
                  <a:pt x="5246" y="686"/>
                </a:lnTo>
                <a:lnTo>
                  <a:pt x="5174" y="701"/>
                </a:lnTo>
                <a:lnTo>
                  <a:pt x="5096" y="715"/>
                </a:lnTo>
                <a:lnTo>
                  <a:pt x="5010" y="727"/>
                </a:lnTo>
                <a:lnTo>
                  <a:pt x="4920" y="737"/>
                </a:lnTo>
                <a:lnTo>
                  <a:pt x="4822" y="747"/>
                </a:lnTo>
                <a:lnTo>
                  <a:pt x="4719" y="754"/>
                </a:lnTo>
                <a:lnTo>
                  <a:pt x="4613" y="762"/>
                </a:lnTo>
                <a:lnTo>
                  <a:pt x="4500" y="769"/>
                </a:lnTo>
                <a:lnTo>
                  <a:pt x="4382" y="776"/>
                </a:lnTo>
                <a:lnTo>
                  <a:pt x="4260" y="782"/>
                </a:lnTo>
                <a:lnTo>
                  <a:pt x="4133" y="789"/>
                </a:lnTo>
                <a:lnTo>
                  <a:pt x="4003" y="796"/>
                </a:lnTo>
                <a:lnTo>
                  <a:pt x="3870" y="804"/>
                </a:lnTo>
                <a:lnTo>
                  <a:pt x="3733" y="813"/>
                </a:lnTo>
                <a:lnTo>
                  <a:pt x="3591" y="823"/>
                </a:lnTo>
                <a:lnTo>
                  <a:pt x="3450" y="835"/>
                </a:lnTo>
                <a:lnTo>
                  <a:pt x="3304" y="850"/>
                </a:lnTo>
                <a:lnTo>
                  <a:pt x="3156" y="865"/>
                </a:lnTo>
                <a:lnTo>
                  <a:pt x="3006" y="884"/>
                </a:lnTo>
                <a:lnTo>
                  <a:pt x="2855" y="904"/>
                </a:lnTo>
                <a:lnTo>
                  <a:pt x="2702" y="928"/>
                </a:lnTo>
                <a:lnTo>
                  <a:pt x="2548" y="953"/>
                </a:lnTo>
                <a:lnTo>
                  <a:pt x="2393" y="983"/>
                </a:lnTo>
                <a:lnTo>
                  <a:pt x="2237" y="1017"/>
                </a:lnTo>
                <a:lnTo>
                  <a:pt x="2082" y="1054"/>
                </a:lnTo>
                <a:lnTo>
                  <a:pt x="1964" y="1086"/>
                </a:lnTo>
                <a:lnTo>
                  <a:pt x="1852" y="1122"/>
                </a:lnTo>
                <a:lnTo>
                  <a:pt x="1749" y="1161"/>
                </a:lnTo>
                <a:lnTo>
                  <a:pt x="1653" y="1203"/>
                </a:lnTo>
                <a:lnTo>
                  <a:pt x="1565" y="1247"/>
                </a:lnTo>
                <a:lnTo>
                  <a:pt x="1484" y="1293"/>
                </a:lnTo>
                <a:lnTo>
                  <a:pt x="1408" y="1342"/>
                </a:lnTo>
                <a:lnTo>
                  <a:pt x="1339" y="1392"/>
                </a:lnTo>
                <a:lnTo>
                  <a:pt x="1276" y="1445"/>
                </a:lnTo>
                <a:lnTo>
                  <a:pt x="1221" y="1497"/>
                </a:lnTo>
                <a:lnTo>
                  <a:pt x="1101" y="1494"/>
                </a:lnTo>
                <a:lnTo>
                  <a:pt x="981" y="1489"/>
                </a:lnTo>
                <a:lnTo>
                  <a:pt x="863" y="1483"/>
                </a:lnTo>
                <a:lnTo>
                  <a:pt x="745" y="1477"/>
                </a:lnTo>
                <a:lnTo>
                  <a:pt x="630" y="1470"/>
                </a:lnTo>
                <a:lnTo>
                  <a:pt x="518" y="1463"/>
                </a:lnTo>
                <a:lnTo>
                  <a:pt x="412" y="1455"/>
                </a:lnTo>
                <a:lnTo>
                  <a:pt x="312" y="1448"/>
                </a:lnTo>
                <a:lnTo>
                  <a:pt x="221" y="1440"/>
                </a:lnTo>
                <a:lnTo>
                  <a:pt x="137" y="1433"/>
                </a:lnTo>
                <a:lnTo>
                  <a:pt x="62" y="1424"/>
                </a:lnTo>
                <a:lnTo>
                  <a:pt x="0" y="1418"/>
                </a:lnTo>
                <a:lnTo>
                  <a:pt x="785" y="853"/>
                </a:lnTo>
                <a:lnTo>
                  <a:pt x="96" y="0"/>
                </a:lnTo>
                <a:close/>
              </a:path>
            </a:pathLst>
          </a:custGeom>
          <a:solidFill>
            <a:schemeClr val="accent1">
              <a:lumMod val="50000"/>
            </a:schemeClr>
          </a:solid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5" name="Freeform 2352"/>
          <p:cNvSpPr>
            <a:spLocks noEditPoints="1"/>
          </p:cNvSpPr>
          <p:nvPr/>
        </p:nvSpPr>
        <p:spPr bwMode="auto">
          <a:xfrm>
            <a:off x="4994354" y="3540129"/>
            <a:ext cx="3227211" cy="1017532"/>
          </a:xfrm>
          <a:custGeom>
            <a:avLst/>
            <a:gdLst>
              <a:gd name="T0" fmla="*/ 0 w 4066"/>
              <a:gd name="T1" fmla="*/ 951 h 1280"/>
              <a:gd name="T2" fmla="*/ 0 w 4066"/>
              <a:gd name="T3" fmla="*/ 951 h 1280"/>
              <a:gd name="T4" fmla="*/ 3571 w 4066"/>
              <a:gd name="T5" fmla="*/ 39 h 1280"/>
              <a:gd name="T6" fmla="*/ 3733 w 4066"/>
              <a:gd name="T7" fmla="*/ 121 h 1280"/>
              <a:gd name="T8" fmla="*/ 3867 w 4066"/>
              <a:gd name="T9" fmla="*/ 207 h 1280"/>
              <a:gd name="T10" fmla="*/ 3968 w 4066"/>
              <a:gd name="T11" fmla="*/ 294 h 1280"/>
              <a:gd name="T12" fmla="*/ 4036 w 4066"/>
              <a:gd name="T13" fmla="*/ 378 h 1280"/>
              <a:gd name="T14" fmla="*/ 4066 w 4066"/>
              <a:gd name="T15" fmla="*/ 459 h 1280"/>
              <a:gd name="T16" fmla="*/ 4064 w 4066"/>
              <a:gd name="T17" fmla="*/ 456 h 1280"/>
              <a:gd name="T18" fmla="*/ 4024 w 4066"/>
              <a:gd name="T19" fmla="*/ 518 h 1280"/>
              <a:gd name="T20" fmla="*/ 3950 w 4066"/>
              <a:gd name="T21" fmla="*/ 566 h 1280"/>
              <a:gd name="T22" fmla="*/ 3845 w 4066"/>
              <a:gd name="T23" fmla="*/ 601 h 1280"/>
              <a:gd name="T24" fmla="*/ 3710 w 4066"/>
              <a:gd name="T25" fmla="*/ 628 h 1280"/>
              <a:gd name="T26" fmla="*/ 3549 w 4066"/>
              <a:gd name="T27" fmla="*/ 647 h 1280"/>
              <a:gd name="T28" fmla="*/ 3367 w 4066"/>
              <a:gd name="T29" fmla="*/ 662 h 1280"/>
              <a:gd name="T30" fmla="*/ 3163 w 4066"/>
              <a:gd name="T31" fmla="*/ 674 h 1280"/>
              <a:gd name="T32" fmla="*/ 2940 w 4066"/>
              <a:gd name="T33" fmla="*/ 686 h 1280"/>
              <a:gd name="T34" fmla="*/ 2702 w 4066"/>
              <a:gd name="T35" fmla="*/ 699 h 1280"/>
              <a:gd name="T36" fmla="*/ 2452 w 4066"/>
              <a:gd name="T37" fmla="*/ 719 h 1280"/>
              <a:gd name="T38" fmla="*/ 2190 w 4066"/>
              <a:gd name="T39" fmla="*/ 745 h 1280"/>
              <a:gd name="T40" fmla="*/ 1920 w 4066"/>
              <a:gd name="T41" fmla="*/ 780 h 1280"/>
              <a:gd name="T42" fmla="*/ 1646 w 4066"/>
              <a:gd name="T43" fmla="*/ 829 h 1280"/>
              <a:gd name="T44" fmla="*/ 1370 w 4066"/>
              <a:gd name="T45" fmla="*/ 890 h 1280"/>
              <a:gd name="T46" fmla="*/ 1153 w 4066"/>
              <a:gd name="T47" fmla="*/ 958 h 1280"/>
              <a:gd name="T48" fmla="*/ 973 w 4066"/>
              <a:gd name="T49" fmla="*/ 1037 h 1280"/>
              <a:gd name="T50" fmla="*/ 824 w 4066"/>
              <a:gd name="T51" fmla="*/ 1128 h 1280"/>
              <a:gd name="T52" fmla="*/ 704 w 4066"/>
              <a:gd name="T53" fmla="*/ 1228 h 1280"/>
              <a:gd name="T54" fmla="*/ 549 w 4066"/>
              <a:gd name="T55" fmla="*/ 1255 h 1280"/>
              <a:gd name="T56" fmla="*/ 360 w 4066"/>
              <a:gd name="T57" fmla="*/ 1198 h 1280"/>
              <a:gd name="T58" fmla="*/ 206 w 4066"/>
              <a:gd name="T59" fmla="*/ 1133 h 1280"/>
              <a:gd name="T60" fmla="*/ 91 w 4066"/>
              <a:gd name="T61" fmla="*/ 1064 h 1280"/>
              <a:gd name="T62" fmla="*/ 20 w 4066"/>
              <a:gd name="T63" fmla="*/ 990 h 1280"/>
              <a:gd name="T64" fmla="*/ 12 w 4066"/>
              <a:gd name="T65" fmla="*/ 885 h 1280"/>
              <a:gd name="T66" fmla="*/ 61 w 4066"/>
              <a:gd name="T67" fmla="*/ 763 h 1280"/>
              <a:gd name="T68" fmla="*/ 139 w 4066"/>
              <a:gd name="T69" fmla="*/ 657 h 1280"/>
              <a:gd name="T70" fmla="*/ 243 w 4066"/>
              <a:gd name="T71" fmla="*/ 566 h 1280"/>
              <a:gd name="T72" fmla="*/ 372 w 4066"/>
              <a:gd name="T73" fmla="*/ 486 h 1280"/>
              <a:gd name="T74" fmla="*/ 520 w 4066"/>
              <a:gd name="T75" fmla="*/ 420 h 1280"/>
              <a:gd name="T76" fmla="*/ 687 w 4066"/>
              <a:gd name="T77" fmla="*/ 365 h 1280"/>
              <a:gd name="T78" fmla="*/ 868 w 4066"/>
              <a:gd name="T79" fmla="*/ 317 h 1280"/>
              <a:gd name="T80" fmla="*/ 1061 w 4066"/>
              <a:gd name="T81" fmla="*/ 280 h 1280"/>
              <a:gd name="T82" fmla="*/ 1262 w 4066"/>
              <a:gd name="T83" fmla="*/ 248 h 1280"/>
              <a:gd name="T84" fmla="*/ 1467 w 4066"/>
              <a:gd name="T85" fmla="*/ 224 h 1280"/>
              <a:gd name="T86" fmla="*/ 1677 w 4066"/>
              <a:gd name="T87" fmla="*/ 204 h 1280"/>
              <a:gd name="T88" fmla="*/ 1883 w 4066"/>
              <a:gd name="T89" fmla="*/ 189 h 1280"/>
              <a:gd name="T90" fmla="*/ 2087 w 4066"/>
              <a:gd name="T91" fmla="*/ 175 h 1280"/>
              <a:gd name="T92" fmla="*/ 2281 w 4066"/>
              <a:gd name="T93" fmla="*/ 164 h 1280"/>
              <a:gd name="T94" fmla="*/ 2467 w 4066"/>
              <a:gd name="T95" fmla="*/ 152 h 1280"/>
              <a:gd name="T96" fmla="*/ 2639 w 4066"/>
              <a:gd name="T97" fmla="*/ 140 h 1280"/>
              <a:gd name="T98" fmla="*/ 2795 w 4066"/>
              <a:gd name="T99" fmla="*/ 126 h 1280"/>
              <a:gd name="T100" fmla="*/ 3095 w 4066"/>
              <a:gd name="T101" fmla="*/ 86 h 1280"/>
              <a:gd name="T102" fmla="*/ 3359 w 4066"/>
              <a:gd name="T103" fmla="*/ 3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66" h="1280">
                <a:moveTo>
                  <a:pt x="0" y="951"/>
                </a:moveTo>
                <a:lnTo>
                  <a:pt x="0" y="951"/>
                </a:lnTo>
                <a:lnTo>
                  <a:pt x="0" y="951"/>
                </a:lnTo>
                <a:lnTo>
                  <a:pt x="0" y="951"/>
                </a:lnTo>
                <a:close/>
                <a:moveTo>
                  <a:pt x="3478" y="0"/>
                </a:moveTo>
                <a:lnTo>
                  <a:pt x="3571" y="39"/>
                </a:lnTo>
                <a:lnTo>
                  <a:pt x="3656" y="79"/>
                </a:lnTo>
                <a:lnTo>
                  <a:pt x="3733" y="121"/>
                </a:lnTo>
                <a:lnTo>
                  <a:pt x="3804" y="164"/>
                </a:lnTo>
                <a:lnTo>
                  <a:pt x="3867" y="207"/>
                </a:lnTo>
                <a:lnTo>
                  <a:pt x="3921" y="250"/>
                </a:lnTo>
                <a:lnTo>
                  <a:pt x="3968" y="294"/>
                </a:lnTo>
                <a:lnTo>
                  <a:pt x="4005" y="336"/>
                </a:lnTo>
                <a:lnTo>
                  <a:pt x="4036" y="378"/>
                </a:lnTo>
                <a:lnTo>
                  <a:pt x="4056" y="420"/>
                </a:lnTo>
                <a:lnTo>
                  <a:pt x="4066" y="459"/>
                </a:lnTo>
                <a:lnTo>
                  <a:pt x="4066" y="456"/>
                </a:lnTo>
                <a:lnTo>
                  <a:pt x="4064" y="456"/>
                </a:lnTo>
                <a:lnTo>
                  <a:pt x="4049" y="488"/>
                </a:lnTo>
                <a:lnTo>
                  <a:pt x="4024" y="518"/>
                </a:lnTo>
                <a:lnTo>
                  <a:pt x="3992" y="544"/>
                </a:lnTo>
                <a:lnTo>
                  <a:pt x="3950" y="566"/>
                </a:lnTo>
                <a:lnTo>
                  <a:pt x="3901" y="584"/>
                </a:lnTo>
                <a:lnTo>
                  <a:pt x="3845" y="601"/>
                </a:lnTo>
                <a:lnTo>
                  <a:pt x="3781" y="616"/>
                </a:lnTo>
                <a:lnTo>
                  <a:pt x="3710" y="628"/>
                </a:lnTo>
                <a:lnTo>
                  <a:pt x="3634" y="638"/>
                </a:lnTo>
                <a:lnTo>
                  <a:pt x="3549" y="647"/>
                </a:lnTo>
                <a:lnTo>
                  <a:pt x="3462" y="655"/>
                </a:lnTo>
                <a:lnTo>
                  <a:pt x="3367" y="662"/>
                </a:lnTo>
                <a:lnTo>
                  <a:pt x="3267" y="667"/>
                </a:lnTo>
                <a:lnTo>
                  <a:pt x="3163" y="674"/>
                </a:lnTo>
                <a:lnTo>
                  <a:pt x="3053" y="679"/>
                </a:lnTo>
                <a:lnTo>
                  <a:pt x="2940" y="686"/>
                </a:lnTo>
                <a:lnTo>
                  <a:pt x="2823" y="692"/>
                </a:lnTo>
                <a:lnTo>
                  <a:pt x="2702" y="699"/>
                </a:lnTo>
                <a:lnTo>
                  <a:pt x="2579" y="709"/>
                </a:lnTo>
                <a:lnTo>
                  <a:pt x="2452" y="719"/>
                </a:lnTo>
                <a:lnTo>
                  <a:pt x="2322" y="731"/>
                </a:lnTo>
                <a:lnTo>
                  <a:pt x="2190" y="745"/>
                </a:lnTo>
                <a:lnTo>
                  <a:pt x="2057" y="762"/>
                </a:lnTo>
                <a:lnTo>
                  <a:pt x="1920" y="780"/>
                </a:lnTo>
                <a:lnTo>
                  <a:pt x="1783" y="804"/>
                </a:lnTo>
                <a:lnTo>
                  <a:pt x="1646" y="829"/>
                </a:lnTo>
                <a:lnTo>
                  <a:pt x="1508" y="858"/>
                </a:lnTo>
                <a:lnTo>
                  <a:pt x="1370" y="890"/>
                </a:lnTo>
                <a:lnTo>
                  <a:pt x="1256" y="922"/>
                </a:lnTo>
                <a:lnTo>
                  <a:pt x="1153" y="958"/>
                </a:lnTo>
                <a:lnTo>
                  <a:pt x="1059" y="997"/>
                </a:lnTo>
                <a:lnTo>
                  <a:pt x="973" y="1037"/>
                </a:lnTo>
                <a:lnTo>
                  <a:pt x="893" y="1083"/>
                </a:lnTo>
                <a:lnTo>
                  <a:pt x="824" y="1128"/>
                </a:lnTo>
                <a:lnTo>
                  <a:pt x="762" y="1177"/>
                </a:lnTo>
                <a:lnTo>
                  <a:pt x="704" y="1228"/>
                </a:lnTo>
                <a:lnTo>
                  <a:pt x="655" y="1280"/>
                </a:lnTo>
                <a:lnTo>
                  <a:pt x="549" y="1255"/>
                </a:lnTo>
                <a:lnTo>
                  <a:pt x="451" y="1228"/>
                </a:lnTo>
                <a:lnTo>
                  <a:pt x="360" y="1198"/>
                </a:lnTo>
                <a:lnTo>
                  <a:pt x="279" y="1167"/>
                </a:lnTo>
                <a:lnTo>
                  <a:pt x="206" y="1133"/>
                </a:lnTo>
                <a:lnTo>
                  <a:pt x="144" y="1100"/>
                </a:lnTo>
                <a:lnTo>
                  <a:pt x="91" y="1064"/>
                </a:lnTo>
                <a:lnTo>
                  <a:pt x="51" y="1027"/>
                </a:lnTo>
                <a:lnTo>
                  <a:pt x="20" y="990"/>
                </a:lnTo>
                <a:lnTo>
                  <a:pt x="0" y="951"/>
                </a:lnTo>
                <a:lnTo>
                  <a:pt x="12" y="885"/>
                </a:lnTo>
                <a:lnTo>
                  <a:pt x="32" y="822"/>
                </a:lnTo>
                <a:lnTo>
                  <a:pt x="61" y="763"/>
                </a:lnTo>
                <a:lnTo>
                  <a:pt x="96" y="709"/>
                </a:lnTo>
                <a:lnTo>
                  <a:pt x="139" y="657"/>
                </a:lnTo>
                <a:lnTo>
                  <a:pt x="188" y="610"/>
                </a:lnTo>
                <a:lnTo>
                  <a:pt x="243" y="566"/>
                </a:lnTo>
                <a:lnTo>
                  <a:pt x="304" y="525"/>
                </a:lnTo>
                <a:lnTo>
                  <a:pt x="372" y="486"/>
                </a:lnTo>
                <a:lnTo>
                  <a:pt x="444" y="452"/>
                </a:lnTo>
                <a:lnTo>
                  <a:pt x="520" y="420"/>
                </a:lnTo>
                <a:lnTo>
                  <a:pt x="601" y="392"/>
                </a:lnTo>
                <a:lnTo>
                  <a:pt x="687" y="365"/>
                </a:lnTo>
                <a:lnTo>
                  <a:pt x="777" y="339"/>
                </a:lnTo>
                <a:lnTo>
                  <a:pt x="868" y="317"/>
                </a:lnTo>
                <a:lnTo>
                  <a:pt x="964" y="297"/>
                </a:lnTo>
                <a:lnTo>
                  <a:pt x="1061" y="280"/>
                </a:lnTo>
                <a:lnTo>
                  <a:pt x="1160" y="263"/>
                </a:lnTo>
                <a:lnTo>
                  <a:pt x="1262" y="248"/>
                </a:lnTo>
                <a:lnTo>
                  <a:pt x="1365" y="236"/>
                </a:lnTo>
                <a:lnTo>
                  <a:pt x="1467" y="224"/>
                </a:lnTo>
                <a:lnTo>
                  <a:pt x="1572" y="214"/>
                </a:lnTo>
                <a:lnTo>
                  <a:pt x="1677" y="204"/>
                </a:lnTo>
                <a:lnTo>
                  <a:pt x="1780" y="196"/>
                </a:lnTo>
                <a:lnTo>
                  <a:pt x="1883" y="189"/>
                </a:lnTo>
                <a:lnTo>
                  <a:pt x="1986" y="182"/>
                </a:lnTo>
                <a:lnTo>
                  <a:pt x="2087" y="175"/>
                </a:lnTo>
                <a:lnTo>
                  <a:pt x="2185" y="169"/>
                </a:lnTo>
                <a:lnTo>
                  <a:pt x="2281" y="164"/>
                </a:lnTo>
                <a:lnTo>
                  <a:pt x="2376" y="157"/>
                </a:lnTo>
                <a:lnTo>
                  <a:pt x="2467" y="152"/>
                </a:lnTo>
                <a:lnTo>
                  <a:pt x="2555" y="147"/>
                </a:lnTo>
                <a:lnTo>
                  <a:pt x="2639" y="140"/>
                </a:lnTo>
                <a:lnTo>
                  <a:pt x="2719" y="133"/>
                </a:lnTo>
                <a:lnTo>
                  <a:pt x="2795" y="126"/>
                </a:lnTo>
                <a:lnTo>
                  <a:pt x="2948" y="108"/>
                </a:lnTo>
                <a:lnTo>
                  <a:pt x="3095" y="86"/>
                </a:lnTo>
                <a:lnTo>
                  <a:pt x="3230" y="59"/>
                </a:lnTo>
                <a:lnTo>
                  <a:pt x="3359" y="30"/>
                </a:lnTo>
                <a:lnTo>
                  <a:pt x="3478" y="0"/>
                </a:lnTo>
                <a:close/>
              </a:path>
            </a:pathLst>
          </a:custGeom>
          <a:solidFill>
            <a:schemeClr val="accent2">
              <a:lumMod val="50000"/>
            </a:schemeClr>
          </a:solid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6" name="Freeform 2353"/>
          <p:cNvSpPr/>
          <p:nvPr/>
        </p:nvSpPr>
        <p:spPr bwMode="auto">
          <a:xfrm>
            <a:off x="5395969" y="4795774"/>
            <a:ext cx="2404931" cy="784181"/>
          </a:xfrm>
          <a:custGeom>
            <a:avLst/>
            <a:gdLst>
              <a:gd name="T0" fmla="*/ 2348 w 3030"/>
              <a:gd name="T1" fmla="*/ 25 h 988"/>
              <a:gd name="T2" fmla="*/ 2537 w 3030"/>
              <a:gd name="T3" fmla="*/ 82 h 988"/>
              <a:gd name="T4" fmla="*/ 2700 w 3030"/>
              <a:gd name="T5" fmla="*/ 150 h 988"/>
              <a:gd name="T6" fmla="*/ 2833 w 3030"/>
              <a:gd name="T7" fmla="*/ 221 h 988"/>
              <a:gd name="T8" fmla="*/ 2934 w 3030"/>
              <a:gd name="T9" fmla="*/ 297 h 988"/>
              <a:gd name="T10" fmla="*/ 3000 w 3030"/>
              <a:gd name="T11" fmla="*/ 371 h 988"/>
              <a:gd name="T12" fmla="*/ 3030 w 3030"/>
              <a:gd name="T13" fmla="*/ 442 h 988"/>
              <a:gd name="T14" fmla="*/ 3029 w 3030"/>
              <a:gd name="T15" fmla="*/ 441 h 988"/>
              <a:gd name="T16" fmla="*/ 2992 w 3030"/>
              <a:gd name="T17" fmla="*/ 493 h 988"/>
              <a:gd name="T18" fmla="*/ 2924 w 3030"/>
              <a:gd name="T19" fmla="*/ 532 h 988"/>
              <a:gd name="T20" fmla="*/ 2826 w 3030"/>
              <a:gd name="T21" fmla="*/ 559 h 988"/>
              <a:gd name="T22" fmla="*/ 2701 w 3030"/>
              <a:gd name="T23" fmla="*/ 579 h 988"/>
              <a:gd name="T24" fmla="*/ 2553 w 3030"/>
              <a:gd name="T25" fmla="*/ 593 h 988"/>
              <a:gd name="T26" fmla="*/ 2384 w 3030"/>
              <a:gd name="T27" fmla="*/ 604 h 988"/>
              <a:gd name="T28" fmla="*/ 2196 w 3030"/>
              <a:gd name="T29" fmla="*/ 615 h 988"/>
              <a:gd name="T30" fmla="*/ 1994 w 3030"/>
              <a:gd name="T31" fmla="*/ 626 h 988"/>
              <a:gd name="T32" fmla="*/ 1778 w 3030"/>
              <a:gd name="T33" fmla="*/ 643 h 988"/>
              <a:gd name="T34" fmla="*/ 1553 w 3030"/>
              <a:gd name="T35" fmla="*/ 667 h 988"/>
              <a:gd name="T36" fmla="*/ 1320 w 3030"/>
              <a:gd name="T37" fmla="*/ 699 h 988"/>
              <a:gd name="T38" fmla="*/ 1084 w 3030"/>
              <a:gd name="T39" fmla="*/ 745 h 988"/>
              <a:gd name="T40" fmla="*/ 879 w 3030"/>
              <a:gd name="T41" fmla="*/ 797 h 988"/>
              <a:gd name="T42" fmla="*/ 729 w 3030"/>
              <a:gd name="T43" fmla="*/ 853 h 988"/>
              <a:gd name="T44" fmla="*/ 606 w 3030"/>
              <a:gd name="T45" fmla="*/ 917 h 988"/>
              <a:gd name="T46" fmla="*/ 503 w 3030"/>
              <a:gd name="T47" fmla="*/ 988 h 988"/>
              <a:gd name="T48" fmla="*/ 339 w 3030"/>
              <a:gd name="T49" fmla="*/ 925 h 988"/>
              <a:gd name="T50" fmla="*/ 202 w 3030"/>
              <a:gd name="T51" fmla="*/ 856 h 988"/>
              <a:gd name="T52" fmla="*/ 98 w 3030"/>
              <a:gd name="T53" fmla="*/ 787 h 988"/>
              <a:gd name="T54" fmla="*/ 28 w 3030"/>
              <a:gd name="T55" fmla="*/ 716 h 988"/>
              <a:gd name="T56" fmla="*/ 0 w 3030"/>
              <a:gd name="T57" fmla="*/ 650 h 988"/>
              <a:gd name="T58" fmla="*/ 10 w 3030"/>
              <a:gd name="T59" fmla="*/ 591 h 988"/>
              <a:gd name="T60" fmla="*/ 55 w 3030"/>
              <a:gd name="T61" fmla="*/ 486 h 988"/>
              <a:gd name="T62" fmla="*/ 131 w 3030"/>
              <a:gd name="T63" fmla="*/ 397 h 988"/>
              <a:gd name="T64" fmla="*/ 231 w 3030"/>
              <a:gd name="T65" fmla="*/ 321 h 988"/>
              <a:gd name="T66" fmla="*/ 354 w 3030"/>
              <a:gd name="T67" fmla="*/ 256 h 988"/>
              <a:gd name="T68" fmla="*/ 496 w 3030"/>
              <a:gd name="T69" fmla="*/ 204 h 988"/>
              <a:gd name="T70" fmla="*/ 653 w 3030"/>
              <a:gd name="T71" fmla="*/ 162 h 988"/>
              <a:gd name="T72" fmla="*/ 820 w 3030"/>
              <a:gd name="T73" fmla="*/ 126 h 988"/>
              <a:gd name="T74" fmla="*/ 998 w 3030"/>
              <a:gd name="T75" fmla="*/ 101 h 988"/>
              <a:gd name="T76" fmla="*/ 1180 w 3030"/>
              <a:gd name="T77" fmla="*/ 79 h 988"/>
              <a:gd name="T78" fmla="*/ 1362 w 3030"/>
              <a:gd name="T79" fmla="*/ 64 h 988"/>
              <a:gd name="T80" fmla="*/ 1545 w 3030"/>
              <a:gd name="T81" fmla="*/ 50 h 988"/>
              <a:gd name="T82" fmla="*/ 1719 w 3030"/>
              <a:gd name="T83" fmla="*/ 40 h 988"/>
              <a:gd name="T84" fmla="*/ 1886 w 3030"/>
              <a:gd name="T85" fmla="*/ 30 h 988"/>
              <a:gd name="T86" fmla="*/ 2039 w 3030"/>
              <a:gd name="T87" fmla="*/ 20 h 988"/>
              <a:gd name="T88" fmla="*/ 2176 w 3030"/>
              <a:gd name="T89" fmla="*/ 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30" h="988">
                <a:moveTo>
                  <a:pt x="2244" y="0"/>
                </a:moveTo>
                <a:lnTo>
                  <a:pt x="2348" y="25"/>
                </a:lnTo>
                <a:lnTo>
                  <a:pt x="2446" y="52"/>
                </a:lnTo>
                <a:lnTo>
                  <a:pt x="2537" y="82"/>
                </a:lnTo>
                <a:lnTo>
                  <a:pt x="2622" y="114"/>
                </a:lnTo>
                <a:lnTo>
                  <a:pt x="2700" y="150"/>
                </a:lnTo>
                <a:lnTo>
                  <a:pt x="2770" y="185"/>
                </a:lnTo>
                <a:lnTo>
                  <a:pt x="2833" y="221"/>
                </a:lnTo>
                <a:lnTo>
                  <a:pt x="2887" y="260"/>
                </a:lnTo>
                <a:lnTo>
                  <a:pt x="2934" y="297"/>
                </a:lnTo>
                <a:lnTo>
                  <a:pt x="2971" y="334"/>
                </a:lnTo>
                <a:lnTo>
                  <a:pt x="3000" y="371"/>
                </a:lnTo>
                <a:lnTo>
                  <a:pt x="3020" y="408"/>
                </a:lnTo>
                <a:lnTo>
                  <a:pt x="3030" y="442"/>
                </a:lnTo>
                <a:lnTo>
                  <a:pt x="3029" y="441"/>
                </a:lnTo>
                <a:lnTo>
                  <a:pt x="3029" y="441"/>
                </a:lnTo>
                <a:lnTo>
                  <a:pt x="3015" y="468"/>
                </a:lnTo>
                <a:lnTo>
                  <a:pt x="2992" y="493"/>
                </a:lnTo>
                <a:lnTo>
                  <a:pt x="2961" y="513"/>
                </a:lnTo>
                <a:lnTo>
                  <a:pt x="2924" y="532"/>
                </a:lnTo>
                <a:lnTo>
                  <a:pt x="2879" y="547"/>
                </a:lnTo>
                <a:lnTo>
                  <a:pt x="2826" y="559"/>
                </a:lnTo>
                <a:lnTo>
                  <a:pt x="2765" y="571"/>
                </a:lnTo>
                <a:lnTo>
                  <a:pt x="2701" y="579"/>
                </a:lnTo>
                <a:lnTo>
                  <a:pt x="2629" y="586"/>
                </a:lnTo>
                <a:lnTo>
                  <a:pt x="2553" y="593"/>
                </a:lnTo>
                <a:lnTo>
                  <a:pt x="2470" y="599"/>
                </a:lnTo>
                <a:lnTo>
                  <a:pt x="2384" y="604"/>
                </a:lnTo>
                <a:lnTo>
                  <a:pt x="2291" y="610"/>
                </a:lnTo>
                <a:lnTo>
                  <a:pt x="2196" y="615"/>
                </a:lnTo>
                <a:lnTo>
                  <a:pt x="2097" y="620"/>
                </a:lnTo>
                <a:lnTo>
                  <a:pt x="1994" y="626"/>
                </a:lnTo>
                <a:lnTo>
                  <a:pt x="1887" y="633"/>
                </a:lnTo>
                <a:lnTo>
                  <a:pt x="1778" y="643"/>
                </a:lnTo>
                <a:lnTo>
                  <a:pt x="1666" y="653"/>
                </a:lnTo>
                <a:lnTo>
                  <a:pt x="1553" y="667"/>
                </a:lnTo>
                <a:lnTo>
                  <a:pt x="1437" y="682"/>
                </a:lnTo>
                <a:lnTo>
                  <a:pt x="1320" y="699"/>
                </a:lnTo>
                <a:lnTo>
                  <a:pt x="1202" y="721"/>
                </a:lnTo>
                <a:lnTo>
                  <a:pt x="1084" y="745"/>
                </a:lnTo>
                <a:lnTo>
                  <a:pt x="964" y="773"/>
                </a:lnTo>
                <a:lnTo>
                  <a:pt x="879" y="797"/>
                </a:lnTo>
                <a:lnTo>
                  <a:pt x="802" y="822"/>
                </a:lnTo>
                <a:lnTo>
                  <a:pt x="729" y="853"/>
                </a:lnTo>
                <a:lnTo>
                  <a:pt x="665" y="883"/>
                </a:lnTo>
                <a:lnTo>
                  <a:pt x="606" y="917"/>
                </a:lnTo>
                <a:lnTo>
                  <a:pt x="552" y="952"/>
                </a:lnTo>
                <a:lnTo>
                  <a:pt x="503" y="988"/>
                </a:lnTo>
                <a:lnTo>
                  <a:pt x="418" y="958"/>
                </a:lnTo>
                <a:lnTo>
                  <a:pt x="339" y="925"/>
                </a:lnTo>
                <a:lnTo>
                  <a:pt x="266" y="892"/>
                </a:lnTo>
                <a:lnTo>
                  <a:pt x="202" y="856"/>
                </a:lnTo>
                <a:lnTo>
                  <a:pt x="145" y="821"/>
                </a:lnTo>
                <a:lnTo>
                  <a:pt x="98" y="787"/>
                </a:lnTo>
                <a:lnTo>
                  <a:pt x="59" y="751"/>
                </a:lnTo>
                <a:lnTo>
                  <a:pt x="28" y="716"/>
                </a:lnTo>
                <a:lnTo>
                  <a:pt x="10" y="682"/>
                </a:lnTo>
                <a:lnTo>
                  <a:pt x="0" y="650"/>
                </a:lnTo>
                <a:lnTo>
                  <a:pt x="0" y="650"/>
                </a:lnTo>
                <a:lnTo>
                  <a:pt x="10" y="591"/>
                </a:lnTo>
                <a:lnTo>
                  <a:pt x="28" y="537"/>
                </a:lnTo>
                <a:lnTo>
                  <a:pt x="55" y="486"/>
                </a:lnTo>
                <a:lnTo>
                  <a:pt x="89" y="439"/>
                </a:lnTo>
                <a:lnTo>
                  <a:pt x="131" y="397"/>
                </a:lnTo>
                <a:lnTo>
                  <a:pt x="179" y="356"/>
                </a:lnTo>
                <a:lnTo>
                  <a:pt x="231" y="321"/>
                </a:lnTo>
                <a:lnTo>
                  <a:pt x="290" y="287"/>
                </a:lnTo>
                <a:lnTo>
                  <a:pt x="354" y="256"/>
                </a:lnTo>
                <a:lnTo>
                  <a:pt x="422" y="229"/>
                </a:lnTo>
                <a:lnTo>
                  <a:pt x="496" y="204"/>
                </a:lnTo>
                <a:lnTo>
                  <a:pt x="572" y="182"/>
                </a:lnTo>
                <a:lnTo>
                  <a:pt x="653" y="162"/>
                </a:lnTo>
                <a:lnTo>
                  <a:pt x="736" y="143"/>
                </a:lnTo>
                <a:lnTo>
                  <a:pt x="820" y="126"/>
                </a:lnTo>
                <a:lnTo>
                  <a:pt x="908" y="113"/>
                </a:lnTo>
                <a:lnTo>
                  <a:pt x="998" y="101"/>
                </a:lnTo>
                <a:lnTo>
                  <a:pt x="1089" y="89"/>
                </a:lnTo>
                <a:lnTo>
                  <a:pt x="1180" y="79"/>
                </a:lnTo>
                <a:lnTo>
                  <a:pt x="1271" y="71"/>
                </a:lnTo>
                <a:lnTo>
                  <a:pt x="1362" y="64"/>
                </a:lnTo>
                <a:lnTo>
                  <a:pt x="1453" y="57"/>
                </a:lnTo>
                <a:lnTo>
                  <a:pt x="1545" y="50"/>
                </a:lnTo>
                <a:lnTo>
                  <a:pt x="1632" y="45"/>
                </a:lnTo>
                <a:lnTo>
                  <a:pt x="1719" y="40"/>
                </a:lnTo>
                <a:lnTo>
                  <a:pt x="1803" y="35"/>
                </a:lnTo>
                <a:lnTo>
                  <a:pt x="1886" y="30"/>
                </a:lnTo>
                <a:lnTo>
                  <a:pt x="1963" y="25"/>
                </a:lnTo>
                <a:lnTo>
                  <a:pt x="2039" y="20"/>
                </a:lnTo>
                <a:lnTo>
                  <a:pt x="2110" y="13"/>
                </a:lnTo>
                <a:lnTo>
                  <a:pt x="2176" y="6"/>
                </a:lnTo>
                <a:lnTo>
                  <a:pt x="2244" y="0"/>
                </a:lnTo>
                <a:close/>
              </a:path>
            </a:pathLst>
          </a:custGeom>
          <a:solidFill>
            <a:schemeClr val="accent3">
              <a:lumMod val="50000"/>
            </a:schemeClr>
          </a:solid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7" name="Freeform 2354"/>
          <p:cNvSpPr/>
          <p:nvPr/>
        </p:nvSpPr>
        <p:spPr bwMode="auto">
          <a:xfrm>
            <a:off x="5600746" y="5145003"/>
            <a:ext cx="2214442" cy="1100078"/>
          </a:xfrm>
          <a:custGeom>
            <a:avLst/>
            <a:gdLst>
              <a:gd name="T0" fmla="*/ 2772 w 2789"/>
              <a:gd name="T1" fmla="*/ 1 h 1385"/>
              <a:gd name="T2" fmla="*/ 2776 w 2789"/>
              <a:gd name="T3" fmla="*/ 18 h 1385"/>
              <a:gd name="T4" fmla="*/ 2783 w 2789"/>
              <a:gd name="T5" fmla="*/ 52 h 1385"/>
              <a:gd name="T6" fmla="*/ 2788 w 2789"/>
              <a:gd name="T7" fmla="*/ 99 h 1385"/>
              <a:gd name="T8" fmla="*/ 2789 w 2789"/>
              <a:gd name="T9" fmla="*/ 157 h 1385"/>
              <a:gd name="T10" fmla="*/ 2784 w 2789"/>
              <a:gd name="T11" fmla="*/ 224 h 1385"/>
              <a:gd name="T12" fmla="*/ 2769 w 2789"/>
              <a:gd name="T13" fmla="*/ 297 h 1385"/>
              <a:gd name="T14" fmla="*/ 2742 w 2789"/>
              <a:gd name="T15" fmla="*/ 375 h 1385"/>
              <a:gd name="T16" fmla="*/ 2698 w 2789"/>
              <a:gd name="T17" fmla="*/ 456 h 1385"/>
              <a:gd name="T18" fmla="*/ 2637 w 2789"/>
              <a:gd name="T19" fmla="*/ 535 h 1385"/>
              <a:gd name="T20" fmla="*/ 2555 w 2789"/>
              <a:gd name="T21" fmla="*/ 615 h 1385"/>
              <a:gd name="T22" fmla="*/ 2448 w 2789"/>
              <a:gd name="T23" fmla="*/ 687 h 1385"/>
              <a:gd name="T24" fmla="*/ 2315 w 2789"/>
              <a:gd name="T25" fmla="*/ 755 h 1385"/>
              <a:gd name="T26" fmla="*/ 2153 w 2789"/>
              <a:gd name="T27" fmla="*/ 812 h 1385"/>
              <a:gd name="T28" fmla="*/ 1957 w 2789"/>
              <a:gd name="T29" fmla="*/ 860 h 1385"/>
              <a:gd name="T30" fmla="*/ 1727 w 2789"/>
              <a:gd name="T31" fmla="*/ 893 h 1385"/>
              <a:gd name="T32" fmla="*/ 1604 w 2789"/>
              <a:gd name="T33" fmla="*/ 903 h 1385"/>
              <a:gd name="T34" fmla="*/ 1467 w 2789"/>
              <a:gd name="T35" fmla="*/ 914 h 1385"/>
              <a:gd name="T36" fmla="*/ 1317 w 2789"/>
              <a:gd name="T37" fmla="*/ 922 h 1385"/>
              <a:gd name="T38" fmla="*/ 1160 w 2789"/>
              <a:gd name="T39" fmla="*/ 932 h 1385"/>
              <a:gd name="T40" fmla="*/ 1000 w 2789"/>
              <a:gd name="T41" fmla="*/ 946 h 1385"/>
              <a:gd name="T42" fmla="*/ 839 w 2789"/>
              <a:gd name="T43" fmla="*/ 963 h 1385"/>
              <a:gd name="T44" fmla="*/ 684 w 2789"/>
              <a:gd name="T45" fmla="*/ 986 h 1385"/>
              <a:gd name="T46" fmla="*/ 535 w 2789"/>
              <a:gd name="T47" fmla="*/ 1017 h 1385"/>
              <a:gd name="T48" fmla="*/ 402 w 2789"/>
              <a:gd name="T49" fmla="*/ 1057 h 1385"/>
              <a:gd name="T50" fmla="*/ 284 w 2789"/>
              <a:gd name="T51" fmla="*/ 1106 h 1385"/>
              <a:gd name="T52" fmla="*/ 186 w 2789"/>
              <a:gd name="T53" fmla="*/ 1169 h 1385"/>
              <a:gd name="T54" fmla="*/ 113 w 2789"/>
              <a:gd name="T55" fmla="*/ 1245 h 1385"/>
              <a:gd name="T56" fmla="*/ 69 w 2789"/>
              <a:gd name="T57" fmla="*/ 1334 h 1385"/>
              <a:gd name="T58" fmla="*/ 57 w 2789"/>
              <a:gd name="T59" fmla="*/ 1383 h 1385"/>
              <a:gd name="T60" fmla="*/ 49 w 2789"/>
              <a:gd name="T61" fmla="*/ 1361 h 1385"/>
              <a:gd name="T62" fmla="*/ 37 w 2789"/>
              <a:gd name="T63" fmla="*/ 1321 h 1385"/>
              <a:gd name="T64" fmla="*/ 22 w 2789"/>
              <a:gd name="T65" fmla="*/ 1265 h 1385"/>
              <a:gd name="T66" fmla="*/ 10 w 2789"/>
              <a:gd name="T67" fmla="*/ 1194 h 1385"/>
              <a:gd name="T68" fmla="*/ 2 w 2789"/>
              <a:gd name="T69" fmla="*/ 1113 h 1385"/>
              <a:gd name="T70" fmla="*/ 2 w 2789"/>
              <a:gd name="T71" fmla="*/ 1023 h 1385"/>
              <a:gd name="T72" fmla="*/ 15 w 2789"/>
              <a:gd name="T73" fmla="*/ 929 h 1385"/>
              <a:gd name="T74" fmla="*/ 42 w 2789"/>
              <a:gd name="T75" fmla="*/ 831 h 1385"/>
              <a:gd name="T76" fmla="*/ 88 w 2789"/>
              <a:gd name="T77" fmla="*/ 733 h 1385"/>
              <a:gd name="T78" fmla="*/ 155 w 2789"/>
              <a:gd name="T79" fmla="*/ 637 h 1385"/>
              <a:gd name="T80" fmla="*/ 246 w 2789"/>
              <a:gd name="T81" fmla="*/ 547 h 1385"/>
              <a:gd name="T82" fmla="*/ 368 w 2789"/>
              <a:gd name="T83" fmla="*/ 464 h 1385"/>
              <a:gd name="T84" fmla="*/ 520 w 2789"/>
              <a:gd name="T85" fmla="*/ 392 h 1385"/>
              <a:gd name="T86" fmla="*/ 706 w 2789"/>
              <a:gd name="T87" fmla="*/ 332 h 1385"/>
              <a:gd name="T88" fmla="*/ 944 w 2789"/>
              <a:gd name="T89" fmla="*/ 280 h 1385"/>
              <a:gd name="T90" fmla="*/ 1179 w 2789"/>
              <a:gd name="T91" fmla="*/ 241 h 1385"/>
              <a:gd name="T92" fmla="*/ 1408 w 2789"/>
              <a:gd name="T93" fmla="*/ 212 h 1385"/>
              <a:gd name="T94" fmla="*/ 1629 w 2789"/>
              <a:gd name="T95" fmla="*/ 192 h 1385"/>
              <a:gd name="T96" fmla="*/ 1839 w 2789"/>
              <a:gd name="T97" fmla="*/ 179 h 1385"/>
              <a:gd name="T98" fmla="*/ 2033 w 2789"/>
              <a:gd name="T99" fmla="*/ 169 h 1385"/>
              <a:gd name="T100" fmla="*/ 2212 w 2789"/>
              <a:gd name="T101" fmla="*/ 158 h 1385"/>
              <a:gd name="T102" fmla="*/ 2371 w 2789"/>
              <a:gd name="T103" fmla="*/ 145 h 1385"/>
              <a:gd name="T104" fmla="*/ 2507 w 2789"/>
              <a:gd name="T105" fmla="*/ 130 h 1385"/>
              <a:gd name="T106" fmla="*/ 2621 w 2789"/>
              <a:gd name="T107" fmla="*/ 106 h 1385"/>
              <a:gd name="T108" fmla="*/ 2703 w 2789"/>
              <a:gd name="T109" fmla="*/ 72 h 1385"/>
              <a:gd name="T110" fmla="*/ 2757 w 2789"/>
              <a:gd name="T111" fmla="*/ 27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9" h="1385">
                <a:moveTo>
                  <a:pt x="2771" y="0"/>
                </a:moveTo>
                <a:lnTo>
                  <a:pt x="2772" y="1"/>
                </a:lnTo>
                <a:lnTo>
                  <a:pt x="2774" y="8"/>
                </a:lnTo>
                <a:lnTo>
                  <a:pt x="2776" y="18"/>
                </a:lnTo>
                <a:lnTo>
                  <a:pt x="2779" y="33"/>
                </a:lnTo>
                <a:lnTo>
                  <a:pt x="2783" y="52"/>
                </a:lnTo>
                <a:lnTo>
                  <a:pt x="2786" y="74"/>
                </a:lnTo>
                <a:lnTo>
                  <a:pt x="2788" y="99"/>
                </a:lnTo>
                <a:lnTo>
                  <a:pt x="2789" y="126"/>
                </a:lnTo>
                <a:lnTo>
                  <a:pt x="2789" y="157"/>
                </a:lnTo>
                <a:lnTo>
                  <a:pt x="2788" y="189"/>
                </a:lnTo>
                <a:lnTo>
                  <a:pt x="2784" y="224"/>
                </a:lnTo>
                <a:lnTo>
                  <a:pt x="2778" y="260"/>
                </a:lnTo>
                <a:lnTo>
                  <a:pt x="2769" y="297"/>
                </a:lnTo>
                <a:lnTo>
                  <a:pt x="2757" y="336"/>
                </a:lnTo>
                <a:lnTo>
                  <a:pt x="2742" y="375"/>
                </a:lnTo>
                <a:lnTo>
                  <a:pt x="2722" y="415"/>
                </a:lnTo>
                <a:lnTo>
                  <a:pt x="2698" y="456"/>
                </a:lnTo>
                <a:lnTo>
                  <a:pt x="2671" y="496"/>
                </a:lnTo>
                <a:lnTo>
                  <a:pt x="2637" y="535"/>
                </a:lnTo>
                <a:lnTo>
                  <a:pt x="2599" y="576"/>
                </a:lnTo>
                <a:lnTo>
                  <a:pt x="2555" y="615"/>
                </a:lnTo>
                <a:lnTo>
                  <a:pt x="2506" y="652"/>
                </a:lnTo>
                <a:lnTo>
                  <a:pt x="2448" y="687"/>
                </a:lnTo>
                <a:lnTo>
                  <a:pt x="2386" y="723"/>
                </a:lnTo>
                <a:lnTo>
                  <a:pt x="2315" y="755"/>
                </a:lnTo>
                <a:lnTo>
                  <a:pt x="2239" y="785"/>
                </a:lnTo>
                <a:lnTo>
                  <a:pt x="2153" y="812"/>
                </a:lnTo>
                <a:lnTo>
                  <a:pt x="2060" y="838"/>
                </a:lnTo>
                <a:lnTo>
                  <a:pt x="1957" y="860"/>
                </a:lnTo>
                <a:lnTo>
                  <a:pt x="1847" y="878"/>
                </a:lnTo>
                <a:lnTo>
                  <a:pt x="1727" y="893"/>
                </a:lnTo>
                <a:lnTo>
                  <a:pt x="1668" y="898"/>
                </a:lnTo>
                <a:lnTo>
                  <a:pt x="1604" y="903"/>
                </a:lnTo>
                <a:lnTo>
                  <a:pt x="1536" y="909"/>
                </a:lnTo>
                <a:lnTo>
                  <a:pt x="1467" y="914"/>
                </a:lnTo>
                <a:lnTo>
                  <a:pt x="1393" y="917"/>
                </a:lnTo>
                <a:lnTo>
                  <a:pt x="1317" y="922"/>
                </a:lnTo>
                <a:lnTo>
                  <a:pt x="1239" y="927"/>
                </a:lnTo>
                <a:lnTo>
                  <a:pt x="1160" y="932"/>
                </a:lnTo>
                <a:lnTo>
                  <a:pt x="1079" y="939"/>
                </a:lnTo>
                <a:lnTo>
                  <a:pt x="1000" y="946"/>
                </a:lnTo>
                <a:lnTo>
                  <a:pt x="919" y="954"/>
                </a:lnTo>
                <a:lnTo>
                  <a:pt x="839" y="963"/>
                </a:lnTo>
                <a:lnTo>
                  <a:pt x="760" y="974"/>
                </a:lnTo>
                <a:lnTo>
                  <a:pt x="684" y="986"/>
                </a:lnTo>
                <a:lnTo>
                  <a:pt x="608" y="1001"/>
                </a:lnTo>
                <a:lnTo>
                  <a:pt x="535" y="1017"/>
                </a:lnTo>
                <a:lnTo>
                  <a:pt x="466" y="1035"/>
                </a:lnTo>
                <a:lnTo>
                  <a:pt x="402" y="1057"/>
                </a:lnTo>
                <a:lnTo>
                  <a:pt x="339" y="1081"/>
                </a:lnTo>
                <a:lnTo>
                  <a:pt x="284" y="1106"/>
                </a:lnTo>
                <a:lnTo>
                  <a:pt x="231" y="1137"/>
                </a:lnTo>
                <a:lnTo>
                  <a:pt x="186" y="1169"/>
                </a:lnTo>
                <a:lnTo>
                  <a:pt x="145" y="1204"/>
                </a:lnTo>
                <a:lnTo>
                  <a:pt x="113" y="1245"/>
                </a:lnTo>
                <a:lnTo>
                  <a:pt x="88" y="1287"/>
                </a:lnTo>
                <a:lnTo>
                  <a:pt x="69" y="1334"/>
                </a:lnTo>
                <a:lnTo>
                  <a:pt x="59" y="1385"/>
                </a:lnTo>
                <a:lnTo>
                  <a:pt x="57" y="1383"/>
                </a:lnTo>
                <a:lnTo>
                  <a:pt x="54" y="1375"/>
                </a:lnTo>
                <a:lnTo>
                  <a:pt x="49" y="1361"/>
                </a:lnTo>
                <a:lnTo>
                  <a:pt x="44" y="1343"/>
                </a:lnTo>
                <a:lnTo>
                  <a:pt x="37" y="1321"/>
                </a:lnTo>
                <a:lnTo>
                  <a:pt x="29" y="1294"/>
                </a:lnTo>
                <a:lnTo>
                  <a:pt x="22" y="1265"/>
                </a:lnTo>
                <a:lnTo>
                  <a:pt x="15" y="1231"/>
                </a:lnTo>
                <a:lnTo>
                  <a:pt x="10" y="1194"/>
                </a:lnTo>
                <a:lnTo>
                  <a:pt x="5" y="1155"/>
                </a:lnTo>
                <a:lnTo>
                  <a:pt x="2" y="1113"/>
                </a:lnTo>
                <a:lnTo>
                  <a:pt x="0" y="1069"/>
                </a:lnTo>
                <a:lnTo>
                  <a:pt x="2" y="1023"/>
                </a:lnTo>
                <a:lnTo>
                  <a:pt x="7" y="976"/>
                </a:lnTo>
                <a:lnTo>
                  <a:pt x="15" y="929"/>
                </a:lnTo>
                <a:lnTo>
                  <a:pt x="27" y="880"/>
                </a:lnTo>
                <a:lnTo>
                  <a:pt x="42" y="831"/>
                </a:lnTo>
                <a:lnTo>
                  <a:pt x="62" y="782"/>
                </a:lnTo>
                <a:lnTo>
                  <a:pt x="88" y="733"/>
                </a:lnTo>
                <a:lnTo>
                  <a:pt x="118" y="684"/>
                </a:lnTo>
                <a:lnTo>
                  <a:pt x="155" y="637"/>
                </a:lnTo>
                <a:lnTo>
                  <a:pt x="198" y="591"/>
                </a:lnTo>
                <a:lnTo>
                  <a:pt x="246" y="547"/>
                </a:lnTo>
                <a:lnTo>
                  <a:pt x="304" y="503"/>
                </a:lnTo>
                <a:lnTo>
                  <a:pt x="368" y="464"/>
                </a:lnTo>
                <a:lnTo>
                  <a:pt x="439" y="425"/>
                </a:lnTo>
                <a:lnTo>
                  <a:pt x="520" y="392"/>
                </a:lnTo>
                <a:lnTo>
                  <a:pt x="608" y="359"/>
                </a:lnTo>
                <a:lnTo>
                  <a:pt x="706" y="332"/>
                </a:lnTo>
                <a:lnTo>
                  <a:pt x="826" y="304"/>
                </a:lnTo>
                <a:lnTo>
                  <a:pt x="944" y="280"/>
                </a:lnTo>
                <a:lnTo>
                  <a:pt x="1062" y="258"/>
                </a:lnTo>
                <a:lnTo>
                  <a:pt x="1179" y="241"/>
                </a:lnTo>
                <a:lnTo>
                  <a:pt x="1295" y="226"/>
                </a:lnTo>
                <a:lnTo>
                  <a:pt x="1408" y="212"/>
                </a:lnTo>
                <a:lnTo>
                  <a:pt x="1520" y="202"/>
                </a:lnTo>
                <a:lnTo>
                  <a:pt x="1629" y="192"/>
                </a:lnTo>
                <a:lnTo>
                  <a:pt x="1736" y="185"/>
                </a:lnTo>
                <a:lnTo>
                  <a:pt x="1839" y="179"/>
                </a:lnTo>
                <a:lnTo>
                  <a:pt x="1938" y="174"/>
                </a:lnTo>
                <a:lnTo>
                  <a:pt x="2033" y="169"/>
                </a:lnTo>
                <a:lnTo>
                  <a:pt x="2126" y="163"/>
                </a:lnTo>
                <a:lnTo>
                  <a:pt x="2212" y="158"/>
                </a:lnTo>
                <a:lnTo>
                  <a:pt x="2295" y="152"/>
                </a:lnTo>
                <a:lnTo>
                  <a:pt x="2371" y="145"/>
                </a:lnTo>
                <a:lnTo>
                  <a:pt x="2443" y="138"/>
                </a:lnTo>
                <a:lnTo>
                  <a:pt x="2507" y="130"/>
                </a:lnTo>
                <a:lnTo>
                  <a:pt x="2568" y="118"/>
                </a:lnTo>
                <a:lnTo>
                  <a:pt x="2621" y="106"/>
                </a:lnTo>
                <a:lnTo>
                  <a:pt x="2666" y="91"/>
                </a:lnTo>
                <a:lnTo>
                  <a:pt x="2703" y="72"/>
                </a:lnTo>
                <a:lnTo>
                  <a:pt x="2734" y="52"/>
                </a:lnTo>
                <a:lnTo>
                  <a:pt x="2757" y="27"/>
                </a:lnTo>
                <a:lnTo>
                  <a:pt x="2771" y="0"/>
                </a:lnTo>
                <a:close/>
              </a:path>
            </a:pathLst>
          </a:custGeom>
          <a:solidFill>
            <a:schemeClr val="accent3"/>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8" name="Freeform 2355"/>
          <p:cNvSpPr/>
          <p:nvPr/>
        </p:nvSpPr>
        <p:spPr bwMode="auto">
          <a:xfrm>
            <a:off x="5349935" y="3887773"/>
            <a:ext cx="2890680" cy="1438196"/>
          </a:xfrm>
          <a:custGeom>
            <a:avLst/>
            <a:gdLst>
              <a:gd name="T0" fmla="*/ 3620 w 3642"/>
              <a:gd name="T1" fmla="*/ 8 h 1811"/>
              <a:gd name="T2" fmla="*/ 3630 w 3642"/>
              <a:gd name="T3" fmla="*/ 52 h 1811"/>
              <a:gd name="T4" fmla="*/ 3640 w 3642"/>
              <a:gd name="T5" fmla="*/ 127 h 1811"/>
              <a:gd name="T6" fmla="*/ 3640 w 3642"/>
              <a:gd name="T7" fmla="*/ 226 h 1811"/>
              <a:gd name="T8" fmla="*/ 3625 w 3642"/>
              <a:gd name="T9" fmla="*/ 343 h 1811"/>
              <a:gd name="T10" fmla="*/ 3586 w 3642"/>
              <a:gd name="T11" fmla="*/ 473 h 1811"/>
              <a:gd name="T12" fmla="*/ 3515 w 3642"/>
              <a:gd name="T13" fmla="*/ 608 h 1811"/>
              <a:gd name="T14" fmla="*/ 3402 w 3642"/>
              <a:gd name="T15" fmla="*/ 743 h 1811"/>
              <a:gd name="T16" fmla="*/ 3242 w 3642"/>
              <a:gd name="T17" fmla="*/ 870 h 1811"/>
              <a:gd name="T18" fmla="*/ 3025 w 3642"/>
              <a:gd name="T19" fmla="*/ 985 h 1811"/>
              <a:gd name="T20" fmla="*/ 2743 w 3642"/>
              <a:gd name="T21" fmla="*/ 1081 h 1811"/>
              <a:gd name="T22" fmla="*/ 2389 w 3642"/>
              <a:gd name="T23" fmla="*/ 1152 h 1811"/>
              <a:gd name="T24" fmla="*/ 2115 w 3642"/>
              <a:gd name="T25" fmla="*/ 1181 h 1811"/>
              <a:gd name="T26" fmla="*/ 1879 w 3642"/>
              <a:gd name="T27" fmla="*/ 1196 h 1811"/>
              <a:gd name="T28" fmla="*/ 1621 w 3642"/>
              <a:gd name="T29" fmla="*/ 1211 h 1811"/>
              <a:gd name="T30" fmla="*/ 1347 w 3642"/>
              <a:gd name="T31" fmla="*/ 1232 h 1811"/>
              <a:gd name="T32" fmla="*/ 1074 w 3642"/>
              <a:gd name="T33" fmla="*/ 1262 h 1811"/>
              <a:gd name="T34" fmla="*/ 812 w 3642"/>
              <a:gd name="T35" fmla="*/ 1304 h 1811"/>
              <a:gd name="T36" fmla="*/ 572 w 3642"/>
              <a:gd name="T37" fmla="*/ 1365 h 1811"/>
              <a:gd name="T38" fmla="*/ 366 w 3642"/>
              <a:gd name="T39" fmla="*/ 1448 h 1811"/>
              <a:gd name="T40" fmla="*/ 207 w 3642"/>
              <a:gd name="T41" fmla="*/ 1558 h 1811"/>
              <a:gd name="T42" fmla="*/ 104 w 3642"/>
              <a:gd name="T43" fmla="*/ 1698 h 1811"/>
              <a:gd name="T44" fmla="*/ 74 w 3642"/>
              <a:gd name="T45" fmla="*/ 1808 h 1811"/>
              <a:gd name="T46" fmla="*/ 60 w 3642"/>
              <a:gd name="T47" fmla="*/ 1771 h 1811"/>
              <a:gd name="T48" fmla="*/ 37 w 3642"/>
              <a:gd name="T49" fmla="*/ 1693 h 1811"/>
              <a:gd name="T50" fmla="*/ 15 w 3642"/>
              <a:gd name="T51" fmla="*/ 1583 h 1811"/>
              <a:gd name="T52" fmla="*/ 0 w 3642"/>
              <a:gd name="T53" fmla="*/ 1449 h 1811"/>
              <a:gd name="T54" fmla="*/ 5 w 3642"/>
              <a:gd name="T55" fmla="*/ 1297 h 1811"/>
              <a:gd name="T56" fmla="*/ 37 w 3642"/>
              <a:gd name="T57" fmla="*/ 1137 h 1811"/>
              <a:gd name="T58" fmla="*/ 104 w 3642"/>
              <a:gd name="T59" fmla="*/ 973 h 1811"/>
              <a:gd name="T60" fmla="*/ 217 w 3642"/>
              <a:gd name="T61" fmla="*/ 813 h 1811"/>
              <a:gd name="T62" fmla="*/ 386 w 3642"/>
              <a:gd name="T63" fmla="*/ 666 h 1811"/>
              <a:gd name="T64" fmla="*/ 618 w 3642"/>
              <a:gd name="T65" fmla="*/ 537 h 1811"/>
              <a:gd name="T66" fmla="*/ 922 w 3642"/>
              <a:gd name="T67" fmla="*/ 434 h 1811"/>
              <a:gd name="T68" fmla="*/ 1335 w 3642"/>
              <a:gd name="T69" fmla="*/ 348 h 1811"/>
              <a:gd name="T70" fmla="*/ 1742 w 3642"/>
              <a:gd name="T71" fmla="*/ 289 h 1811"/>
              <a:gd name="T72" fmla="*/ 2131 w 3642"/>
              <a:gd name="T73" fmla="*/ 252 h 1811"/>
              <a:gd name="T74" fmla="*/ 2492 w 3642"/>
              <a:gd name="T75" fmla="*/ 230 h 1811"/>
              <a:gd name="T76" fmla="*/ 2819 w 3642"/>
              <a:gd name="T77" fmla="*/ 211 h 1811"/>
              <a:gd name="T78" fmla="*/ 3101 w 3642"/>
              <a:gd name="T79" fmla="*/ 191 h 1811"/>
              <a:gd name="T80" fmla="*/ 3333 w 3642"/>
              <a:gd name="T81" fmla="*/ 159 h 1811"/>
              <a:gd name="T82" fmla="*/ 3502 w 3642"/>
              <a:gd name="T83" fmla="*/ 110 h 1811"/>
              <a:gd name="T84" fmla="*/ 3601 w 3642"/>
              <a:gd name="T85" fmla="*/ 32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2" h="1811">
                <a:moveTo>
                  <a:pt x="3618" y="0"/>
                </a:moveTo>
                <a:lnTo>
                  <a:pt x="3618" y="2"/>
                </a:lnTo>
                <a:lnTo>
                  <a:pt x="3620" y="8"/>
                </a:lnTo>
                <a:lnTo>
                  <a:pt x="3623" y="18"/>
                </a:lnTo>
                <a:lnTo>
                  <a:pt x="3627" y="34"/>
                </a:lnTo>
                <a:lnTo>
                  <a:pt x="3630" y="52"/>
                </a:lnTo>
                <a:lnTo>
                  <a:pt x="3633" y="74"/>
                </a:lnTo>
                <a:lnTo>
                  <a:pt x="3637" y="98"/>
                </a:lnTo>
                <a:lnTo>
                  <a:pt x="3640" y="127"/>
                </a:lnTo>
                <a:lnTo>
                  <a:pt x="3642" y="157"/>
                </a:lnTo>
                <a:lnTo>
                  <a:pt x="3642" y="191"/>
                </a:lnTo>
                <a:lnTo>
                  <a:pt x="3640" y="226"/>
                </a:lnTo>
                <a:lnTo>
                  <a:pt x="3638" y="263"/>
                </a:lnTo>
                <a:lnTo>
                  <a:pt x="3633" y="302"/>
                </a:lnTo>
                <a:lnTo>
                  <a:pt x="3625" y="343"/>
                </a:lnTo>
                <a:lnTo>
                  <a:pt x="3616" y="385"/>
                </a:lnTo>
                <a:lnTo>
                  <a:pt x="3603" y="429"/>
                </a:lnTo>
                <a:lnTo>
                  <a:pt x="3586" y="473"/>
                </a:lnTo>
                <a:lnTo>
                  <a:pt x="3566" y="517"/>
                </a:lnTo>
                <a:lnTo>
                  <a:pt x="3542" y="562"/>
                </a:lnTo>
                <a:lnTo>
                  <a:pt x="3515" y="608"/>
                </a:lnTo>
                <a:lnTo>
                  <a:pt x="3483" y="654"/>
                </a:lnTo>
                <a:lnTo>
                  <a:pt x="3446" y="698"/>
                </a:lnTo>
                <a:lnTo>
                  <a:pt x="3402" y="743"/>
                </a:lnTo>
                <a:lnTo>
                  <a:pt x="3355" y="785"/>
                </a:lnTo>
                <a:lnTo>
                  <a:pt x="3302" y="829"/>
                </a:lnTo>
                <a:lnTo>
                  <a:pt x="3242" y="870"/>
                </a:lnTo>
                <a:lnTo>
                  <a:pt x="3176" y="911"/>
                </a:lnTo>
                <a:lnTo>
                  <a:pt x="3105" y="949"/>
                </a:lnTo>
                <a:lnTo>
                  <a:pt x="3025" y="985"/>
                </a:lnTo>
                <a:lnTo>
                  <a:pt x="2939" y="1020"/>
                </a:lnTo>
                <a:lnTo>
                  <a:pt x="2845" y="1052"/>
                </a:lnTo>
                <a:lnTo>
                  <a:pt x="2743" y="1081"/>
                </a:lnTo>
                <a:lnTo>
                  <a:pt x="2634" y="1108"/>
                </a:lnTo>
                <a:lnTo>
                  <a:pt x="2515" y="1132"/>
                </a:lnTo>
                <a:lnTo>
                  <a:pt x="2389" y="1152"/>
                </a:lnTo>
                <a:lnTo>
                  <a:pt x="2252" y="1167"/>
                </a:lnTo>
                <a:lnTo>
                  <a:pt x="2186" y="1174"/>
                </a:lnTo>
                <a:lnTo>
                  <a:pt x="2115" y="1181"/>
                </a:lnTo>
                <a:lnTo>
                  <a:pt x="2039" y="1186"/>
                </a:lnTo>
                <a:lnTo>
                  <a:pt x="1962" y="1191"/>
                </a:lnTo>
                <a:lnTo>
                  <a:pt x="1879" y="1196"/>
                </a:lnTo>
                <a:lnTo>
                  <a:pt x="1795" y="1201"/>
                </a:lnTo>
                <a:lnTo>
                  <a:pt x="1708" y="1206"/>
                </a:lnTo>
                <a:lnTo>
                  <a:pt x="1621" y="1211"/>
                </a:lnTo>
                <a:lnTo>
                  <a:pt x="1529" y="1218"/>
                </a:lnTo>
                <a:lnTo>
                  <a:pt x="1438" y="1225"/>
                </a:lnTo>
                <a:lnTo>
                  <a:pt x="1347" y="1232"/>
                </a:lnTo>
                <a:lnTo>
                  <a:pt x="1256" y="1240"/>
                </a:lnTo>
                <a:lnTo>
                  <a:pt x="1165" y="1250"/>
                </a:lnTo>
                <a:lnTo>
                  <a:pt x="1074" y="1262"/>
                </a:lnTo>
                <a:lnTo>
                  <a:pt x="984" y="1274"/>
                </a:lnTo>
                <a:lnTo>
                  <a:pt x="896" y="1287"/>
                </a:lnTo>
                <a:lnTo>
                  <a:pt x="812" y="1304"/>
                </a:lnTo>
                <a:lnTo>
                  <a:pt x="729" y="1323"/>
                </a:lnTo>
                <a:lnTo>
                  <a:pt x="648" y="1343"/>
                </a:lnTo>
                <a:lnTo>
                  <a:pt x="572" y="1365"/>
                </a:lnTo>
                <a:lnTo>
                  <a:pt x="498" y="1390"/>
                </a:lnTo>
                <a:lnTo>
                  <a:pt x="430" y="1417"/>
                </a:lnTo>
                <a:lnTo>
                  <a:pt x="366" y="1448"/>
                </a:lnTo>
                <a:lnTo>
                  <a:pt x="307" y="1482"/>
                </a:lnTo>
                <a:lnTo>
                  <a:pt x="255" y="1517"/>
                </a:lnTo>
                <a:lnTo>
                  <a:pt x="207" y="1558"/>
                </a:lnTo>
                <a:lnTo>
                  <a:pt x="165" y="1600"/>
                </a:lnTo>
                <a:lnTo>
                  <a:pt x="131" y="1647"/>
                </a:lnTo>
                <a:lnTo>
                  <a:pt x="104" y="1698"/>
                </a:lnTo>
                <a:lnTo>
                  <a:pt x="86" y="1752"/>
                </a:lnTo>
                <a:lnTo>
                  <a:pt x="76" y="1811"/>
                </a:lnTo>
                <a:lnTo>
                  <a:pt x="74" y="1808"/>
                </a:lnTo>
                <a:lnTo>
                  <a:pt x="71" y="1799"/>
                </a:lnTo>
                <a:lnTo>
                  <a:pt x="66" y="1787"/>
                </a:lnTo>
                <a:lnTo>
                  <a:pt x="60" y="1771"/>
                </a:lnTo>
                <a:lnTo>
                  <a:pt x="54" y="1749"/>
                </a:lnTo>
                <a:lnTo>
                  <a:pt x="45" y="1722"/>
                </a:lnTo>
                <a:lnTo>
                  <a:pt x="37" y="1693"/>
                </a:lnTo>
                <a:lnTo>
                  <a:pt x="28" y="1659"/>
                </a:lnTo>
                <a:lnTo>
                  <a:pt x="22" y="1624"/>
                </a:lnTo>
                <a:lnTo>
                  <a:pt x="15" y="1583"/>
                </a:lnTo>
                <a:lnTo>
                  <a:pt x="8" y="1541"/>
                </a:lnTo>
                <a:lnTo>
                  <a:pt x="3" y="1497"/>
                </a:lnTo>
                <a:lnTo>
                  <a:pt x="0" y="1449"/>
                </a:lnTo>
                <a:lnTo>
                  <a:pt x="0" y="1400"/>
                </a:lnTo>
                <a:lnTo>
                  <a:pt x="1" y="1350"/>
                </a:lnTo>
                <a:lnTo>
                  <a:pt x="5" y="1297"/>
                </a:lnTo>
                <a:lnTo>
                  <a:pt x="11" y="1245"/>
                </a:lnTo>
                <a:lnTo>
                  <a:pt x="22" y="1191"/>
                </a:lnTo>
                <a:lnTo>
                  <a:pt x="37" y="1137"/>
                </a:lnTo>
                <a:lnTo>
                  <a:pt x="55" y="1083"/>
                </a:lnTo>
                <a:lnTo>
                  <a:pt x="77" y="1027"/>
                </a:lnTo>
                <a:lnTo>
                  <a:pt x="104" y="973"/>
                </a:lnTo>
                <a:lnTo>
                  <a:pt x="136" y="919"/>
                </a:lnTo>
                <a:lnTo>
                  <a:pt x="175" y="865"/>
                </a:lnTo>
                <a:lnTo>
                  <a:pt x="217" y="813"/>
                </a:lnTo>
                <a:lnTo>
                  <a:pt x="268" y="762"/>
                </a:lnTo>
                <a:lnTo>
                  <a:pt x="324" y="713"/>
                </a:lnTo>
                <a:lnTo>
                  <a:pt x="386" y="666"/>
                </a:lnTo>
                <a:lnTo>
                  <a:pt x="456" y="620"/>
                </a:lnTo>
                <a:lnTo>
                  <a:pt x="532" y="578"/>
                </a:lnTo>
                <a:lnTo>
                  <a:pt x="618" y="537"/>
                </a:lnTo>
                <a:lnTo>
                  <a:pt x="711" y="500"/>
                </a:lnTo>
                <a:lnTo>
                  <a:pt x="810" y="466"/>
                </a:lnTo>
                <a:lnTo>
                  <a:pt x="922" y="434"/>
                </a:lnTo>
                <a:lnTo>
                  <a:pt x="1060" y="402"/>
                </a:lnTo>
                <a:lnTo>
                  <a:pt x="1198" y="373"/>
                </a:lnTo>
                <a:lnTo>
                  <a:pt x="1335" y="348"/>
                </a:lnTo>
                <a:lnTo>
                  <a:pt x="1472" y="324"/>
                </a:lnTo>
                <a:lnTo>
                  <a:pt x="1609" y="306"/>
                </a:lnTo>
                <a:lnTo>
                  <a:pt x="1742" y="289"/>
                </a:lnTo>
                <a:lnTo>
                  <a:pt x="1874" y="275"/>
                </a:lnTo>
                <a:lnTo>
                  <a:pt x="2004" y="263"/>
                </a:lnTo>
                <a:lnTo>
                  <a:pt x="2131" y="252"/>
                </a:lnTo>
                <a:lnTo>
                  <a:pt x="2254" y="243"/>
                </a:lnTo>
                <a:lnTo>
                  <a:pt x="2375" y="236"/>
                </a:lnTo>
                <a:lnTo>
                  <a:pt x="2492" y="230"/>
                </a:lnTo>
                <a:lnTo>
                  <a:pt x="2605" y="223"/>
                </a:lnTo>
                <a:lnTo>
                  <a:pt x="2715" y="218"/>
                </a:lnTo>
                <a:lnTo>
                  <a:pt x="2819" y="211"/>
                </a:lnTo>
                <a:lnTo>
                  <a:pt x="2919" y="204"/>
                </a:lnTo>
                <a:lnTo>
                  <a:pt x="3014" y="198"/>
                </a:lnTo>
                <a:lnTo>
                  <a:pt x="3101" y="191"/>
                </a:lnTo>
                <a:lnTo>
                  <a:pt x="3186" y="182"/>
                </a:lnTo>
                <a:lnTo>
                  <a:pt x="3262" y="172"/>
                </a:lnTo>
                <a:lnTo>
                  <a:pt x="3333" y="159"/>
                </a:lnTo>
                <a:lnTo>
                  <a:pt x="3397" y="145"/>
                </a:lnTo>
                <a:lnTo>
                  <a:pt x="3453" y="128"/>
                </a:lnTo>
                <a:lnTo>
                  <a:pt x="3502" y="110"/>
                </a:lnTo>
                <a:lnTo>
                  <a:pt x="3544" y="88"/>
                </a:lnTo>
                <a:lnTo>
                  <a:pt x="3576" y="61"/>
                </a:lnTo>
                <a:lnTo>
                  <a:pt x="3601" y="32"/>
                </a:lnTo>
                <a:lnTo>
                  <a:pt x="3618" y="0"/>
                </a:lnTo>
                <a:close/>
              </a:path>
            </a:pathLst>
          </a:custGeom>
          <a:solidFill>
            <a:schemeClr val="accent2"/>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49" name="Freeform 2356"/>
          <p:cNvSpPr/>
          <p:nvPr/>
        </p:nvSpPr>
        <p:spPr bwMode="auto">
          <a:xfrm>
            <a:off x="4932445" y="2451165"/>
            <a:ext cx="3706610" cy="1844574"/>
          </a:xfrm>
          <a:custGeom>
            <a:avLst/>
            <a:gdLst>
              <a:gd name="T0" fmla="*/ 4642 w 4670"/>
              <a:gd name="T1" fmla="*/ 10 h 2325"/>
              <a:gd name="T2" fmla="*/ 4652 w 4670"/>
              <a:gd name="T3" fmla="*/ 54 h 2325"/>
              <a:gd name="T4" fmla="*/ 4664 w 4670"/>
              <a:gd name="T5" fmla="*/ 128 h 2325"/>
              <a:gd name="T6" fmla="*/ 4670 w 4670"/>
              <a:gd name="T7" fmla="*/ 230 h 2325"/>
              <a:gd name="T8" fmla="*/ 4664 w 4670"/>
              <a:gd name="T9" fmla="*/ 353 h 2325"/>
              <a:gd name="T10" fmla="*/ 4638 w 4670"/>
              <a:gd name="T11" fmla="*/ 492 h 2325"/>
              <a:gd name="T12" fmla="*/ 4586 w 4670"/>
              <a:gd name="T13" fmla="*/ 640 h 2325"/>
              <a:gd name="T14" fmla="*/ 4501 w 4670"/>
              <a:gd name="T15" fmla="*/ 792 h 2325"/>
              <a:gd name="T16" fmla="*/ 4375 w 4670"/>
              <a:gd name="T17" fmla="*/ 945 h 2325"/>
              <a:gd name="T18" fmla="*/ 4201 w 4670"/>
              <a:gd name="T19" fmla="*/ 1090 h 2325"/>
              <a:gd name="T20" fmla="*/ 3973 w 4670"/>
              <a:gd name="T21" fmla="*/ 1223 h 2325"/>
              <a:gd name="T22" fmla="*/ 3683 w 4670"/>
              <a:gd name="T23" fmla="*/ 1340 h 2325"/>
              <a:gd name="T24" fmla="*/ 3325 w 4670"/>
              <a:gd name="T25" fmla="*/ 1434 h 2325"/>
              <a:gd name="T26" fmla="*/ 2891 w 4670"/>
              <a:gd name="T27" fmla="*/ 1500 h 2325"/>
              <a:gd name="T28" fmla="*/ 2651 w 4670"/>
              <a:gd name="T29" fmla="*/ 1521 h 2325"/>
              <a:gd name="T30" fmla="*/ 2377 w 4670"/>
              <a:gd name="T31" fmla="*/ 1538 h 2325"/>
              <a:gd name="T32" fmla="*/ 2082 w 4670"/>
              <a:gd name="T33" fmla="*/ 1556 h 2325"/>
              <a:gd name="T34" fmla="*/ 1773 w 4670"/>
              <a:gd name="T35" fmla="*/ 1578 h 2325"/>
              <a:gd name="T36" fmla="*/ 1461 w 4670"/>
              <a:gd name="T37" fmla="*/ 1610 h 2325"/>
              <a:gd name="T38" fmla="*/ 1157 w 4670"/>
              <a:gd name="T39" fmla="*/ 1654 h 2325"/>
              <a:gd name="T40" fmla="*/ 873 w 4670"/>
              <a:gd name="T41" fmla="*/ 1713 h 2325"/>
              <a:gd name="T42" fmla="*/ 616 w 4670"/>
              <a:gd name="T43" fmla="*/ 1794 h 2325"/>
              <a:gd name="T44" fmla="*/ 400 w 4670"/>
              <a:gd name="T45" fmla="*/ 1899 h 2325"/>
              <a:gd name="T46" fmla="*/ 235 w 4670"/>
              <a:gd name="T47" fmla="*/ 2031 h 2325"/>
              <a:gd name="T48" fmla="*/ 128 w 4670"/>
              <a:gd name="T49" fmla="*/ 2196 h 2325"/>
              <a:gd name="T50" fmla="*/ 96 w 4670"/>
              <a:gd name="T51" fmla="*/ 2323 h 2325"/>
              <a:gd name="T52" fmla="*/ 81 w 4670"/>
              <a:gd name="T53" fmla="*/ 2283 h 2325"/>
              <a:gd name="T54" fmla="*/ 56 w 4670"/>
              <a:gd name="T55" fmla="*/ 2203 h 2325"/>
              <a:gd name="T56" fmla="*/ 29 w 4670"/>
              <a:gd name="T57" fmla="*/ 2087 h 2325"/>
              <a:gd name="T58" fmla="*/ 7 w 4670"/>
              <a:gd name="T59" fmla="*/ 1943 h 2325"/>
              <a:gd name="T60" fmla="*/ 0 w 4670"/>
              <a:gd name="T61" fmla="*/ 1779 h 2325"/>
              <a:gd name="T62" fmla="*/ 15 w 4670"/>
              <a:gd name="T63" fmla="*/ 1600 h 2325"/>
              <a:gd name="T64" fmla="*/ 62 w 4670"/>
              <a:gd name="T65" fmla="*/ 1413 h 2325"/>
              <a:gd name="T66" fmla="*/ 149 w 4670"/>
              <a:gd name="T67" fmla="*/ 1225 h 2325"/>
              <a:gd name="T68" fmla="*/ 284 w 4670"/>
              <a:gd name="T69" fmla="*/ 1041 h 2325"/>
              <a:gd name="T70" fmla="*/ 473 w 4670"/>
              <a:gd name="T71" fmla="*/ 872 h 2325"/>
              <a:gd name="T72" fmla="*/ 728 w 4670"/>
              <a:gd name="T73" fmla="*/ 720 h 2325"/>
              <a:gd name="T74" fmla="*/ 1055 w 4670"/>
              <a:gd name="T75" fmla="*/ 595 h 2325"/>
              <a:gd name="T76" fmla="*/ 1493 w 4670"/>
              <a:gd name="T77" fmla="*/ 488 h 2325"/>
              <a:gd name="T78" fmla="*/ 1955 w 4670"/>
              <a:gd name="T79" fmla="*/ 409 h 2325"/>
              <a:gd name="T80" fmla="*/ 2404 w 4670"/>
              <a:gd name="T81" fmla="*/ 355 h 2325"/>
              <a:gd name="T82" fmla="*/ 2833 w 4670"/>
              <a:gd name="T83" fmla="*/ 318 h 2325"/>
              <a:gd name="T84" fmla="*/ 3233 w 4670"/>
              <a:gd name="T85" fmla="*/ 294 h 2325"/>
              <a:gd name="T86" fmla="*/ 3600 w 4670"/>
              <a:gd name="T87" fmla="*/ 274 h 2325"/>
              <a:gd name="T88" fmla="*/ 3922 w 4670"/>
              <a:gd name="T89" fmla="*/ 252 h 2325"/>
              <a:gd name="T90" fmla="*/ 4196 w 4670"/>
              <a:gd name="T91" fmla="*/ 220 h 2325"/>
              <a:gd name="T92" fmla="*/ 4412 w 4670"/>
              <a:gd name="T93" fmla="*/ 172 h 2325"/>
              <a:gd name="T94" fmla="*/ 4562 w 4670"/>
              <a:gd name="T95" fmla="*/ 101 h 2325"/>
              <a:gd name="T96" fmla="*/ 4640 w 4670"/>
              <a:gd name="T97"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70" h="2325">
                <a:moveTo>
                  <a:pt x="4640" y="0"/>
                </a:moveTo>
                <a:lnTo>
                  <a:pt x="4640" y="3"/>
                </a:lnTo>
                <a:lnTo>
                  <a:pt x="4642" y="10"/>
                </a:lnTo>
                <a:lnTo>
                  <a:pt x="4645" y="20"/>
                </a:lnTo>
                <a:lnTo>
                  <a:pt x="4648" y="36"/>
                </a:lnTo>
                <a:lnTo>
                  <a:pt x="4652" y="54"/>
                </a:lnTo>
                <a:lnTo>
                  <a:pt x="4657" y="74"/>
                </a:lnTo>
                <a:lnTo>
                  <a:pt x="4660" y="100"/>
                </a:lnTo>
                <a:lnTo>
                  <a:pt x="4664" y="128"/>
                </a:lnTo>
                <a:lnTo>
                  <a:pt x="4667" y="161"/>
                </a:lnTo>
                <a:lnTo>
                  <a:pt x="4669" y="194"/>
                </a:lnTo>
                <a:lnTo>
                  <a:pt x="4670" y="230"/>
                </a:lnTo>
                <a:lnTo>
                  <a:pt x="4670" y="269"/>
                </a:lnTo>
                <a:lnTo>
                  <a:pt x="4669" y="311"/>
                </a:lnTo>
                <a:lnTo>
                  <a:pt x="4664" y="353"/>
                </a:lnTo>
                <a:lnTo>
                  <a:pt x="4658" y="399"/>
                </a:lnTo>
                <a:lnTo>
                  <a:pt x="4650" y="444"/>
                </a:lnTo>
                <a:lnTo>
                  <a:pt x="4638" y="492"/>
                </a:lnTo>
                <a:lnTo>
                  <a:pt x="4625" y="541"/>
                </a:lnTo>
                <a:lnTo>
                  <a:pt x="4608" y="590"/>
                </a:lnTo>
                <a:lnTo>
                  <a:pt x="4586" y="640"/>
                </a:lnTo>
                <a:lnTo>
                  <a:pt x="4562" y="691"/>
                </a:lnTo>
                <a:lnTo>
                  <a:pt x="4534" y="742"/>
                </a:lnTo>
                <a:lnTo>
                  <a:pt x="4501" y="792"/>
                </a:lnTo>
                <a:lnTo>
                  <a:pt x="4464" y="843"/>
                </a:lnTo>
                <a:lnTo>
                  <a:pt x="4422" y="894"/>
                </a:lnTo>
                <a:lnTo>
                  <a:pt x="4375" y="945"/>
                </a:lnTo>
                <a:lnTo>
                  <a:pt x="4322" y="994"/>
                </a:lnTo>
                <a:lnTo>
                  <a:pt x="4265" y="1043"/>
                </a:lnTo>
                <a:lnTo>
                  <a:pt x="4201" y="1090"/>
                </a:lnTo>
                <a:lnTo>
                  <a:pt x="4132" y="1135"/>
                </a:lnTo>
                <a:lnTo>
                  <a:pt x="4056" y="1181"/>
                </a:lnTo>
                <a:lnTo>
                  <a:pt x="3973" y="1223"/>
                </a:lnTo>
                <a:lnTo>
                  <a:pt x="3883" y="1264"/>
                </a:lnTo>
                <a:lnTo>
                  <a:pt x="3787" y="1304"/>
                </a:lnTo>
                <a:lnTo>
                  <a:pt x="3683" y="1340"/>
                </a:lnTo>
                <a:lnTo>
                  <a:pt x="3571" y="1374"/>
                </a:lnTo>
                <a:lnTo>
                  <a:pt x="3451" y="1406"/>
                </a:lnTo>
                <a:lnTo>
                  <a:pt x="3325" y="1434"/>
                </a:lnTo>
                <a:lnTo>
                  <a:pt x="3188" y="1460"/>
                </a:lnTo>
                <a:lnTo>
                  <a:pt x="3044" y="1482"/>
                </a:lnTo>
                <a:lnTo>
                  <a:pt x="2891" y="1500"/>
                </a:lnTo>
                <a:lnTo>
                  <a:pt x="2815" y="1507"/>
                </a:lnTo>
                <a:lnTo>
                  <a:pt x="2735" y="1514"/>
                </a:lnTo>
                <a:lnTo>
                  <a:pt x="2651" y="1521"/>
                </a:lnTo>
                <a:lnTo>
                  <a:pt x="2563" y="1526"/>
                </a:lnTo>
                <a:lnTo>
                  <a:pt x="2472" y="1531"/>
                </a:lnTo>
                <a:lnTo>
                  <a:pt x="2377" y="1538"/>
                </a:lnTo>
                <a:lnTo>
                  <a:pt x="2281" y="1543"/>
                </a:lnTo>
                <a:lnTo>
                  <a:pt x="2183" y="1549"/>
                </a:lnTo>
                <a:lnTo>
                  <a:pt x="2082" y="1556"/>
                </a:lnTo>
                <a:lnTo>
                  <a:pt x="1979" y="1563"/>
                </a:lnTo>
                <a:lnTo>
                  <a:pt x="1876" y="1570"/>
                </a:lnTo>
                <a:lnTo>
                  <a:pt x="1773" y="1578"/>
                </a:lnTo>
                <a:lnTo>
                  <a:pt x="1668" y="1588"/>
                </a:lnTo>
                <a:lnTo>
                  <a:pt x="1563" y="1598"/>
                </a:lnTo>
                <a:lnTo>
                  <a:pt x="1461" y="1610"/>
                </a:lnTo>
                <a:lnTo>
                  <a:pt x="1358" y="1622"/>
                </a:lnTo>
                <a:lnTo>
                  <a:pt x="1256" y="1637"/>
                </a:lnTo>
                <a:lnTo>
                  <a:pt x="1157" y="1654"/>
                </a:lnTo>
                <a:lnTo>
                  <a:pt x="1060" y="1671"/>
                </a:lnTo>
                <a:lnTo>
                  <a:pt x="964" y="1691"/>
                </a:lnTo>
                <a:lnTo>
                  <a:pt x="873" y="1713"/>
                </a:lnTo>
                <a:lnTo>
                  <a:pt x="783" y="1739"/>
                </a:lnTo>
                <a:lnTo>
                  <a:pt x="697" y="1766"/>
                </a:lnTo>
                <a:lnTo>
                  <a:pt x="616" y="1794"/>
                </a:lnTo>
                <a:lnTo>
                  <a:pt x="540" y="1826"/>
                </a:lnTo>
                <a:lnTo>
                  <a:pt x="468" y="1860"/>
                </a:lnTo>
                <a:lnTo>
                  <a:pt x="400" y="1899"/>
                </a:lnTo>
                <a:lnTo>
                  <a:pt x="339" y="1940"/>
                </a:lnTo>
                <a:lnTo>
                  <a:pt x="284" y="1984"/>
                </a:lnTo>
                <a:lnTo>
                  <a:pt x="235" y="2031"/>
                </a:lnTo>
                <a:lnTo>
                  <a:pt x="192" y="2083"/>
                </a:lnTo>
                <a:lnTo>
                  <a:pt x="157" y="2137"/>
                </a:lnTo>
                <a:lnTo>
                  <a:pt x="128" y="2196"/>
                </a:lnTo>
                <a:lnTo>
                  <a:pt x="108" y="2259"/>
                </a:lnTo>
                <a:lnTo>
                  <a:pt x="96" y="2325"/>
                </a:lnTo>
                <a:lnTo>
                  <a:pt x="96" y="2323"/>
                </a:lnTo>
                <a:lnTo>
                  <a:pt x="93" y="2315"/>
                </a:lnTo>
                <a:lnTo>
                  <a:pt x="88" y="2301"/>
                </a:lnTo>
                <a:lnTo>
                  <a:pt x="81" y="2283"/>
                </a:lnTo>
                <a:lnTo>
                  <a:pt x="73" y="2261"/>
                </a:lnTo>
                <a:lnTo>
                  <a:pt x="64" y="2234"/>
                </a:lnTo>
                <a:lnTo>
                  <a:pt x="56" y="2203"/>
                </a:lnTo>
                <a:lnTo>
                  <a:pt x="47" y="2168"/>
                </a:lnTo>
                <a:lnTo>
                  <a:pt x="37" y="2129"/>
                </a:lnTo>
                <a:lnTo>
                  <a:pt x="29" y="2087"/>
                </a:lnTo>
                <a:lnTo>
                  <a:pt x="20" y="2043"/>
                </a:lnTo>
                <a:lnTo>
                  <a:pt x="13" y="1994"/>
                </a:lnTo>
                <a:lnTo>
                  <a:pt x="7" y="1943"/>
                </a:lnTo>
                <a:lnTo>
                  <a:pt x="3" y="1891"/>
                </a:lnTo>
                <a:lnTo>
                  <a:pt x="0" y="1835"/>
                </a:lnTo>
                <a:lnTo>
                  <a:pt x="0" y="1779"/>
                </a:lnTo>
                <a:lnTo>
                  <a:pt x="2" y="1720"/>
                </a:lnTo>
                <a:lnTo>
                  <a:pt x="8" y="1661"/>
                </a:lnTo>
                <a:lnTo>
                  <a:pt x="15" y="1600"/>
                </a:lnTo>
                <a:lnTo>
                  <a:pt x="27" y="1538"/>
                </a:lnTo>
                <a:lnTo>
                  <a:pt x="44" y="1475"/>
                </a:lnTo>
                <a:lnTo>
                  <a:pt x="62" y="1413"/>
                </a:lnTo>
                <a:lnTo>
                  <a:pt x="88" y="1350"/>
                </a:lnTo>
                <a:lnTo>
                  <a:pt x="116" y="1286"/>
                </a:lnTo>
                <a:lnTo>
                  <a:pt x="149" y="1225"/>
                </a:lnTo>
                <a:lnTo>
                  <a:pt x="189" y="1162"/>
                </a:lnTo>
                <a:lnTo>
                  <a:pt x="233" y="1102"/>
                </a:lnTo>
                <a:lnTo>
                  <a:pt x="284" y="1041"/>
                </a:lnTo>
                <a:lnTo>
                  <a:pt x="339" y="983"/>
                </a:lnTo>
                <a:lnTo>
                  <a:pt x="404" y="926"/>
                </a:lnTo>
                <a:lnTo>
                  <a:pt x="473" y="872"/>
                </a:lnTo>
                <a:lnTo>
                  <a:pt x="550" y="818"/>
                </a:lnTo>
                <a:lnTo>
                  <a:pt x="635" y="767"/>
                </a:lnTo>
                <a:lnTo>
                  <a:pt x="728" y="720"/>
                </a:lnTo>
                <a:lnTo>
                  <a:pt x="829" y="674"/>
                </a:lnTo>
                <a:lnTo>
                  <a:pt x="937" y="634"/>
                </a:lnTo>
                <a:lnTo>
                  <a:pt x="1055" y="595"/>
                </a:lnTo>
                <a:lnTo>
                  <a:pt x="1182" y="559"/>
                </a:lnTo>
                <a:lnTo>
                  <a:pt x="1337" y="522"/>
                </a:lnTo>
                <a:lnTo>
                  <a:pt x="1493" y="488"/>
                </a:lnTo>
                <a:lnTo>
                  <a:pt x="1648" y="458"/>
                </a:lnTo>
                <a:lnTo>
                  <a:pt x="1802" y="433"/>
                </a:lnTo>
                <a:lnTo>
                  <a:pt x="1955" y="409"/>
                </a:lnTo>
                <a:lnTo>
                  <a:pt x="2106" y="389"/>
                </a:lnTo>
                <a:lnTo>
                  <a:pt x="2256" y="370"/>
                </a:lnTo>
                <a:lnTo>
                  <a:pt x="2404" y="355"/>
                </a:lnTo>
                <a:lnTo>
                  <a:pt x="2550" y="340"/>
                </a:lnTo>
                <a:lnTo>
                  <a:pt x="2693" y="328"/>
                </a:lnTo>
                <a:lnTo>
                  <a:pt x="2833" y="318"/>
                </a:lnTo>
                <a:lnTo>
                  <a:pt x="2970" y="309"/>
                </a:lnTo>
                <a:lnTo>
                  <a:pt x="3103" y="301"/>
                </a:lnTo>
                <a:lnTo>
                  <a:pt x="3233" y="294"/>
                </a:lnTo>
                <a:lnTo>
                  <a:pt x="3360" y="287"/>
                </a:lnTo>
                <a:lnTo>
                  <a:pt x="3482" y="281"/>
                </a:lnTo>
                <a:lnTo>
                  <a:pt x="3600" y="274"/>
                </a:lnTo>
                <a:lnTo>
                  <a:pt x="3713" y="267"/>
                </a:lnTo>
                <a:lnTo>
                  <a:pt x="3821" y="259"/>
                </a:lnTo>
                <a:lnTo>
                  <a:pt x="3922" y="252"/>
                </a:lnTo>
                <a:lnTo>
                  <a:pt x="4020" y="242"/>
                </a:lnTo>
                <a:lnTo>
                  <a:pt x="4111" y="232"/>
                </a:lnTo>
                <a:lnTo>
                  <a:pt x="4196" y="220"/>
                </a:lnTo>
                <a:lnTo>
                  <a:pt x="4274" y="206"/>
                </a:lnTo>
                <a:lnTo>
                  <a:pt x="4346" y="189"/>
                </a:lnTo>
                <a:lnTo>
                  <a:pt x="4412" y="172"/>
                </a:lnTo>
                <a:lnTo>
                  <a:pt x="4469" y="152"/>
                </a:lnTo>
                <a:lnTo>
                  <a:pt x="4518" y="128"/>
                </a:lnTo>
                <a:lnTo>
                  <a:pt x="4562" y="101"/>
                </a:lnTo>
                <a:lnTo>
                  <a:pt x="4596" y="71"/>
                </a:lnTo>
                <a:lnTo>
                  <a:pt x="4621" y="37"/>
                </a:lnTo>
                <a:lnTo>
                  <a:pt x="4640" y="0"/>
                </a:lnTo>
                <a:close/>
              </a:path>
            </a:pathLst>
          </a:custGeom>
          <a:solidFill>
            <a:schemeClr val="accent1"/>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7311977" y="2875004"/>
            <a:ext cx="687351" cy="2784322"/>
            <a:chOff x="7312026" y="2874963"/>
            <a:chExt cx="687388" cy="2784475"/>
          </a:xfrm>
          <a:solidFill>
            <a:schemeClr val="bg1"/>
          </a:solidFill>
        </p:grpSpPr>
        <p:sp>
          <p:nvSpPr>
            <p:cNvPr id="4150" name="Freeform 2357"/>
            <p:cNvSpPr/>
            <p:nvPr/>
          </p:nvSpPr>
          <p:spPr bwMode="auto">
            <a:xfrm>
              <a:off x="7312026" y="5386388"/>
              <a:ext cx="206375" cy="273050"/>
            </a:xfrm>
            <a:custGeom>
              <a:avLst/>
              <a:gdLst>
                <a:gd name="T0" fmla="*/ 132 w 262"/>
                <a:gd name="T1" fmla="*/ 0 h 344"/>
                <a:gd name="T2" fmla="*/ 149 w 262"/>
                <a:gd name="T3" fmla="*/ 1 h 344"/>
                <a:gd name="T4" fmla="*/ 96 w 262"/>
                <a:gd name="T5" fmla="*/ 54 h 344"/>
                <a:gd name="T6" fmla="*/ 120 w 262"/>
                <a:gd name="T7" fmla="*/ 138 h 344"/>
                <a:gd name="T8" fmla="*/ 204 w 262"/>
                <a:gd name="T9" fmla="*/ 162 h 344"/>
                <a:gd name="T10" fmla="*/ 260 w 262"/>
                <a:gd name="T11" fmla="*/ 106 h 344"/>
                <a:gd name="T12" fmla="*/ 262 w 262"/>
                <a:gd name="T13" fmla="*/ 118 h 344"/>
                <a:gd name="T14" fmla="*/ 262 w 262"/>
                <a:gd name="T15" fmla="*/ 131 h 344"/>
                <a:gd name="T16" fmla="*/ 258 w 262"/>
                <a:gd name="T17" fmla="*/ 162 h 344"/>
                <a:gd name="T18" fmla="*/ 248 w 262"/>
                <a:gd name="T19" fmla="*/ 190 h 344"/>
                <a:gd name="T20" fmla="*/ 231 w 262"/>
                <a:gd name="T21" fmla="*/ 216 h 344"/>
                <a:gd name="T22" fmla="*/ 209 w 262"/>
                <a:gd name="T23" fmla="*/ 236 h 344"/>
                <a:gd name="T24" fmla="*/ 184 w 262"/>
                <a:gd name="T25" fmla="*/ 251 h 344"/>
                <a:gd name="T26" fmla="*/ 154 w 262"/>
                <a:gd name="T27" fmla="*/ 260 h 344"/>
                <a:gd name="T28" fmla="*/ 154 w 262"/>
                <a:gd name="T29" fmla="*/ 344 h 344"/>
                <a:gd name="T30" fmla="*/ 46 w 262"/>
                <a:gd name="T31" fmla="*/ 344 h 344"/>
                <a:gd name="T32" fmla="*/ 46 w 262"/>
                <a:gd name="T33" fmla="*/ 231 h 344"/>
                <a:gd name="T34" fmla="*/ 27 w 262"/>
                <a:gd name="T35" fmla="*/ 211 h 344"/>
                <a:gd name="T36" fmla="*/ 14 w 262"/>
                <a:gd name="T37" fmla="*/ 187 h 344"/>
                <a:gd name="T38" fmla="*/ 3 w 262"/>
                <a:gd name="T39" fmla="*/ 160 h 344"/>
                <a:gd name="T40" fmla="*/ 0 w 262"/>
                <a:gd name="T41" fmla="*/ 131 h 344"/>
                <a:gd name="T42" fmla="*/ 5 w 262"/>
                <a:gd name="T43" fmla="*/ 96 h 344"/>
                <a:gd name="T44" fmla="*/ 19 w 262"/>
                <a:gd name="T45" fmla="*/ 65 h 344"/>
                <a:gd name="T46" fmla="*/ 39 w 262"/>
                <a:gd name="T47" fmla="*/ 38 h 344"/>
                <a:gd name="T48" fmla="*/ 66 w 262"/>
                <a:gd name="T49" fmla="*/ 18 h 344"/>
                <a:gd name="T50" fmla="*/ 96 w 262"/>
                <a:gd name="T51" fmla="*/ 5 h 344"/>
                <a:gd name="T52" fmla="*/ 132 w 262"/>
                <a:gd name="T5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 h="344">
                  <a:moveTo>
                    <a:pt x="132" y="0"/>
                  </a:moveTo>
                  <a:lnTo>
                    <a:pt x="149" y="1"/>
                  </a:lnTo>
                  <a:lnTo>
                    <a:pt x="96" y="54"/>
                  </a:lnTo>
                  <a:lnTo>
                    <a:pt x="120" y="138"/>
                  </a:lnTo>
                  <a:lnTo>
                    <a:pt x="204" y="162"/>
                  </a:lnTo>
                  <a:lnTo>
                    <a:pt x="260" y="106"/>
                  </a:lnTo>
                  <a:lnTo>
                    <a:pt x="262" y="118"/>
                  </a:lnTo>
                  <a:lnTo>
                    <a:pt x="262" y="131"/>
                  </a:lnTo>
                  <a:lnTo>
                    <a:pt x="258" y="162"/>
                  </a:lnTo>
                  <a:lnTo>
                    <a:pt x="248" y="190"/>
                  </a:lnTo>
                  <a:lnTo>
                    <a:pt x="231" y="216"/>
                  </a:lnTo>
                  <a:lnTo>
                    <a:pt x="209" y="236"/>
                  </a:lnTo>
                  <a:lnTo>
                    <a:pt x="184" y="251"/>
                  </a:lnTo>
                  <a:lnTo>
                    <a:pt x="154" y="260"/>
                  </a:lnTo>
                  <a:lnTo>
                    <a:pt x="154" y="344"/>
                  </a:lnTo>
                  <a:lnTo>
                    <a:pt x="46" y="344"/>
                  </a:lnTo>
                  <a:lnTo>
                    <a:pt x="46" y="231"/>
                  </a:lnTo>
                  <a:lnTo>
                    <a:pt x="27" y="211"/>
                  </a:lnTo>
                  <a:lnTo>
                    <a:pt x="14" y="187"/>
                  </a:lnTo>
                  <a:lnTo>
                    <a:pt x="3" y="160"/>
                  </a:lnTo>
                  <a:lnTo>
                    <a:pt x="0" y="131"/>
                  </a:lnTo>
                  <a:lnTo>
                    <a:pt x="5" y="96"/>
                  </a:lnTo>
                  <a:lnTo>
                    <a:pt x="19" y="65"/>
                  </a:lnTo>
                  <a:lnTo>
                    <a:pt x="39" y="38"/>
                  </a:lnTo>
                  <a:lnTo>
                    <a:pt x="66" y="18"/>
                  </a:lnTo>
                  <a:lnTo>
                    <a:pt x="96" y="5"/>
                  </a:lnTo>
                  <a:lnTo>
                    <a:pt x="132" y="0"/>
                  </a:lnTo>
                  <a:close/>
                </a:path>
              </a:pathLst>
            </a:custGeom>
            <a:grpFill/>
            <a:ln w="0">
              <a:noFill/>
              <a:prstDash val="solid"/>
              <a:round/>
            </a:ln>
          </p:spPr>
          <p:txBody>
            <a:bodyPr vert="horz" wrap="square" lIns="91435" tIns="45717" rIns="91435" bIns="45717" numCol="1" anchor="t" anchorCtr="0" compatLnSpc="1"/>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4" name="任意多边形 2433"/>
            <p:cNvSpPr/>
            <p:nvPr/>
          </p:nvSpPr>
          <p:spPr bwMode="auto">
            <a:xfrm>
              <a:off x="7405687" y="4200525"/>
              <a:ext cx="339726" cy="341313"/>
            </a:xfrm>
            <a:custGeom>
              <a:avLst/>
              <a:gdLst>
                <a:gd name="connsiteX0" fmla="*/ 185739 w 339726"/>
                <a:gd name="connsiteY0" fmla="*/ 211138 h 341313"/>
                <a:gd name="connsiteX1" fmla="*/ 189707 w 339726"/>
                <a:gd name="connsiteY1" fmla="*/ 211138 h 341313"/>
                <a:gd name="connsiteX2" fmla="*/ 189707 w 339726"/>
                <a:gd name="connsiteY2" fmla="*/ 212707 h 341313"/>
                <a:gd name="connsiteX3" fmla="*/ 189707 w 339726"/>
                <a:gd name="connsiteY3" fmla="*/ 215059 h 341313"/>
                <a:gd name="connsiteX4" fmla="*/ 189707 w 339726"/>
                <a:gd name="connsiteY4" fmla="*/ 218980 h 341313"/>
                <a:gd name="connsiteX5" fmla="*/ 191295 w 339726"/>
                <a:gd name="connsiteY5" fmla="*/ 226038 h 341313"/>
                <a:gd name="connsiteX6" fmla="*/ 191295 w 339726"/>
                <a:gd name="connsiteY6" fmla="*/ 232311 h 341313"/>
                <a:gd name="connsiteX7" fmla="*/ 191295 w 339726"/>
                <a:gd name="connsiteY7" fmla="*/ 241722 h 341313"/>
                <a:gd name="connsiteX8" fmla="*/ 192089 w 339726"/>
                <a:gd name="connsiteY8" fmla="*/ 251132 h 341313"/>
                <a:gd name="connsiteX9" fmla="*/ 192089 w 339726"/>
                <a:gd name="connsiteY9" fmla="*/ 261326 h 341313"/>
                <a:gd name="connsiteX10" fmla="*/ 192089 w 339726"/>
                <a:gd name="connsiteY10" fmla="*/ 273873 h 341313"/>
                <a:gd name="connsiteX11" fmla="*/ 193676 w 339726"/>
                <a:gd name="connsiteY11" fmla="*/ 285636 h 341313"/>
                <a:gd name="connsiteX12" fmla="*/ 193676 w 339726"/>
                <a:gd name="connsiteY12" fmla="*/ 291909 h 341313"/>
                <a:gd name="connsiteX13" fmla="*/ 193676 w 339726"/>
                <a:gd name="connsiteY13" fmla="*/ 298967 h 341313"/>
                <a:gd name="connsiteX14" fmla="*/ 193676 w 339726"/>
                <a:gd name="connsiteY14" fmla="*/ 313083 h 341313"/>
                <a:gd name="connsiteX15" fmla="*/ 192089 w 339726"/>
                <a:gd name="connsiteY15" fmla="*/ 327982 h 341313"/>
                <a:gd name="connsiteX16" fmla="*/ 192089 w 339726"/>
                <a:gd name="connsiteY16" fmla="*/ 341313 h 341313"/>
                <a:gd name="connsiteX17" fmla="*/ 169863 w 339726"/>
                <a:gd name="connsiteY17" fmla="*/ 341313 h 341313"/>
                <a:gd name="connsiteX18" fmla="*/ 169863 w 339726"/>
                <a:gd name="connsiteY18" fmla="*/ 339745 h 341313"/>
                <a:gd name="connsiteX19" fmla="*/ 172245 w 339726"/>
                <a:gd name="connsiteY19" fmla="*/ 324845 h 341313"/>
                <a:gd name="connsiteX20" fmla="*/ 174626 w 339726"/>
                <a:gd name="connsiteY20" fmla="*/ 312298 h 341313"/>
                <a:gd name="connsiteX21" fmla="*/ 176213 w 339726"/>
                <a:gd name="connsiteY21" fmla="*/ 297399 h 341313"/>
                <a:gd name="connsiteX22" fmla="*/ 178595 w 339726"/>
                <a:gd name="connsiteY22" fmla="*/ 285636 h 341313"/>
                <a:gd name="connsiteX23" fmla="*/ 180182 w 339726"/>
                <a:gd name="connsiteY23" fmla="*/ 272305 h 341313"/>
                <a:gd name="connsiteX24" fmla="*/ 181770 w 339726"/>
                <a:gd name="connsiteY24" fmla="*/ 261326 h 341313"/>
                <a:gd name="connsiteX25" fmla="*/ 183357 w 339726"/>
                <a:gd name="connsiteY25" fmla="*/ 251132 h 341313"/>
                <a:gd name="connsiteX26" fmla="*/ 183357 w 339726"/>
                <a:gd name="connsiteY26" fmla="*/ 240153 h 341313"/>
                <a:gd name="connsiteX27" fmla="*/ 184151 w 339726"/>
                <a:gd name="connsiteY27" fmla="*/ 232311 h 341313"/>
                <a:gd name="connsiteX28" fmla="*/ 184151 w 339726"/>
                <a:gd name="connsiteY28" fmla="*/ 226038 h 341313"/>
                <a:gd name="connsiteX29" fmla="*/ 185739 w 339726"/>
                <a:gd name="connsiteY29" fmla="*/ 218980 h 341313"/>
                <a:gd name="connsiteX30" fmla="*/ 185739 w 339726"/>
                <a:gd name="connsiteY30" fmla="*/ 215059 h 341313"/>
                <a:gd name="connsiteX31" fmla="*/ 185739 w 339726"/>
                <a:gd name="connsiteY31" fmla="*/ 212707 h 341313"/>
                <a:gd name="connsiteX32" fmla="*/ 298218 w 339726"/>
                <a:gd name="connsiteY32" fmla="*/ 173038 h 341313"/>
                <a:gd name="connsiteX33" fmla="*/ 314183 w 339726"/>
                <a:gd name="connsiteY33" fmla="*/ 173038 h 341313"/>
                <a:gd name="connsiteX34" fmla="*/ 327753 w 339726"/>
                <a:gd name="connsiteY34" fmla="*/ 174614 h 341313"/>
                <a:gd name="connsiteX35" fmla="*/ 337332 w 339726"/>
                <a:gd name="connsiteY35" fmla="*/ 175402 h 341313"/>
                <a:gd name="connsiteX36" fmla="*/ 339726 w 339726"/>
                <a:gd name="connsiteY36" fmla="*/ 175402 h 341313"/>
                <a:gd name="connsiteX37" fmla="*/ 339726 w 339726"/>
                <a:gd name="connsiteY37" fmla="*/ 179341 h 341313"/>
                <a:gd name="connsiteX38" fmla="*/ 338130 w 339726"/>
                <a:gd name="connsiteY38" fmla="*/ 188797 h 341313"/>
                <a:gd name="connsiteX39" fmla="*/ 334139 w 339726"/>
                <a:gd name="connsiteY39" fmla="*/ 200616 h 341313"/>
                <a:gd name="connsiteX40" fmla="*/ 329349 w 339726"/>
                <a:gd name="connsiteY40" fmla="*/ 217164 h 341313"/>
                <a:gd name="connsiteX41" fmla="*/ 320569 w 339726"/>
                <a:gd name="connsiteY41" fmla="*/ 234499 h 341313"/>
                <a:gd name="connsiteX42" fmla="*/ 310191 w 339726"/>
                <a:gd name="connsiteY42" fmla="*/ 250258 h 341313"/>
                <a:gd name="connsiteX43" fmla="*/ 294227 w 339726"/>
                <a:gd name="connsiteY43" fmla="*/ 263653 h 341313"/>
                <a:gd name="connsiteX44" fmla="*/ 272674 w 339726"/>
                <a:gd name="connsiteY44" fmla="*/ 273897 h 341313"/>
                <a:gd name="connsiteX45" fmla="*/ 249525 w 339726"/>
                <a:gd name="connsiteY45" fmla="*/ 279412 h 341313"/>
                <a:gd name="connsiteX46" fmla="*/ 229570 w 339726"/>
                <a:gd name="connsiteY46" fmla="*/ 280988 h 341313"/>
                <a:gd name="connsiteX47" fmla="*/ 212008 w 339726"/>
                <a:gd name="connsiteY47" fmla="*/ 279412 h 341313"/>
                <a:gd name="connsiteX48" fmla="*/ 199236 w 339726"/>
                <a:gd name="connsiteY48" fmla="*/ 277048 h 341313"/>
                <a:gd name="connsiteX49" fmla="*/ 206421 w 339726"/>
                <a:gd name="connsiteY49" fmla="*/ 271533 h 341313"/>
                <a:gd name="connsiteX50" fmla="*/ 216798 w 339726"/>
                <a:gd name="connsiteY50" fmla="*/ 262077 h 341313"/>
                <a:gd name="connsiteX51" fmla="*/ 222385 w 339726"/>
                <a:gd name="connsiteY51" fmla="*/ 256562 h 341313"/>
                <a:gd name="connsiteX52" fmla="*/ 227973 w 339726"/>
                <a:gd name="connsiteY52" fmla="*/ 252622 h 341313"/>
                <a:gd name="connsiteX53" fmla="*/ 241543 w 339726"/>
                <a:gd name="connsiteY53" fmla="*/ 242378 h 341313"/>
                <a:gd name="connsiteX54" fmla="*/ 243938 w 339726"/>
                <a:gd name="connsiteY54" fmla="*/ 240802 h 341313"/>
                <a:gd name="connsiteX55" fmla="*/ 247131 w 339726"/>
                <a:gd name="connsiteY55" fmla="*/ 238439 h 341313"/>
                <a:gd name="connsiteX56" fmla="*/ 253517 w 339726"/>
                <a:gd name="connsiteY56" fmla="*/ 232923 h 341313"/>
                <a:gd name="connsiteX57" fmla="*/ 259903 w 339726"/>
                <a:gd name="connsiteY57" fmla="*/ 228983 h 341313"/>
                <a:gd name="connsiteX58" fmla="*/ 265490 w 339726"/>
                <a:gd name="connsiteY58" fmla="*/ 223467 h 341313"/>
                <a:gd name="connsiteX59" fmla="*/ 272674 w 339726"/>
                <a:gd name="connsiteY59" fmla="*/ 219528 h 341313"/>
                <a:gd name="connsiteX60" fmla="*/ 277464 w 339726"/>
                <a:gd name="connsiteY60" fmla="*/ 215588 h 341313"/>
                <a:gd name="connsiteX61" fmla="*/ 288639 w 339726"/>
                <a:gd name="connsiteY61" fmla="*/ 209284 h 341313"/>
                <a:gd name="connsiteX62" fmla="*/ 292630 w 339726"/>
                <a:gd name="connsiteY62" fmla="*/ 206132 h 341313"/>
                <a:gd name="connsiteX63" fmla="*/ 298218 w 339726"/>
                <a:gd name="connsiteY63" fmla="*/ 202192 h 341313"/>
                <a:gd name="connsiteX64" fmla="*/ 300613 w 339726"/>
                <a:gd name="connsiteY64" fmla="*/ 200616 h 341313"/>
                <a:gd name="connsiteX65" fmla="*/ 304604 w 339726"/>
                <a:gd name="connsiteY65" fmla="*/ 198252 h 341313"/>
                <a:gd name="connsiteX66" fmla="*/ 307797 w 339726"/>
                <a:gd name="connsiteY66" fmla="*/ 196676 h 341313"/>
                <a:gd name="connsiteX67" fmla="*/ 310191 w 339726"/>
                <a:gd name="connsiteY67" fmla="*/ 195888 h 341313"/>
                <a:gd name="connsiteX68" fmla="*/ 311788 w 339726"/>
                <a:gd name="connsiteY68" fmla="*/ 194313 h 341313"/>
                <a:gd name="connsiteX69" fmla="*/ 310191 w 339726"/>
                <a:gd name="connsiteY69" fmla="*/ 194313 h 341313"/>
                <a:gd name="connsiteX70" fmla="*/ 307797 w 339726"/>
                <a:gd name="connsiteY70" fmla="*/ 195888 h 341313"/>
                <a:gd name="connsiteX71" fmla="*/ 304604 w 339726"/>
                <a:gd name="connsiteY71" fmla="*/ 198252 h 341313"/>
                <a:gd name="connsiteX72" fmla="*/ 300613 w 339726"/>
                <a:gd name="connsiteY72" fmla="*/ 199828 h 341313"/>
                <a:gd name="connsiteX73" fmla="*/ 296621 w 339726"/>
                <a:gd name="connsiteY73" fmla="*/ 202192 h 341313"/>
                <a:gd name="connsiteX74" fmla="*/ 292630 w 339726"/>
                <a:gd name="connsiteY74" fmla="*/ 204556 h 341313"/>
                <a:gd name="connsiteX75" fmla="*/ 287043 w 339726"/>
                <a:gd name="connsiteY75" fmla="*/ 207708 h 341313"/>
                <a:gd name="connsiteX76" fmla="*/ 276666 w 339726"/>
                <a:gd name="connsiteY76" fmla="*/ 213224 h 341313"/>
                <a:gd name="connsiteX77" fmla="*/ 269481 w 339726"/>
                <a:gd name="connsiteY77" fmla="*/ 217164 h 341313"/>
                <a:gd name="connsiteX78" fmla="*/ 264692 w 339726"/>
                <a:gd name="connsiteY78" fmla="*/ 221104 h 341313"/>
                <a:gd name="connsiteX79" fmla="*/ 257508 w 339726"/>
                <a:gd name="connsiteY79" fmla="*/ 225043 h 341313"/>
                <a:gd name="connsiteX80" fmla="*/ 251122 w 339726"/>
                <a:gd name="connsiteY80" fmla="*/ 228983 h 341313"/>
                <a:gd name="connsiteX81" fmla="*/ 243938 w 339726"/>
                <a:gd name="connsiteY81" fmla="*/ 232923 h 341313"/>
                <a:gd name="connsiteX82" fmla="*/ 239947 w 339726"/>
                <a:gd name="connsiteY82" fmla="*/ 235287 h 341313"/>
                <a:gd name="connsiteX83" fmla="*/ 237552 w 339726"/>
                <a:gd name="connsiteY83" fmla="*/ 238439 h 341313"/>
                <a:gd name="connsiteX84" fmla="*/ 223982 w 339726"/>
                <a:gd name="connsiteY84" fmla="*/ 246318 h 341313"/>
                <a:gd name="connsiteX85" fmla="*/ 216798 w 339726"/>
                <a:gd name="connsiteY85" fmla="*/ 251834 h 341313"/>
                <a:gd name="connsiteX86" fmla="*/ 212008 w 339726"/>
                <a:gd name="connsiteY86" fmla="*/ 255774 h 341313"/>
                <a:gd name="connsiteX87" fmla="*/ 199236 w 339726"/>
                <a:gd name="connsiteY87" fmla="*/ 264441 h 341313"/>
                <a:gd name="connsiteX88" fmla="*/ 198438 w 339726"/>
                <a:gd name="connsiteY88" fmla="*/ 266017 h 341313"/>
                <a:gd name="connsiteX89" fmla="*/ 200833 w 339726"/>
                <a:gd name="connsiteY89" fmla="*/ 252622 h 341313"/>
                <a:gd name="connsiteX90" fmla="*/ 206421 w 339726"/>
                <a:gd name="connsiteY90" fmla="*/ 236863 h 341313"/>
                <a:gd name="connsiteX91" fmla="*/ 214403 w 339726"/>
                <a:gd name="connsiteY91" fmla="*/ 219528 h 341313"/>
                <a:gd name="connsiteX92" fmla="*/ 226377 w 339726"/>
                <a:gd name="connsiteY92" fmla="*/ 203768 h 341313"/>
                <a:gd name="connsiteX93" fmla="*/ 241543 w 339726"/>
                <a:gd name="connsiteY93" fmla="*/ 188797 h 341313"/>
                <a:gd name="connsiteX94" fmla="*/ 259903 w 339726"/>
                <a:gd name="connsiteY94" fmla="*/ 179341 h 341313"/>
                <a:gd name="connsiteX95" fmla="*/ 279060 w 339726"/>
                <a:gd name="connsiteY95" fmla="*/ 174614 h 341313"/>
                <a:gd name="connsiteX96" fmla="*/ 54523 w 339726"/>
                <a:gd name="connsiteY96" fmla="*/ 128588 h 341313"/>
                <a:gd name="connsiteX97" fmla="*/ 73488 w 339726"/>
                <a:gd name="connsiteY97" fmla="*/ 128588 h 341313"/>
                <a:gd name="connsiteX98" fmla="*/ 93243 w 339726"/>
                <a:gd name="connsiteY98" fmla="*/ 131763 h 341313"/>
                <a:gd name="connsiteX99" fmla="*/ 112207 w 339726"/>
                <a:gd name="connsiteY99" fmla="*/ 138113 h 341313"/>
                <a:gd name="connsiteX100" fmla="*/ 131172 w 339726"/>
                <a:gd name="connsiteY100" fmla="*/ 151607 h 341313"/>
                <a:gd name="connsiteX101" fmla="*/ 145395 w 339726"/>
                <a:gd name="connsiteY101" fmla="*/ 167482 h 341313"/>
                <a:gd name="connsiteX102" fmla="*/ 157248 w 339726"/>
                <a:gd name="connsiteY102" fmla="*/ 183357 h 341313"/>
                <a:gd name="connsiteX103" fmla="*/ 166730 w 339726"/>
                <a:gd name="connsiteY103" fmla="*/ 200819 h 341313"/>
                <a:gd name="connsiteX104" fmla="*/ 172262 w 339726"/>
                <a:gd name="connsiteY104" fmla="*/ 214314 h 341313"/>
                <a:gd name="connsiteX105" fmla="*/ 176213 w 339726"/>
                <a:gd name="connsiteY105" fmla="*/ 225426 h 341313"/>
                <a:gd name="connsiteX106" fmla="*/ 166730 w 339726"/>
                <a:gd name="connsiteY106" fmla="*/ 221457 h 341313"/>
                <a:gd name="connsiteX107" fmla="*/ 152507 w 339726"/>
                <a:gd name="connsiteY107" fmla="*/ 215901 h 341313"/>
                <a:gd name="connsiteX108" fmla="*/ 144605 w 339726"/>
                <a:gd name="connsiteY108" fmla="*/ 213520 h 341313"/>
                <a:gd name="connsiteX109" fmla="*/ 135913 w 339726"/>
                <a:gd name="connsiteY109" fmla="*/ 209551 h 341313"/>
                <a:gd name="connsiteX110" fmla="*/ 120109 w 339726"/>
                <a:gd name="connsiteY110" fmla="*/ 202407 h 341313"/>
                <a:gd name="connsiteX111" fmla="*/ 116158 w 339726"/>
                <a:gd name="connsiteY111" fmla="*/ 200819 h 341313"/>
                <a:gd name="connsiteX112" fmla="*/ 110627 w 339726"/>
                <a:gd name="connsiteY112" fmla="*/ 198438 h 341313"/>
                <a:gd name="connsiteX113" fmla="*/ 102725 w 339726"/>
                <a:gd name="connsiteY113" fmla="*/ 196057 h 341313"/>
                <a:gd name="connsiteX114" fmla="*/ 96403 w 339726"/>
                <a:gd name="connsiteY114" fmla="*/ 192088 h 341313"/>
                <a:gd name="connsiteX115" fmla="*/ 88501 w 339726"/>
                <a:gd name="connsiteY115" fmla="*/ 187326 h 341313"/>
                <a:gd name="connsiteX116" fmla="*/ 80599 w 339726"/>
                <a:gd name="connsiteY116" fmla="*/ 183357 h 341313"/>
                <a:gd name="connsiteX117" fmla="*/ 73488 w 339726"/>
                <a:gd name="connsiteY117" fmla="*/ 180975 h 341313"/>
                <a:gd name="connsiteX118" fmla="*/ 67166 w 339726"/>
                <a:gd name="connsiteY118" fmla="*/ 177007 h 341313"/>
                <a:gd name="connsiteX119" fmla="*/ 60054 w 339726"/>
                <a:gd name="connsiteY119" fmla="*/ 174625 h 341313"/>
                <a:gd name="connsiteX120" fmla="*/ 54523 w 339726"/>
                <a:gd name="connsiteY120" fmla="*/ 170657 h 341313"/>
                <a:gd name="connsiteX121" fmla="*/ 49782 w 339726"/>
                <a:gd name="connsiteY121" fmla="*/ 167482 h 341313"/>
                <a:gd name="connsiteX122" fmla="*/ 45831 w 339726"/>
                <a:gd name="connsiteY122" fmla="*/ 165100 h 341313"/>
                <a:gd name="connsiteX123" fmla="*/ 41880 w 339726"/>
                <a:gd name="connsiteY123" fmla="*/ 163513 h 341313"/>
                <a:gd name="connsiteX124" fmla="*/ 45831 w 339726"/>
                <a:gd name="connsiteY124" fmla="*/ 165894 h 341313"/>
                <a:gd name="connsiteX125" fmla="*/ 49782 w 339726"/>
                <a:gd name="connsiteY125" fmla="*/ 169069 h 341313"/>
                <a:gd name="connsiteX126" fmla="*/ 53733 w 339726"/>
                <a:gd name="connsiteY126" fmla="*/ 173038 h 341313"/>
                <a:gd name="connsiteX127" fmla="*/ 60054 w 339726"/>
                <a:gd name="connsiteY127" fmla="*/ 175419 h 341313"/>
                <a:gd name="connsiteX128" fmla="*/ 65586 w 339726"/>
                <a:gd name="connsiteY128" fmla="*/ 179388 h 341313"/>
                <a:gd name="connsiteX129" fmla="*/ 71907 w 339726"/>
                <a:gd name="connsiteY129" fmla="*/ 183357 h 341313"/>
                <a:gd name="connsiteX130" fmla="*/ 79019 w 339726"/>
                <a:gd name="connsiteY130" fmla="*/ 187326 h 341313"/>
                <a:gd name="connsiteX131" fmla="*/ 85341 w 339726"/>
                <a:gd name="connsiteY131" fmla="*/ 192088 h 341313"/>
                <a:gd name="connsiteX132" fmla="*/ 93243 w 339726"/>
                <a:gd name="connsiteY132" fmla="*/ 196057 h 341313"/>
                <a:gd name="connsiteX133" fmla="*/ 100354 w 339726"/>
                <a:gd name="connsiteY133" fmla="*/ 200819 h 341313"/>
                <a:gd name="connsiteX134" fmla="*/ 108256 w 339726"/>
                <a:gd name="connsiteY134" fmla="*/ 204788 h 341313"/>
                <a:gd name="connsiteX135" fmla="*/ 112207 w 339726"/>
                <a:gd name="connsiteY135" fmla="*/ 206376 h 341313"/>
                <a:gd name="connsiteX136" fmla="*/ 116158 w 339726"/>
                <a:gd name="connsiteY136" fmla="*/ 209551 h 341313"/>
                <a:gd name="connsiteX137" fmla="*/ 131962 w 339726"/>
                <a:gd name="connsiteY137" fmla="*/ 217489 h 341313"/>
                <a:gd name="connsiteX138" fmla="*/ 140654 w 339726"/>
                <a:gd name="connsiteY138" fmla="*/ 221457 h 341313"/>
                <a:gd name="connsiteX139" fmla="*/ 148556 w 339726"/>
                <a:gd name="connsiteY139" fmla="*/ 225426 h 341313"/>
                <a:gd name="connsiteX140" fmla="*/ 162779 w 339726"/>
                <a:gd name="connsiteY140" fmla="*/ 231776 h 341313"/>
                <a:gd name="connsiteX141" fmla="*/ 165940 w 339726"/>
                <a:gd name="connsiteY141" fmla="*/ 233364 h 341313"/>
                <a:gd name="connsiteX142" fmla="*/ 150927 w 339726"/>
                <a:gd name="connsiteY142" fmla="*/ 237332 h 341313"/>
                <a:gd name="connsiteX143" fmla="*/ 131962 w 339726"/>
                <a:gd name="connsiteY143" fmla="*/ 239714 h 341313"/>
                <a:gd name="connsiteX144" fmla="*/ 110627 w 339726"/>
                <a:gd name="connsiteY144" fmla="*/ 241301 h 341313"/>
                <a:gd name="connsiteX145" fmla="*/ 88501 w 339726"/>
                <a:gd name="connsiteY145" fmla="*/ 238920 h 341313"/>
                <a:gd name="connsiteX146" fmla="*/ 65586 w 339726"/>
                <a:gd name="connsiteY146" fmla="*/ 230982 h 341313"/>
                <a:gd name="connsiteX147" fmla="*/ 46621 w 339726"/>
                <a:gd name="connsiteY147" fmla="*/ 217489 h 341313"/>
                <a:gd name="connsiteX148" fmla="*/ 32398 w 339726"/>
                <a:gd name="connsiteY148" fmla="*/ 200819 h 341313"/>
                <a:gd name="connsiteX149" fmla="*/ 20545 w 339726"/>
                <a:gd name="connsiteY149" fmla="*/ 184944 h 341313"/>
                <a:gd name="connsiteX150" fmla="*/ 11062 w 339726"/>
                <a:gd name="connsiteY150" fmla="*/ 167482 h 341313"/>
                <a:gd name="connsiteX151" fmla="*/ 5531 w 339726"/>
                <a:gd name="connsiteY151" fmla="*/ 153988 h 341313"/>
                <a:gd name="connsiteX152" fmla="*/ 1580 w 339726"/>
                <a:gd name="connsiteY152" fmla="*/ 143669 h 341313"/>
                <a:gd name="connsiteX153" fmla="*/ 0 w 339726"/>
                <a:gd name="connsiteY153" fmla="*/ 139700 h 341313"/>
                <a:gd name="connsiteX154" fmla="*/ 3161 w 339726"/>
                <a:gd name="connsiteY154" fmla="*/ 139700 h 341313"/>
                <a:gd name="connsiteX155" fmla="*/ 11062 w 339726"/>
                <a:gd name="connsiteY155" fmla="*/ 136525 h 341313"/>
                <a:gd name="connsiteX156" fmla="*/ 22915 w 339726"/>
                <a:gd name="connsiteY156" fmla="*/ 132557 h 341313"/>
                <a:gd name="connsiteX157" fmla="*/ 37139 w 339726"/>
                <a:gd name="connsiteY157" fmla="*/ 130175 h 341313"/>
                <a:gd name="connsiteX158" fmla="*/ 191688 w 339726"/>
                <a:gd name="connsiteY158" fmla="*/ 0 h 341313"/>
                <a:gd name="connsiteX159" fmla="*/ 194052 w 339726"/>
                <a:gd name="connsiteY159" fmla="*/ 2381 h 341313"/>
                <a:gd name="connsiteX160" fmla="*/ 200357 w 339726"/>
                <a:gd name="connsiteY160" fmla="*/ 7937 h 341313"/>
                <a:gd name="connsiteX161" fmla="*/ 209025 w 339726"/>
                <a:gd name="connsiteY161" fmla="*/ 19050 h 341313"/>
                <a:gd name="connsiteX162" fmla="*/ 219270 w 339726"/>
                <a:gd name="connsiteY162" fmla="*/ 30956 h 341313"/>
                <a:gd name="connsiteX163" fmla="*/ 228726 w 339726"/>
                <a:gd name="connsiteY163" fmla="*/ 46831 h 341313"/>
                <a:gd name="connsiteX164" fmla="*/ 238183 w 339726"/>
                <a:gd name="connsiteY164" fmla="*/ 64294 h 341313"/>
                <a:gd name="connsiteX165" fmla="*/ 243699 w 339726"/>
                <a:gd name="connsiteY165" fmla="*/ 84137 h 341313"/>
                <a:gd name="connsiteX166" fmla="*/ 246063 w 339726"/>
                <a:gd name="connsiteY166" fmla="*/ 105569 h 341313"/>
                <a:gd name="connsiteX167" fmla="*/ 243699 w 339726"/>
                <a:gd name="connsiteY167" fmla="*/ 130175 h 341313"/>
                <a:gd name="connsiteX168" fmla="*/ 235031 w 339726"/>
                <a:gd name="connsiteY168" fmla="*/ 153194 h 341313"/>
                <a:gd name="connsiteX169" fmla="*/ 224786 w 339726"/>
                <a:gd name="connsiteY169" fmla="*/ 171450 h 341313"/>
                <a:gd name="connsiteX170" fmla="*/ 212965 w 339726"/>
                <a:gd name="connsiteY170" fmla="*/ 188912 h 341313"/>
                <a:gd name="connsiteX171" fmla="*/ 203509 w 339726"/>
                <a:gd name="connsiteY171" fmla="*/ 200819 h 341313"/>
                <a:gd name="connsiteX172" fmla="*/ 195628 w 339726"/>
                <a:gd name="connsiteY172" fmla="*/ 209550 h 341313"/>
                <a:gd name="connsiteX173" fmla="*/ 194052 w 339726"/>
                <a:gd name="connsiteY173" fmla="*/ 198437 h 341313"/>
                <a:gd name="connsiteX174" fmla="*/ 191688 w 339726"/>
                <a:gd name="connsiteY174" fmla="*/ 182562 h 341313"/>
                <a:gd name="connsiteX175" fmla="*/ 191688 w 339726"/>
                <a:gd name="connsiteY175" fmla="*/ 173037 h 341313"/>
                <a:gd name="connsiteX176" fmla="*/ 190112 w 339726"/>
                <a:gd name="connsiteY176" fmla="*/ 163512 h 341313"/>
                <a:gd name="connsiteX177" fmla="*/ 188536 w 339726"/>
                <a:gd name="connsiteY177" fmla="*/ 144462 h 341313"/>
                <a:gd name="connsiteX178" fmla="*/ 188536 w 339726"/>
                <a:gd name="connsiteY178" fmla="*/ 139700 h 341313"/>
                <a:gd name="connsiteX179" fmla="*/ 188536 w 339726"/>
                <a:gd name="connsiteY179" fmla="*/ 135731 h 341313"/>
                <a:gd name="connsiteX180" fmla="*/ 188536 w 339726"/>
                <a:gd name="connsiteY180" fmla="*/ 124619 h 341313"/>
                <a:gd name="connsiteX181" fmla="*/ 188536 w 339726"/>
                <a:gd name="connsiteY181" fmla="*/ 116681 h 341313"/>
                <a:gd name="connsiteX182" fmla="*/ 187748 w 339726"/>
                <a:gd name="connsiteY182" fmla="*/ 107156 h 341313"/>
                <a:gd name="connsiteX183" fmla="*/ 187748 w 339726"/>
                <a:gd name="connsiteY183" fmla="*/ 97631 h 341313"/>
                <a:gd name="connsiteX184" fmla="*/ 187748 w 339726"/>
                <a:gd name="connsiteY184" fmla="*/ 89694 h 341313"/>
                <a:gd name="connsiteX185" fmla="*/ 188536 w 339726"/>
                <a:gd name="connsiteY185" fmla="*/ 81756 h 341313"/>
                <a:gd name="connsiteX186" fmla="*/ 188536 w 339726"/>
                <a:gd name="connsiteY186" fmla="*/ 73819 h 341313"/>
                <a:gd name="connsiteX187" fmla="*/ 188536 w 339726"/>
                <a:gd name="connsiteY187" fmla="*/ 66675 h 341313"/>
                <a:gd name="connsiteX188" fmla="*/ 188536 w 339726"/>
                <a:gd name="connsiteY188" fmla="*/ 60325 h 341313"/>
                <a:gd name="connsiteX189" fmla="*/ 188536 w 339726"/>
                <a:gd name="connsiteY189" fmla="*/ 54769 h 341313"/>
                <a:gd name="connsiteX190" fmla="*/ 188536 w 339726"/>
                <a:gd name="connsiteY190" fmla="*/ 50800 h 341313"/>
                <a:gd name="connsiteX191" fmla="*/ 190112 w 339726"/>
                <a:gd name="connsiteY191" fmla="*/ 45244 h 341313"/>
                <a:gd name="connsiteX192" fmla="*/ 190112 w 339726"/>
                <a:gd name="connsiteY192" fmla="*/ 42862 h 341313"/>
                <a:gd name="connsiteX193" fmla="*/ 188536 w 339726"/>
                <a:gd name="connsiteY193" fmla="*/ 45244 h 341313"/>
                <a:gd name="connsiteX194" fmla="*/ 188536 w 339726"/>
                <a:gd name="connsiteY194" fmla="*/ 50800 h 341313"/>
                <a:gd name="connsiteX195" fmla="*/ 187748 w 339726"/>
                <a:gd name="connsiteY195" fmla="*/ 54769 h 341313"/>
                <a:gd name="connsiteX196" fmla="*/ 187748 w 339726"/>
                <a:gd name="connsiteY196" fmla="*/ 60325 h 341313"/>
                <a:gd name="connsiteX197" fmla="*/ 186172 w 339726"/>
                <a:gd name="connsiteY197" fmla="*/ 66675 h 341313"/>
                <a:gd name="connsiteX198" fmla="*/ 186172 w 339726"/>
                <a:gd name="connsiteY198" fmla="*/ 73819 h 341313"/>
                <a:gd name="connsiteX199" fmla="*/ 184596 w 339726"/>
                <a:gd name="connsiteY199" fmla="*/ 81756 h 341313"/>
                <a:gd name="connsiteX200" fmla="*/ 184596 w 339726"/>
                <a:gd name="connsiteY200" fmla="*/ 89694 h 341313"/>
                <a:gd name="connsiteX201" fmla="*/ 183808 w 339726"/>
                <a:gd name="connsiteY201" fmla="*/ 97631 h 341313"/>
                <a:gd name="connsiteX202" fmla="*/ 183808 w 339726"/>
                <a:gd name="connsiteY202" fmla="*/ 107156 h 341313"/>
                <a:gd name="connsiteX203" fmla="*/ 183808 w 339726"/>
                <a:gd name="connsiteY203" fmla="*/ 115094 h 341313"/>
                <a:gd name="connsiteX204" fmla="*/ 182232 w 339726"/>
                <a:gd name="connsiteY204" fmla="*/ 124619 h 341313"/>
                <a:gd name="connsiteX205" fmla="*/ 182232 w 339726"/>
                <a:gd name="connsiteY205" fmla="*/ 135731 h 341313"/>
                <a:gd name="connsiteX206" fmla="*/ 182232 w 339726"/>
                <a:gd name="connsiteY206" fmla="*/ 139700 h 341313"/>
                <a:gd name="connsiteX207" fmla="*/ 182232 w 339726"/>
                <a:gd name="connsiteY207" fmla="*/ 144462 h 341313"/>
                <a:gd name="connsiteX208" fmla="*/ 182232 w 339726"/>
                <a:gd name="connsiteY208" fmla="*/ 163512 h 341313"/>
                <a:gd name="connsiteX209" fmla="*/ 182232 w 339726"/>
                <a:gd name="connsiteY209" fmla="*/ 173037 h 341313"/>
                <a:gd name="connsiteX210" fmla="*/ 182232 w 339726"/>
                <a:gd name="connsiteY210" fmla="*/ 182562 h 341313"/>
                <a:gd name="connsiteX211" fmla="*/ 182232 w 339726"/>
                <a:gd name="connsiteY211" fmla="*/ 192087 h 341313"/>
                <a:gd name="connsiteX212" fmla="*/ 182232 w 339726"/>
                <a:gd name="connsiteY212" fmla="*/ 200025 h 341313"/>
                <a:gd name="connsiteX213" fmla="*/ 182232 w 339726"/>
                <a:gd name="connsiteY213" fmla="*/ 202406 h 341313"/>
                <a:gd name="connsiteX214" fmla="*/ 171199 w 339726"/>
                <a:gd name="connsiteY214" fmla="*/ 190500 h 341313"/>
                <a:gd name="connsiteX215" fmla="*/ 159378 w 339726"/>
                <a:gd name="connsiteY215" fmla="*/ 174625 h 341313"/>
                <a:gd name="connsiteX216" fmla="*/ 149133 w 339726"/>
                <a:gd name="connsiteY216" fmla="*/ 153987 h 341313"/>
                <a:gd name="connsiteX217" fmla="*/ 141253 w 339726"/>
                <a:gd name="connsiteY217" fmla="*/ 131762 h 341313"/>
                <a:gd name="connsiteX218" fmla="*/ 136525 w 339726"/>
                <a:gd name="connsiteY218" fmla="*/ 105569 h 341313"/>
                <a:gd name="connsiteX219" fmla="*/ 139677 w 339726"/>
                <a:gd name="connsiteY219" fmla="*/ 84137 h 341313"/>
                <a:gd name="connsiteX220" fmla="*/ 145981 w 339726"/>
                <a:gd name="connsiteY220" fmla="*/ 64294 h 341313"/>
                <a:gd name="connsiteX221" fmla="*/ 153862 w 339726"/>
                <a:gd name="connsiteY221" fmla="*/ 46831 h 341313"/>
                <a:gd name="connsiteX222" fmla="*/ 164894 w 339726"/>
                <a:gd name="connsiteY222" fmla="*/ 30956 h 341313"/>
                <a:gd name="connsiteX223" fmla="*/ 174351 w 339726"/>
                <a:gd name="connsiteY223" fmla="*/ 19050 h 341313"/>
                <a:gd name="connsiteX224" fmla="*/ 183808 w 339726"/>
                <a:gd name="connsiteY224" fmla="*/ 7937 h 341313"/>
                <a:gd name="connsiteX225" fmla="*/ 188536 w 339726"/>
                <a:gd name="connsiteY225" fmla="*/ 2381 h 3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39726" h="341313">
                  <a:moveTo>
                    <a:pt x="185739" y="211138"/>
                  </a:moveTo>
                  <a:lnTo>
                    <a:pt x="189707" y="211138"/>
                  </a:lnTo>
                  <a:lnTo>
                    <a:pt x="189707" y="212707"/>
                  </a:lnTo>
                  <a:lnTo>
                    <a:pt x="189707" y="215059"/>
                  </a:lnTo>
                  <a:lnTo>
                    <a:pt x="189707" y="218980"/>
                  </a:lnTo>
                  <a:lnTo>
                    <a:pt x="191295" y="226038"/>
                  </a:lnTo>
                  <a:lnTo>
                    <a:pt x="191295" y="232311"/>
                  </a:lnTo>
                  <a:lnTo>
                    <a:pt x="191295" y="241722"/>
                  </a:lnTo>
                  <a:lnTo>
                    <a:pt x="192089" y="251132"/>
                  </a:lnTo>
                  <a:lnTo>
                    <a:pt x="192089" y="261326"/>
                  </a:lnTo>
                  <a:lnTo>
                    <a:pt x="192089" y="273873"/>
                  </a:lnTo>
                  <a:lnTo>
                    <a:pt x="193676" y="285636"/>
                  </a:lnTo>
                  <a:lnTo>
                    <a:pt x="193676" y="291909"/>
                  </a:lnTo>
                  <a:lnTo>
                    <a:pt x="193676" y="298967"/>
                  </a:lnTo>
                  <a:lnTo>
                    <a:pt x="193676" y="313083"/>
                  </a:lnTo>
                  <a:lnTo>
                    <a:pt x="192089" y="327982"/>
                  </a:lnTo>
                  <a:lnTo>
                    <a:pt x="192089" y="341313"/>
                  </a:lnTo>
                  <a:lnTo>
                    <a:pt x="169863" y="341313"/>
                  </a:lnTo>
                  <a:lnTo>
                    <a:pt x="169863" y="339745"/>
                  </a:lnTo>
                  <a:lnTo>
                    <a:pt x="172245" y="324845"/>
                  </a:lnTo>
                  <a:lnTo>
                    <a:pt x="174626" y="312298"/>
                  </a:lnTo>
                  <a:lnTo>
                    <a:pt x="176213" y="297399"/>
                  </a:lnTo>
                  <a:lnTo>
                    <a:pt x="178595" y="285636"/>
                  </a:lnTo>
                  <a:lnTo>
                    <a:pt x="180182" y="272305"/>
                  </a:lnTo>
                  <a:lnTo>
                    <a:pt x="181770" y="261326"/>
                  </a:lnTo>
                  <a:lnTo>
                    <a:pt x="183357" y="251132"/>
                  </a:lnTo>
                  <a:lnTo>
                    <a:pt x="183357" y="240153"/>
                  </a:lnTo>
                  <a:lnTo>
                    <a:pt x="184151" y="232311"/>
                  </a:lnTo>
                  <a:lnTo>
                    <a:pt x="184151" y="226038"/>
                  </a:lnTo>
                  <a:lnTo>
                    <a:pt x="185739" y="218980"/>
                  </a:lnTo>
                  <a:lnTo>
                    <a:pt x="185739" y="215059"/>
                  </a:lnTo>
                  <a:lnTo>
                    <a:pt x="185739" y="212707"/>
                  </a:lnTo>
                  <a:close/>
                  <a:moveTo>
                    <a:pt x="298218" y="173038"/>
                  </a:moveTo>
                  <a:lnTo>
                    <a:pt x="314183" y="173038"/>
                  </a:lnTo>
                  <a:lnTo>
                    <a:pt x="327753" y="174614"/>
                  </a:lnTo>
                  <a:lnTo>
                    <a:pt x="337332" y="175402"/>
                  </a:lnTo>
                  <a:lnTo>
                    <a:pt x="339726" y="175402"/>
                  </a:lnTo>
                  <a:lnTo>
                    <a:pt x="339726" y="179341"/>
                  </a:lnTo>
                  <a:lnTo>
                    <a:pt x="338130" y="188797"/>
                  </a:lnTo>
                  <a:lnTo>
                    <a:pt x="334139" y="200616"/>
                  </a:lnTo>
                  <a:lnTo>
                    <a:pt x="329349" y="217164"/>
                  </a:lnTo>
                  <a:lnTo>
                    <a:pt x="320569" y="234499"/>
                  </a:lnTo>
                  <a:lnTo>
                    <a:pt x="310191" y="250258"/>
                  </a:lnTo>
                  <a:lnTo>
                    <a:pt x="294227" y="263653"/>
                  </a:lnTo>
                  <a:lnTo>
                    <a:pt x="272674" y="273897"/>
                  </a:lnTo>
                  <a:lnTo>
                    <a:pt x="249525" y="279412"/>
                  </a:lnTo>
                  <a:lnTo>
                    <a:pt x="229570" y="280988"/>
                  </a:lnTo>
                  <a:lnTo>
                    <a:pt x="212008" y="279412"/>
                  </a:lnTo>
                  <a:lnTo>
                    <a:pt x="199236" y="277048"/>
                  </a:lnTo>
                  <a:lnTo>
                    <a:pt x="206421" y="271533"/>
                  </a:lnTo>
                  <a:lnTo>
                    <a:pt x="216798" y="262077"/>
                  </a:lnTo>
                  <a:lnTo>
                    <a:pt x="222385" y="256562"/>
                  </a:lnTo>
                  <a:lnTo>
                    <a:pt x="227973" y="252622"/>
                  </a:lnTo>
                  <a:lnTo>
                    <a:pt x="241543" y="242378"/>
                  </a:lnTo>
                  <a:lnTo>
                    <a:pt x="243938" y="240802"/>
                  </a:lnTo>
                  <a:lnTo>
                    <a:pt x="247131" y="238439"/>
                  </a:lnTo>
                  <a:lnTo>
                    <a:pt x="253517" y="232923"/>
                  </a:lnTo>
                  <a:lnTo>
                    <a:pt x="259903" y="228983"/>
                  </a:lnTo>
                  <a:lnTo>
                    <a:pt x="265490" y="223467"/>
                  </a:lnTo>
                  <a:lnTo>
                    <a:pt x="272674" y="219528"/>
                  </a:lnTo>
                  <a:lnTo>
                    <a:pt x="277464" y="215588"/>
                  </a:lnTo>
                  <a:lnTo>
                    <a:pt x="288639" y="209284"/>
                  </a:lnTo>
                  <a:lnTo>
                    <a:pt x="292630" y="206132"/>
                  </a:lnTo>
                  <a:lnTo>
                    <a:pt x="298218" y="202192"/>
                  </a:lnTo>
                  <a:lnTo>
                    <a:pt x="300613" y="200616"/>
                  </a:lnTo>
                  <a:lnTo>
                    <a:pt x="304604" y="198252"/>
                  </a:lnTo>
                  <a:lnTo>
                    <a:pt x="307797" y="196676"/>
                  </a:lnTo>
                  <a:lnTo>
                    <a:pt x="310191" y="195888"/>
                  </a:lnTo>
                  <a:lnTo>
                    <a:pt x="311788" y="194313"/>
                  </a:lnTo>
                  <a:lnTo>
                    <a:pt x="310191" y="194313"/>
                  </a:lnTo>
                  <a:lnTo>
                    <a:pt x="307797" y="195888"/>
                  </a:lnTo>
                  <a:lnTo>
                    <a:pt x="304604" y="198252"/>
                  </a:lnTo>
                  <a:lnTo>
                    <a:pt x="300613" y="199828"/>
                  </a:lnTo>
                  <a:lnTo>
                    <a:pt x="296621" y="202192"/>
                  </a:lnTo>
                  <a:lnTo>
                    <a:pt x="292630" y="204556"/>
                  </a:lnTo>
                  <a:lnTo>
                    <a:pt x="287043" y="207708"/>
                  </a:lnTo>
                  <a:lnTo>
                    <a:pt x="276666" y="213224"/>
                  </a:lnTo>
                  <a:lnTo>
                    <a:pt x="269481" y="217164"/>
                  </a:lnTo>
                  <a:lnTo>
                    <a:pt x="264692" y="221104"/>
                  </a:lnTo>
                  <a:lnTo>
                    <a:pt x="257508" y="225043"/>
                  </a:lnTo>
                  <a:lnTo>
                    <a:pt x="251122" y="228983"/>
                  </a:lnTo>
                  <a:lnTo>
                    <a:pt x="243938" y="232923"/>
                  </a:lnTo>
                  <a:lnTo>
                    <a:pt x="239947" y="235287"/>
                  </a:lnTo>
                  <a:lnTo>
                    <a:pt x="237552" y="238439"/>
                  </a:lnTo>
                  <a:lnTo>
                    <a:pt x="223982" y="246318"/>
                  </a:lnTo>
                  <a:lnTo>
                    <a:pt x="216798" y="251834"/>
                  </a:lnTo>
                  <a:lnTo>
                    <a:pt x="212008" y="255774"/>
                  </a:lnTo>
                  <a:lnTo>
                    <a:pt x="199236" y="264441"/>
                  </a:lnTo>
                  <a:lnTo>
                    <a:pt x="198438" y="266017"/>
                  </a:lnTo>
                  <a:lnTo>
                    <a:pt x="200833" y="252622"/>
                  </a:lnTo>
                  <a:lnTo>
                    <a:pt x="206421" y="236863"/>
                  </a:lnTo>
                  <a:lnTo>
                    <a:pt x="214403" y="219528"/>
                  </a:lnTo>
                  <a:lnTo>
                    <a:pt x="226377" y="203768"/>
                  </a:lnTo>
                  <a:lnTo>
                    <a:pt x="241543" y="188797"/>
                  </a:lnTo>
                  <a:lnTo>
                    <a:pt x="259903" y="179341"/>
                  </a:lnTo>
                  <a:lnTo>
                    <a:pt x="279060" y="174614"/>
                  </a:lnTo>
                  <a:close/>
                  <a:moveTo>
                    <a:pt x="54523" y="128588"/>
                  </a:moveTo>
                  <a:lnTo>
                    <a:pt x="73488" y="128588"/>
                  </a:lnTo>
                  <a:lnTo>
                    <a:pt x="93243" y="131763"/>
                  </a:lnTo>
                  <a:lnTo>
                    <a:pt x="112207" y="138113"/>
                  </a:lnTo>
                  <a:lnTo>
                    <a:pt x="131172" y="151607"/>
                  </a:lnTo>
                  <a:lnTo>
                    <a:pt x="145395" y="167482"/>
                  </a:lnTo>
                  <a:lnTo>
                    <a:pt x="157248" y="183357"/>
                  </a:lnTo>
                  <a:lnTo>
                    <a:pt x="166730" y="200819"/>
                  </a:lnTo>
                  <a:lnTo>
                    <a:pt x="172262" y="214314"/>
                  </a:lnTo>
                  <a:lnTo>
                    <a:pt x="176213" y="225426"/>
                  </a:lnTo>
                  <a:lnTo>
                    <a:pt x="166730" y="221457"/>
                  </a:lnTo>
                  <a:lnTo>
                    <a:pt x="152507" y="215901"/>
                  </a:lnTo>
                  <a:lnTo>
                    <a:pt x="144605" y="213520"/>
                  </a:lnTo>
                  <a:lnTo>
                    <a:pt x="135913" y="209551"/>
                  </a:lnTo>
                  <a:lnTo>
                    <a:pt x="120109" y="202407"/>
                  </a:lnTo>
                  <a:lnTo>
                    <a:pt x="116158" y="200819"/>
                  </a:lnTo>
                  <a:lnTo>
                    <a:pt x="110627" y="198438"/>
                  </a:lnTo>
                  <a:lnTo>
                    <a:pt x="102725" y="196057"/>
                  </a:lnTo>
                  <a:lnTo>
                    <a:pt x="96403" y="192088"/>
                  </a:lnTo>
                  <a:lnTo>
                    <a:pt x="88501" y="187326"/>
                  </a:lnTo>
                  <a:lnTo>
                    <a:pt x="80599" y="183357"/>
                  </a:lnTo>
                  <a:lnTo>
                    <a:pt x="73488" y="180975"/>
                  </a:lnTo>
                  <a:lnTo>
                    <a:pt x="67166" y="177007"/>
                  </a:lnTo>
                  <a:lnTo>
                    <a:pt x="60054" y="174625"/>
                  </a:lnTo>
                  <a:lnTo>
                    <a:pt x="54523" y="170657"/>
                  </a:lnTo>
                  <a:lnTo>
                    <a:pt x="49782" y="167482"/>
                  </a:lnTo>
                  <a:lnTo>
                    <a:pt x="45831" y="165100"/>
                  </a:lnTo>
                  <a:lnTo>
                    <a:pt x="41880" y="163513"/>
                  </a:lnTo>
                  <a:lnTo>
                    <a:pt x="45831" y="165894"/>
                  </a:lnTo>
                  <a:lnTo>
                    <a:pt x="49782" y="169069"/>
                  </a:lnTo>
                  <a:lnTo>
                    <a:pt x="53733" y="173038"/>
                  </a:lnTo>
                  <a:lnTo>
                    <a:pt x="60054" y="175419"/>
                  </a:lnTo>
                  <a:lnTo>
                    <a:pt x="65586" y="179388"/>
                  </a:lnTo>
                  <a:lnTo>
                    <a:pt x="71907" y="183357"/>
                  </a:lnTo>
                  <a:lnTo>
                    <a:pt x="79019" y="187326"/>
                  </a:lnTo>
                  <a:lnTo>
                    <a:pt x="85341" y="192088"/>
                  </a:lnTo>
                  <a:lnTo>
                    <a:pt x="93243" y="196057"/>
                  </a:lnTo>
                  <a:lnTo>
                    <a:pt x="100354" y="200819"/>
                  </a:lnTo>
                  <a:lnTo>
                    <a:pt x="108256" y="204788"/>
                  </a:lnTo>
                  <a:lnTo>
                    <a:pt x="112207" y="206376"/>
                  </a:lnTo>
                  <a:lnTo>
                    <a:pt x="116158" y="209551"/>
                  </a:lnTo>
                  <a:lnTo>
                    <a:pt x="131962" y="217489"/>
                  </a:lnTo>
                  <a:lnTo>
                    <a:pt x="140654" y="221457"/>
                  </a:lnTo>
                  <a:lnTo>
                    <a:pt x="148556" y="225426"/>
                  </a:lnTo>
                  <a:lnTo>
                    <a:pt x="162779" y="231776"/>
                  </a:lnTo>
                  <a:lnTo>
                    <a:pt x="165940" y="233364"/>
                  </a:lnTo>
                  <a:lnTo>
                    <a:pt x="150927" y="237332"/>
                  </a:lnTo>
                  <a:lnTo>
                    <a:pt x="131962" y="239714"/>
                  </a:lnTo>
                  <a:lnTo>
                    <a:pt x="110627" y="241301"/>
                  </a:lnTo>
                  <a:lnTo>
                    <a:pt x="88501" y="238920"/>
                  </a:lnTo>
                  <a:lnTo>
                    <a:pt x="65586" y="230982"/>
                  </a:lnTo>
                  <a:lnTo>
                    <a:pt x="46621" y="217489"/>
                  </a:lnTo>
                  <a:lnTo>
                    <a:pt x="32398" y="200819"/>
                  </a:lnTo>
                  <a:lnTo>
                    <a:pt x="20545" y="184944"/>
                  </a:lnTo>
                  <a:lnTo>
                    <a:pt x="11062" y="167482"/>
                  </a:lnTo>
                  <a:lnTo>
                    <a:pt x="5531" y="153988"/>
                  </a:lnTo>
                  <a:lnTo>
                    <a:pt x="1580" y="143669"/>
                  </a:lnTo>
                  <a:lnTo>
                    <a:pt x="0" y="139700"/>
                  </a:lnTo>
                  <a:lnTo>
                    <a:pt x="3161" y="139700"/>
                  </a:lnTo>
                  <a:lnTo>
                    <a:pt x="11062" y="136525"/>
                  </a:lnTo>
                  <a:lnTo>
                    <a:pt x="22915" y="132557"/>
                  </a:lnTo>
                  <a:lnTo>
                    <a:pt x="37139" y="130175"/>
                  </a:lnTo>
                  <a:close/>
                  <a:moveTo>
                    <a:pt x="191688" y="0"/>
                  </a:moveTo>
                  <a:lnTo>
                    <a:pt x="194052" y="2381"/>
                  </a:lnTo>
                  <a:lnTo>
                    <a:pt x="200357" y="7937"/>
                  </a:lnTo>
                  <a:lnTo>
                    <a:pt x="209025" y="19050"/>
                  </a:lnTo>
                  <a:lnTo>
                    <a:pt x="219270" y="30956"/>
                  </a:lnTo>
                  <a:lnTo>
                    <a:pt x="228726" y="46831"/>
                  </a:lnTo>
                  <a:lnTo>
                    <a:pt x="238183" y="64294"/>
                  </a:lnTo>
                  <a:lnTo>
                    <a:pt x="243699" y="84137"/>
                  </a:lnTo>
                  <a:lnTo>
                    <a:pt x="246063" y="105569"/>
                  </a:lnTo>
                  <a:lnTo>
                    <a:pt x="243699" y="130175"/>
                  </a:lnTo>
                  <a:lnTo>
                    <a:pt x="235031" y="153194"/>
                  </a:lnTo>
                  <a:lnTo>
                    <a:pt x="224786" y="171450"/>
                  </a:lnTo>
                  <a:lnTo>
                    <a:pt x="212965" y="188912"/>
                  </a:lnTo>
                  <a:lnTo>
                    <a:pt x="203509" y="200819"/>
                  </a:lnTo>
                  <a:lnTo>
                    <a:pt x="195628" y="209550"/>
                  </a:lnTo>
                  <a:lnTo>
                    <a:pt x="194052" y="198437"/>
                  </a:lnTo>
                  <a:lnTo>
                    <a:pt x="191688" y="182562"/>
                  </a:lnTo>
                  <a:lnTo>
                    <a:pt x="191688" y="173037"/>
                  </a:lnTo>
                  <a:lnTo>
                    <a:pt x="190112" y="163512"/>
                  </a:lnTo>
                  <a:lnTo>
                    <a:pt x="188536" y="144462"/>
                  </a:lnTo>
                  <a:lnTo>
                    <a:pt x="188536" y="139700"/>
                  </a:lnTo>
                  <a:lnTo>
                    <a:pt x="188536" y="135731"/>
                  </a:lnTo>
                  <a:lnTo>
                    <a:pt x="188536" y="124619"/>
                  </a:lnTo>
                  <a:lnTo>
                    <a:pt x="188536" y="116681"/>
                  </a:lnTo>
                  <a:lnTo>
                    <a:pt x="187748" y="107156"/>
                  </a:lnTo>
                  <a:lnTo>
                    <a:pt x="187748" y="97631"/>
                  </a:lnTo>
                  <a:lnTo>
                    <a:pt x="187748" y="89694"/>
                  </a:lnTo>
                  <a:lnTo>
                    <a:pt x="188536" y="81756"/>
                  </a:lnTo>
                  <a:lnTo>
                    <a:pt x="188536" y="73819"/>
                  </a:lnTo>
                  <a:lnTo>
                    <a:pt x="188536" y="66675"/>
                  </a:lnTo>
                  <a:lnTo>
                    <a:pt x="188536" y="60325"/>
                  </a:lnTo>
                  <a:lnTo>
                    <a:pt x="188536" y="54769"/>
                  </a:lnTo>
                  <a:lnTo>
                    <a:pt x="188536" y="50800"/>
                  </a:lnTo>
                  <a:lnTo>
                    <a:pt x="190112" y="45244"/>
                  </a:lnTo>
                  <a:lnTo>
                    <a:pt x="190112" y="42862"/>
                  </a:lnTo>
                  <a:lnTo>
                    <a:pt x="188536" y="45244"/>
                  </a:lnTo>
                  <a:lnTo>
                    <a:pt x="188536" y="50800"/>
                  </a:lnTo>
                  <a:lnTo>
                    <a:pt x="187748" y="54769"/>
                  </a:lnTo>
                  <a:lnTo>
                    <a:pt x="187748" y="60325"/>
                  </a:lnTo>
                  <a:lnTo>
                    <a:pt x="186172" y="66675"/>
                  </a:lnTo>
                  <a:lnTo>
                    <a:pt x="186172" y="73819"/>
                  </a:lnTo>
                  <a:lnTo>
                    <a:pt x="184596" y="81756"/>
                  </a:lnTo>
                  <a:lnTo>
                    <a:pt x="184596" y="89694"/>
                  </a:lnTo>
                  <a:lnTo>
                    <a:pt x="183808" y="97631"/>
                  </a:lnTo>
                  <a:lnTo>
                    <a:pt x="183808" y="107156"/>
                  </a:lnTo>
                  <a:lnTo>
                    <a:pt x="183808" y="115094"/>
                  </a:lnTo>
                  <a:lnTo>
                    <a:pt x="182232" y="124619"/>
                  </a:lnTo>
                  <a:lnTo>
                    <a:pt x="182232" y="135731"/>
                  </a:lnTo>
                  <a:lnTo>
                    <a:pt x="182232" y="139700"/>
                  </a:lnTo>
                  <a:lnTo>
                    <a:pt x="182232" y="144462"/>
                  </a:lnTo>
                  <a:lnTo>
                    <a:pt x="182232" y="163512"/>
                  </a:lnTo>
                  <a:lnTo>
                    <a:pt x="182232" y="173037"/>
                  </a:lnTo>
                  <a:lnTo>
                    <a:pt x="182232" y="182562"/>
                  </a:lnTo>
                  <a:lnTo>
                    <a:pt x="182232" y="192087"/>
                  </a:lnTo>
                  <a:lnTo>
                    <a:pt x="182232" y="200025"/>
                  </a:lnTo>
                  <a:lnTo>
                    <a:pt x="182232" y="202406"/>
                  </a:lnTo>
                  <a:lnTo>
                    <a:pt x="171199" y="190500"/>
                  </a:lnTo>
                  <a:lnTo>
                    <a:pt x="159378" y="174625"/>
                  </a:lnTo>
                  <a:lnTo>
                    <a:pt x="149133" y="153987"/>
                  </a:lnTo>
                  <a:lnTo>
                    <a:pt x="141253" y="131762"/>
                  </a:lnTo>
                  <a:lnTo>
                    <a:pt x="136525" y="105569"/>
                  </a:lnTo>
                  <a:lnTo>
                    <a:pt x="139677" y="84137"/>
                  </a:lnTo>
                  <a:lnTo>
                    <a:pt x="145981" y="64294"/>
                  </a:lnTo>
                  <a:lnTo>
                    <a:pt x="153862" y="46831"/>
                  </a:lnTo>
                  <a:lnTo>
                    <a:pt x="164894" y="30956"/>
                  </a:lnTo>
                  <a:lnTo>
                    <a:pt x="174351" y="19050"/>
                  </a:lnTo>
                  <a:lnTo>
                    <a:pt x="183808" y="7937"/>
                  </a:lnTo>
                  <a:lnTo>
                    <a:pt x="188536" y="2381"/>
                  </a:lnTo>
                  <a:close/>
                </a:path>
              </a:pathLst>
            </a:custGeom>
            <a:grpFill/>
            <a:ln w="0">
              <a:noFill/>
              <a:prstDash val="solid"/>
              <a:round/>
            </a:ln>
          </p:spPr>
          <p:txBody>
            <a:bodyPr vert="horz" wrap="square" lIns="91435" tIns="45717" rIns="91435" bIns="45717" numCol="1" anchor="t" anchorCtr="0" compatLnSpc="1">
              <a:noAutofit/>
            </a:bodyPr>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3" name="任意多边形 2432"/>
            <p:cNvSpPr/>
            <p:nvPr/>
          </p:nvSpPr>
          <p:spPr bwMode="auto">
            <a:xfrm>
              <a:off x="7632701" y="2874963"/>
              <a:ext cx="366713" cy="301625"/>
            </a:xfrm>
            <a:custGeom>
              <a:avLst/>
              <a:gdLst>
                <a:gd name="connsiteX0" fmla="*/ 79375 w 366713"/>
                <a:gd name="connsiteY0" fmla="*/ 201612 h 301625"/>
                <a:gd name="connsiteX1" fmla="*/ 79375 w 366713"/>
                <a:gd name="connsiteY1" fmla="*/ 301625 h 301625"/>
                <a:gd name="connsiteX2" fmla="*/ 14287 w 366713"/>
                <a:gd name="connsiteY2" fmla="*/ 301625 h 301625"/>
                <a:gd name="connsiteX3" fmla="*/ 14287 w 366713"/>
                <a:gd name="connsiteY3" fmla="*/ 250418 h 301625"/>
                <a:gd name="connsiteX4" fmla="*/ 131743 w 366713"/>
                <a:gd name="connsiteY4" fmla="*/ 163512 h 301625"/>
                <a:gd name="connsiteX5" fmla="*/ 161925 w 366713"/>
                <a:gd name="connsiteY5" fmla="*/ 182562 h 301625"/>
                <a:gd name="connsiteX6" fmla="*/ 161925 w 366713"/>
                <a:gd name="connsiteY6" fmla="*/ 301625 h 301625"/>
                <a:gd name="connsiteX7" fmla="*/ 100012 w 366713"/>
                <a:gd name="connsiteY7" fmla="*/ 301625 h 301625"/>
                <a:gd name="connsiteX8" fmla="*/ 100012 w 366713"/>
                <a:gd name="connsiteY8" fmla="*/ 187325 h 301625"/>
                <a:gd name="connsiteX9" fmla="*/ 246062 w 366713"/>
                <a:gd name="connsiteY9" fmla="*/ 139700 h 301625"/>
                <a:gd name="connsiteX10" fmla="*/ 246062 w 366713"/>
                <a:gd name="connsiteY10" fmla="*/ 301625 h 301625"/>
                <a:gd name="connsiteX11" fmla="*/ 182562 w 366713"/>
                <a:gd name="connsiteY11" fmla="*/ 301625 h 301625"/>
                <a:gd name="connsiteX12" fmla="*/ 182562 w 366713"/>
                <a:gd name="connsiteY12" fmla="*/ 192346 h 301625"/>
                <a:gd name="connsiteX13" fmla="*/ 184130 w 366713"/>
                <a:gd name="connsiteY13" fmla="*/ 193941 h 301625"/>
                <a:gd name="connsiteX14" fmla="*/ 330200 w 366713"/>
                <a:gd name="connsiteY14" fmla="*/ 69850 h 301625"/>
                <a:gd name="connsiteX15" fmla="*/ 330200 w 366713"/>
                <a:gd name="connsiteY15" fmla="*/ 301625 h 301625"/>
                <a:gd name="connsiteX16" fmla="*/ 265112 w 366713"/>
                <a:gd name="connsiteY16" fmla="*/ 301625 h 301625"/>
                <a:gd name="connsiteX17" fmla="*/ 265112 w 366713"/>
                <a:gd name="connsiteY17" fmla="*/ 124011 h 301625"/>
                <a:gd name="connsiteX18" fmla="*/ 279211 w 366713"/>
                <a:gd name="connsiteY18" fmla="*/ 0 h 301625"/>
                <a:gd name="connsiteX19" fmla="*/ 366713 w 366713"/>
                <a:gd name="connsiteY19" fmla="*/ 3996 h 301625"/>
                <a:gd name="connsiteX20" fmla="*/ 356372 w 366713"/>
                <a:gd name="connsiteY20" fmla="*/ 90312 h 301625"/>
                <a:gd name="connsiteX21" fmla="*/ 333303 w 366713"/>
                <a:gd name="connsiteY21" fmla="*/ 88714 h 301625"/>
                <a:gd name="connsiteX22" fmla="*/ 338872 w 366713"/>
                <a:gd name="connsiteY22" fmla="*/ 43158 h 301625"/>
                <a:gd name="connsiteX23" fmla="*/ 184550 w 366713"/>
                <a:gd name="connsiteY23" fmla="*/ 174231 h 301625"/>
                <a:gd name="connsiteX24" fmla="*/ 132049 w 366713"/>
                <a:gd name="connsiteY24" fmla="*/ 143860 h 301625"/>
                <a:gd name="connsiteX25" fmla="*/ 15114 w 366713"/>
                <a:gd name="connsiteY25" fmla="*/ 231775 h 301625"/>
                <a:gd name="connsiteX26" fmla="*/ 0 w 366713"/>
                <a:gd name="connsiteY26" fmla="*/ 213393 h 301625"/>
                <a:gd name="connsiteX27" fmla="*/ 130458 w 366713"/>
                <a:gd name="connsiteY27" fmla="*/ 114289 h 301625"/>
                <a:gd name="connsiteX28" fmla="*/ 181368 w 366713"/>
                <a:gd name="connsiteY28" fmla="*/ 143860 h 301625"/>
                <a:gd name="connsiteX29" fmla="*/ 322167 w 366713"/>
                <a:gd name="connsiteY29" fmla="*/ 25575 h 301625"/>
                <a:gd name="connsiteX30" fmla="*/ 278416 w 366713"/>
                <a:gd name="connsiteY30" fmla="*/ 22378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301625">
                  <a:moveTo>
                    <a:pt x="79375" y="201612"/>
                  </a:moveTo>
                  <a:lnTo>
                    <a:pt x="79375" y="301625"/>
                  </a:lnTo>
                  <a:lnTo>
                    <a:pt x="14287" y="301625"/>
                  </a:lnTo>
                  <a:lnTo>
                    <a:pt x="14287" y="250418"/>
                  </a:lnTo>
                  <a:close/>
                  <a:moveTo>
                    <a:pt x="131743" y="163512"/>
                  </a:moveTo>
                  <a:lnTo>
                    <a:pt x="161925" y="182562"/>
                  </a:lnTo>
                  <a:lnTo>
                    <a:pt x="161925" y="301625"/>
                  </a:lnTo>
                  <a:lnTo>
                    <a:pt x="100012" y="301625"/>
                  </a:lnTo>
                  <a:lnTo>
                    <a:pt x="100012" y="187325"/>
                  </a:lnTo>
                  <a:close/>
                  <a:moveTo>
                    <a:pt x="246062" y="139700"/>
                  </a:moveTo>
                  <a:lnTo>
                    <a:pt x="246062" y="301625"/>
                  </a:lnTo>
                  <a:lnTo>
                    <a:pt x="182562" y="301625"/>
                  </a:lnTo>
                  <a:lnTo>
                    <a:pt x="182562" y="192346"/>
                  </a:lnTo>
                  <a:lnTo>
                    <a:pt x="184130" y="193941"/>
                  </a:lnTo>
                  <a:close/>
                  <a:moveTo>
                    <a:pt x="330200" y="69850"/>
                  </a:moveTo>
                  <a:lnTo>
                    <a:pt x="330200" y="301625"/>
                  </a:lnTo>
                  <a:lnTo>
                    <a:pt x="265112" y="301625"/>
                  </a:lnTo>
                  <a:lnTo>
                    <a:pt x="265112" y="124011"/>
                  </a:lnTo>
                  <a:close/>
                  <a:moveTo>
                    <a:pt x="279211" y="0"/>
                  </a:moveTo>
                  <a:lnTo>
                    <a:pt x="366713" y="3996"/>
                  </a:lnTo>
                  <a:lnTo>
                    <a:pt x="356372" y="90312"/>
                  </a:lnTo>
                  <a:lnTo>
                    <a:pt x="333303" y="88714"/>
                  </a:lnTo>
                  <a:lnTo>
                    <a:pt x="338872" y="43158"/>
                  </a:lnTo>
                  <a:lnTo>
                    <a:pt x="184550" y="174231"/>
                  </a:lnTo>
                  <a:lnTo>
                    <a:pt x="132049" y="143860"/>
                  </a:lnTo>
                  <a:lnTo>
                    <a:pt x="15114" y="231775"/>
                  </a:lnTo>
                  <a:lnTo>
                    <a:pt x="0" y="213393"/>
                  </a:lnTo>
                  <a:lnTo>
                    <a:pt x="130458" y="114289"/>
                  </a:lnTo>
                  <a:lnTo>
                    <a:pt x="181368" y="143860"/>
                  </a:lnTo>
                  <a:lnTo>
                    <a:pt x="322167" y="25575"/>
                  </a:lnTo>
                  <a:lnTo>
                    <a:pt x="278416" y="22378"/>
                  </a:lnTo>
                  <a:close/>
                </a:path>
              </a:pathLst>
            </a:custGeom>
            <a:grpFill/>
            <a:ln w="0">
              <a:noFill/>
              <a:prstDash val="solid"/>
              <a:round/>
            </a:ln>
          </p:spPr>
          <p:txBody>
            <a:bodyPr vert="horz" wrap="square" lIns="91435" tIns="45717" rIns="91435" bIns="45717" numCol="1" anchor="t" anchorCtr="0" compatLnSpc="1">
              <a:noAutofit/>
            </a:bodyPr>
            <a:lstStyle/>
            <a:p>
              <a:pP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TextBox 23"/>
          <p:cNvSpPr txBox="1"/>
          <p:nvPr/>
        </p:nvSpPr>
        <p:spPr>
          <a:xfrm>
            <a:off x="1581222" y="2343203"/>
            <a:ext cx="2459097" cy="535531"/>
          </a:xfrm>
          <a:prstGeom prst="rect">
            <a:avLst/>
          </a:prstGeom>
          <a:noFill/>
        </p:spPr>
        <p:txBody>
          <a:bodyPr wrap="square"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24"/>
          <p:cNvSpPr txBox="1"/>
          <p:nvPr/>
        </p:nvSpPr>
        <p:spPr>
          <a:xfrm>
            <a:off x="1581224" y="2077751"/>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p:nvPr/>
        </p:nvSpPr>
        <p:spPr>
          <a:xfrm>
            <a:off x="1581222" y="4945944"/>
            <a:ext cx="2459097" cy="535531"/>
          </a:xfrm>
          <a:prstGeom prst="rect">
            <a:avLst/>
          </a:prstGeom>
          <a:noFill/>
        </p:spPr>
        <p:txBody>
          <a:bodyPr wrap="square"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24"/>
          <p:cNvSpPr txBox="1"/>
          <p:nvPr/>
        </p:nvSpPr>
        <p:spPr>
          <a:xfrm>
            <a:off x="1581224" y="4680492"/>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23"/>
          <p:cNvSpPr txBox="1"/>
          <p:nvPr/>
        </p:nvSpPr>
        <p:spPr>
          <a:xfrm>
            <a:off x="8990604" y="3736160"/>
            <a:ext cx="2459097" cy="535531"/>
          </a:xfrm>
          <a:prstGeom prst="rect">
            <a:avLst/>
          </a:prstGeom>
          <a:noFill/>
        </p:spPr>
        <p:txBody>
          <a:bodyPr wrap="square"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4"/>
          <p:cNvSpPr txBox="1"/>
          <p:nvPr/>
        </p:nvSpPr>
        <p:spPr>
          <a:xfrm>
            <a:off x="8990606" y="3470708"/>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47"/>
                                        </p:tgtEl>
                                        <p:attrNameLst>
                                          <p:attrName>style.visibility</p:attrName>
                                        </p:attrNameLst>
                                      </p:cBhvr>
                                      <p:to>
                                        <p:strVal val="visible"/>
                                      </p:to>
                                    </p:set>
                                    <p:animEffect transition="in" filter="wipe(left)">
                                      <p:cBhvr>
                                        <p:cTn id="7" dur="500"/>
                                        <p:tgtEl>
                                          <p:spTgt spid="414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146"/>
                                        </p:tgtEl>
                                        <p:attrNameLst>
                                          <p:attrName>style.visibility</p:attrName>
                                        </p:attrNameLst>
                                      </p:cBhvr>
                                      <p:to>
                                        <p:strVal val="visible"/>
                                      </p:to>
                                    </p:set>
                                    <p:animEffect transition="in" filter="wipe(right)">
                                      <p:cBhvr>
                                        <p:cTn id="11" dur="250"/>
                                        <p:tgtEl>
                                          <p:spTgt spid="41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48"/>
                                        </p:tgtEl>
                                        <p:attrNameLst>
                                          <p:attrName>style.visibility</p:attrName>
                                        </p:attrNameLst>
                                      </p:cBhvr>
                                      <p:to>
                                        <p:strVal val="visible"/>
                                      </p:to>
                                    </p:set>
                                    <p:animEffect transition="in" filter="wipe(left)">
                                      <p:cBhvr>
                                        <p:cTn id="15" dur="250"/>
                                        <p:tgtEl>
                                          <p:spTgt spid="414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145"/>
                                        </p:tgtEl>
                                        <p:attrNameLst>
                                          <p:attrName>style.visibility</p:attrName>
                                        </p:attrNameLst>
                                      </p:cBhvr>
                                      <p:to>
                                        <p:strVal val="visible"/>
                                      </p:to>
                                    </p:set>
                                    <p:animEffect transition="in" filter="wipe(right)">
                                      <p:cBhvr>
                                        <p:cTn id="19" dur="250"/>
                                        <p:tgtEl>
                                          <p:spTgt spid="414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49"/>
                                        </p:tgtEl>
                                        <p:attrNameLst>
                                          <p:attrName>style.visibility</p:attrName>
                                        </p:attrNameLst>
                                      </p:cBhvr>
                                      <p:to>
                                        <p:strVal val="visible"/>
                                      </p:to>
                                    </p:set>
                                    <p:animEffect transition="in" filter="wipe(left)">
                                      <p:cBhvr>
                                        <p:cTn id="23" dur="250"/>
                                        <p:tgtEl>
                                          <p:spTgt spid="414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144"/>
                                        </p:tgtEl>
                                        <p:attrNameLst>
                                          <p:attrName>style.visibility</p:attrName>
                                        </p:attrNameLst>
                                      </p:cBhvr>
                                      <p:to>
                                        <p:strVal val="visible"/>
                                      </p:to>
                                    </p:set>
                                    <p:animEffect transition="in" filter="wipe(right)">
                                      <p:cBhvr>
                                        <p:cTn id="27" dur="250"/>
                                        <p:tgtEl>
                                          <p:spTgt spid="414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3500"/>
                            </p:stCondLst>
                            <p:childTnLst>
                              <p:par>
                                <p:cTn id="35" presetID="1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down)">
                                      <p:cBhvr>
                                        <p:cTn id="42" dur="500"/>
                                        <p:tgtEl>
                                          <p:spTgt spid="12"/>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p:tgtEl>
                                          <p:spTgt spid="13"/>
                                        </p:tgtEl>
                                        <p:attrNameLst>
                                          <p:attrName>ppt_y</p:attrName>
                                        </p:attrNameLst>
                                      </p:cBhvr>
                                      <p:tavLst>
                                        <p:tav tm="0">
                                          <p:val>
                                            <p:strVal val="#ppt_y+#ppt_h*1.125000"/>
                                          </p:val>
                                        </p:tav>
                                        <p:tav tm="100000">
                                          <p:val>
                                            <p:strVal val="#ppt_y"/>
                                          </p:val>
                                        </p:tav>
                                      </p:tavLst>
                                    </p:anim>
                                    <p:animEffect transition="in" filter="wipe(up)">
                                      <p:cBhvr>
                                        <p:cTn id="47" dur="500"/>
                                        <p:tgtEl>
                                          <p:spTgt spid="1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p:tgtEl>
                                          <p:spTgt spid="14"/>
                                        </p:tgtEl>
                                        <p:attrNameLst>
                                          <p:attrName>ppt_y</p:attrName>
                                        </p:attrNameLst>
                                      </p:cBhvr>
                                      <p:tavLst>
                                        <p:tav tm="0">
                                          <p:val>
                                            <p:strVal val="#ppt_y-#ppt_h*1.125000"/>
                                          </p:val>
                                        </p:tav>
                                        <p:tav tm="100000">
                                          <p:val>
                                            <p:strVal val="#ppt_y"/>
                                          </p:val>
                                        </p:tav>
                                      </p:tavLst>
                                    </p:anim>
                                    <p:animEffect transition="in" filter="wipe(down)">
                                      <p:cBhvr>
                                        <p:cTn id="51" dur="500"/>
                                        <p:tgtEl>
                                          <p:spTgt spid="14"/>
                                        </p:tgtEl>
                                      </p:cBhvr>
                                    </p:animEffect>
                                  </p:childTnLst>
                                </p:cTn>
                              </p:par>
                            </p:childTnLst>
                          </p:cTn>
                        </p:par>
                        <p:par>
                          <p:cTn id="52" fill="hold">
                            <p:stCondLst>
                              <p:cond delay="4500"/>
                            </p:stCondLst>
                            <p:childTnLst>
                              <p:par>
                                <p:cTn id="53" presetID="1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p:tgtEl>
                                          <p:spTgt spid="15"/>
                                        </p:tgtEl>
                                        <p:attrNameLst>
                                          <p:attrName>ppt_y</p:attrName>
                                        </p:attrNameLst>
                                      </p:cBhvr>
                                      <p:tavLst>
                                        <p:tav tm="0">
                                          <p:val>
                                            <p:strVal val="#ppt_y+#ppt_h*1.125000"/>
                                          </p:val>
                                        </p:tav>
                                        <p:tav tm="100000">
                                          <p:val>
                                            <p:strVal val="#ppt_y"/>
                                          </p:val>
                                        </p:tav>
                                      </p:tavLst>
                                    </p:anim>
                                    <p:animEffect transition="in" filter="wipe(up)">
                                      <p:cBhvr>
                                        <p:cTn id="56" dur="500"/>
                                        <p:tgtEl>
                                          <p:spTgt spid="15"/>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p:tgtEl>
                                          <p:spTgt spid="16"/>
                                        </p:tgtEl>
                                        <p:attrNameLst>
                                          <p:attrName>ppt_y</p:attrName>
                                        </p:attrNameLst>
                                      </p:cBhvr>
                                      <p:tavLst>
                                        <p:tav tm="0">
                                          <p:val>
                                            <p:strVal val="#ppt_y-#ppt_h*1.125000"/>
                                          </p:val>
                                        </p:tav>
                                        <p:tav tm="100000">
                                          <p:val>
                                            <p:strVal val="#ppt_y"/>
                                          </p:val>
                                        </p:tav>
                                      </p:tavLst>
                                    </p:anim>
                                    <p:animEffect transition="in" filter="wipe(dow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4" grpId="0" animBg="1"/>
      <p:bldP spid="4145" grpId="0" animBg="1"/>
      <p:bldP spid="4146" grpId="0" animBg="1"/>
      <p:bldP spid="4147" grpId="0" animBg="1"/>
      <p:bldP spid="4148" grpId="0" animBg="1"/>
      <p:bldP spid="4149" grpId="0" animBg="1"/>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64369" y="2680221"/>
            <a:ext cx="2316294" cy="1514496"/>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35"/>
            <p:cNvSpPr/>
            <p:nvPr/>
          </p:nvSpPr>
          <p:spPr>
            <a:xfrm>
              <a:off x="1498551" y="1229870"/>
              <a:ext cx="2042947" cy="447990"/>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42"/>
          <p:cNvGrpSpPr/>
          <p:nvPr/>
        </p:nvGrpSpPr>
        <p:grpSpPr>
          <a:xfrm>
            <a:off x="3181743" y="2680221"/>
            <a:ext cx="2316294" cy="1514496"/>
            <a:chOff x="0" y="0"/>
            <a:chExt cx="4392859" cy="2872248"/>
          </a:xfrm>
          <a:solidFill>
            <a:srgbClr val="E60000"/>
          </a:solidFill>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47"/>
          <p:cNvGrpSpPr/>
          <p:nvPr/>
        </p:nvGrpSpPr>
        <p:grpSpPr>
          <a:xfrm>
            <a:off x="5248957" y="2680221"/>
            <a:ext cx="2316294" cy="1514496"/>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52"/>
          <p:cNvGrpSpPr/>
          <p:nvPr/>
        </p:nvGrpSpPr>
        <p:grpSpPr>
          <a:xfrm>
            <a:off x="7299143" y="2680221"/>
            <a:ext cx="2316291" cy="1514496"/>
            <a:chOff x="0" y="0"/>
            <a:chExt cx="4392859" cy="2872248"/>
          </a:xfrm>
          <a:solidFill>
            <a:srgbClr val="E60000"/>
          </a:solidFill>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357"/>
          <p:cNvGrpSpPr/>
          <p:nvPr/>
        </p:nvGrpSpPr>
        <p:grpSpPr>
          <a:xfrm>
            <a:off x="9378091" y="2680221"/>
            <a:ext cx="2316291" cy="1514496"/>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360"/>
          <p:cNvGrpSpPr/>
          <p:nvPr/>
        </p:nvGrpSpPr>
        <p:grpSpPr>
          <a:xfrm>
            <a:off x="2098263" y="3978266"/>
            <a:ext cx="448507" cy="448507"/>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grpSp>
      <p:grpSp>
        <p:nvGrpSpPr>
          <p:cNvPr id="30" name="Group 363"/>
          <p:cNvGrpSpPr/>
          <p:nvPr/>
        </p:nvGrpSpPr>
        <p:grpSpPr>
          <a:xfrm>
            <a:off x="4119893" y="3978266"/>
            <a:ext cx="448507" cy="448507"/>
            <a:chOff x="0" y="0"/>
            <a:chExt cx="850594" cy="850594"/>
          </a:xfrm>
          <a:solidFill>
            <a:srgbClr val="E60000"/>
          </a:solidFill>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362"/>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grpSp>
      <p:grpSp>
        <p:nvGrpSpPr>
          <p:cNvPr id="33" name="Group 366"/>
          <p:cNvGrpSpPr/>
          <p:nvPr/>
        </p:nvGrpSpPr>
        <p:grpSpPr>
          <a:xfrm>
            <a:off x="6182851" y="3978266"/>
            <a:ext cx="448507" cy="448507"/>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365"/>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grpSp>
      <p:grpSp>
        <p:nvGrpSpPr>
          <p:cNvPr id="36" name="Group 369"/>
          <p:cNvGrpSpPr/>
          <p:nvPr/>
        </p:nvGrpSpPr>
        <p:grpSpPr>
          <a:xfrm>
            <a:off x="8233035" y="3978266"/>
            <a:ext cx="448507" cy="448507"/>
            <a:chOff x="0" y="0"/>
            <a:chExt cx="850594" cy="850594"/>
          </a:xfrm>
          <a:solidFill>
            <a:srgbClr val="E60000"/>
          </a:solidFill>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grpSp>
      <p:grpSp>
        <p:nvGrpSpPr>
          <p:cNvPr id="39" name="Group 372"/>
          <p:cNvGrpSpPr/>
          <p:nvPr/>
        </p:nvGrpSpPr>
        <p:grpSpPr>
          <a:xfrm>
            <a:off x="10311984" y="3978266"/>
            <a:ext cx="448507" cy="448507"/>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371"/>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p>
          </p:txBody>
        </p:sp>
      </p:grpSp>
      <p:sp>
        <p:nvSpPr>
          <p:cNvPr id="43" name="Shape 373"/>
          <p:cNvSpPr/>
          <p:nvPr/>
        </p:nvSpPr>
        <p:spPr>
          <a:xfrm>
            <a:off x="1393648"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46" name="Shape 376"/>
          <p:cNvSpPr/>
          <p:nvPr/>
        </p:nvSpPr>
        <p:spPr>
          <a:xfrm>
            <a:off x="3454628"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49" name="Shape 379"/>
          <p:cNvSpPr/>
          <p:nvPr/>
        </p:nvSpPr>
        <p:spPr>
          <a:xfrm>
            <a:off x="5479631"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2" name="Shape 382"/>
          <p:cNvSpPr/>
          <p:nvPr/>
        </p:nvSpPr>
        <p:spPr>
          <a:xfrm>
            <a:off x="7569908"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5" name="Shape 385"/>
          <p:cNvSpPr/>
          <p:nvPr/>
        </p:nvSpPr>
        <p:spPr>
          <a:xfrm>
            <a:off x="9630886" y="4794002"/>
            <a:ext cx="1804918" cy="42960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42"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756806" y="2126103"/>
            <a:ext cx="3135994" cy="3212672"/>
          </a:xfrm>
          <a:prstGeom prst="rect">
            <a:avLst/>
          </a:prstGeom>
        </p:spPr>
      </p:pic>
      <p:sp>
        <p:nvSpPr>
          <p:cNvPr id="46" name="MH_Others_1"/>
          <p:cNvSpPr txBox="1"/>
          <p:nvPr>
            <p:custDataLst>
              <p:tags r:id="rId1"/>
            </p:custDataLst>
          </p:nvPr>
        </p:nvSpPr>
        <p:spPr>
          <a:xfrm>
            <a:off x="3568054" y="3093105"/>
            <a:ext cx="1513499" cy="1046440"/>
          </a:xfrm>
          <a:prstGeom prst="rect">
            <a:avLst/>
          </a:prstGeom>
          <a:noFill/>
        </p:spPr>
        <p:txBody>
          <a:bodyPr wrap="square" lIns="0" tIns="0" rIns="0" bIns="0" rtlCol="0" anchor="ctr" anchorCtr="0">
            <a:spAutoFit/>
          </a:bodyPr>
          <a:lstStyle/>
          <a:p>
            <a:pPr algn="ctr"/>
            <a:r>
              <a:rPr lang="en-US" altLang="zh-CN" sz="4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02</a:t>
            </a:r>
          </a:p>
          <a:p>
            <a:pPr algn="ctr"/>
            <a:r>
              <a:rPr lang="en-US" altLang="zh-CN"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CHAPTER</a:t>
            </a:r>
            <a:endParaRPr lang="zh-CN" altLang="en-US" sz="20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941601" y="3053648"/>
            <a:ext cx="3866873" cy="677108"/>
          </a:xfrm>
          <a:prstGeom prst="rect">
            <a:avLst/>
          </a:prstGeom>
        </p:spPr>
        <p:txBody>
          <a:bodyPr wrap="square" lIns="0" tIns="0" rIns="0" bIns="0">
            <a:spAutoFit/>
          </a:bodyPr>
          <a:lstStyle/>
          <a:p>
            <a:r>
              <a:rPr lang="zh-CN" altLang="en-US" sz="4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此处添加标题</a:t>
            </a:r>
          </a:p>
        </p:txBody>
      </p:sp>
      <p:sp>
        <p:nvSpPr>
          <p:cNvPr id="11" name="TextBox 11"/>
          <p:cNvSpPr txBox="1"/>
          <p:nvPr/>
        </p:nvSpPr>
        <p:spPr>
          <a:xfrm>
            <a:off x="6871752"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8729488" y="3852021"/>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871752"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1"/>
          <p:cNvSpPr txBox="1"/>
          <p:nvPr/>
        </p:nvSpPr>
        <p:spPr>
          <a:xfrm>
            <a:off x="8729488" y="4168395"/>
            <a:ext cx="1588897" cy="276999"/>
          </a:xfrm>
          <a:prstGeom prst="rect">
            <a:avLst/>
          </a:prstGeom>
          <a:noFill/>
        </p:spPr>
        <p:txBody>
          <a:bodyPr wrap="none" rtlCol="0">
            <a:spAutoFit/>
          </a:bodyPr>
          <a:lstStyle/>
          <a:p>
            <a:pPr marL="171450" lvl="1" indent="-171450">
              <a:buFont typeface="Arial" panose="020B0604020202020204" pitchFamily="34" charset="0"/>
              <a:buChar char="•"/>
            </a:pPr>
            <a:r>
              <a:rPr lang="zh-CN" altLang="en-US" sz="12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2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by="(-#ppt_w*2)" calcmode="lin" valueType="num">
                                      <p:cBhvr rctx="PPT">
                                        <p:cTn id="12" dur="500" autoRev="1" fill="hold">
                                          <p:stCondLst>
                                            <p:cond delay="0"/>
                                          </p:stCondLst>
                                        </p:cTn>
                                        <p:tgtEl>
                                          <p:spTgt spid="46"/>
                                        </p:tgtEl>
                                        <p:attrNameLst>
                                          <p:attrName>ppt_w</p:attrName>
                                        </p:attrNameLst>
                                      </p:cBhvr>
                                    </p:anim>
                                    <p:anim by="(#ppt_w*0.50)" calcmode="lin" valueType="num">
                                      <p:cBhvr>
                                        <p:cTn id="13" dur="500" decel="50000" autoRev="1" fill="hold">
                                          <p:stCondLst>
                                            <p:cond delay="0"/>
                                          </p:stCondLst>
                                        </p:cTn>
                                        <p:tgtEl>
                                          <p:spTgt spid="46"/>
                                        </p:tgtEl>
                                        <p:attrNameLst>
                                          <p:attrName>ppt_x</p:attrName>
                                        </p:attrNameLst>
                                      </p:cBhvr>
                                    </p:anim>
                                    <p:anim from="(-#ppt_h/2)" to="(#ppt_y)" calcmode="lin" valueType="num">
                                      <p:cBhvr>
                                        <p:cTn id="14" dur="1000" fill="hold">
                                          <p:stCondLst>
                                            <p:cond delay="0"/>
                                          </p:stCondLst>
                                        </p:cTn>
                                        <p:tgtEl>
                                          <p:spTgt spid="46"/>
                                        </p:tgtEl>
                                        <p:attrNameLst>
                                          <p:attrName>ppt_y</p:attrName>
                                        </p:attrNameLst>
                                      </p:cBhvr>
                                    </p:anim>
                                    <p:animRot by="21600000">
                                      <p:cBhvr>
                                        <p:cTn id="15" dur="1000" fill="hold">
                                          <p:stCondLst>
                                            <p:cond delay="0"/>
                                          </p:stCondLst>
                                        </p:cTn>
                                        <p:tgtEl>
                                          <p:spTgt spid="4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par>
                          <p:cTn id="27" fill="hold">
                            <p:stCondLst>
                              <p:cond delay="100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childTnLst>
                          </p:cTn>
                        </p:par>
                        <p:par>
                          <p:cTn id="32" fill="hold">
                            <p:stCondLst>
                              <p:cond delay="1500"/>
                            </p:stCondLst>
                            <p:childTnLst>
                              <p:par>
                                <p:cTn id="33" presetID="1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ppt_x</p:attrName>
                                        </p:attrNameLst>
                                      </p:cBhvr>
                                      <p:tavLst>
                                        <p:tav tm="0">
                                          <p:val>
                                            <p:strVal val="#ppt_x-#ppt_w*1.125000"/>
                                          </p:val>
                                        </p:tav>
                                        <p:tav tm="100000">
                                          <p:val>
                                            <p:strVal val="#ppt_x"/>
                                          </p:val>
                                        </p:tav>
                                      </p:tavLst>
                                    </p:anim>
                                    <p:animEffect transition="in" filter="wipe(right)">
                                      <p:cBhvr>
                                        <p:cTn id="36" dur="500"/>
                                        <p:tgtEl>
                                          <p:spTgt spid="13"/>
                                        </p:tgtEl>
                                      </p:cBhvr>
                                    </p:animEffect>
                                  </p:childTnLst>
                                </p:cTn>
                              </p:par>
                            </p:childTnLst>
                          </p:cTn>
                        </p:par>
                        <p:par>
                          <p:cTn id="37" fill="hold">
                            <p:stCondLst>
                              <p:cond delay="2000"/>
                            </p:stCondLst>
                            <p:childTnLst>
                              <p:par>
                                <p:cTn id="38" presetID="1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10611" y="2968253"/>
            <a:ext cx="1708318" cy="1708316"/>
            <a:chOff x="1336945" y="2133708"/>
            <a:chExt cx="1619916" cy="1619915"/>
          </a:xfrm>
        </p:grpSpPr>
        <p:grpSp>
          <p:nvGrpSpPr>
            <p:cNvPr id="6" name="Group 5"/>
            <p:cNvGrpSpPr/>
            <p:nvPr/>
          </p:nvGrpSpPr>
          <p:grpSpPr>
            <a:xfrm>
              <a:off x="1336945" y="2133708"/>
              <a:ext cx="1619916" cy="1619915"/>
              <a:chOff x="2488916" y="3076243"/>
              <a:chExt cx="1619916" cy="1619915"/>
            </a:xfrm>
          </p:grpSpPr>
          <p:sp>
            <p:nvSpPr>
              <p:cNvPr id="4" name="Rectangle 3"/>
              <p:cNvSpPr/>
              <p:nvPr/>
            </p:nvSpPr>
            <p:spPr>
              <a:xfrm>
                <a:off x="2488917" y="3076243"/>
                <a:ext cx="1619915" cy="161991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ectangle 4"/>
              <p:cNvSpPr/>
              <p:nvPr/>
            </p:nvSpPr>
            <p:spPr>
              <a:xfrm>
                <a:off x="2488916" y="4220308"/>
                <a:ext cx="1619915" cy="4758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 name="TextBox 7"/>
            <p:cNvSpPr txBox="1"/>
            <p:nvPr/>
          </p:nvSpPr>
          <p:spPr>
            <a:xfrm>
              <a:off x="1718094" y="2272332"/>
              <a:ext cx="857613" cy="532809"/>
            </a:xfrm>
            <a:prstGeom prst="rect">
              <a:avLst/>
            </a:prstGeom>
            <a:noFill/>
          </p:spPr>
          <p:txBody>
            <a:bodyPr wrap="none" rtlCol="0">
              <a:spAutoFit/>
            </a:bodyPr>
            <a:lstStyle/>
            <a:p>
              <a:pPr algn="ctr">
                <a:lnSpc>
                  <a:spcPct val="120000"/>
                </a:lnSpc>
              </a:pPr>
              <a:r>
                <a:rPr lang="en-US" sz="28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54%</a:t>
              </a:r>
              <a:endParaRPr lang="en-GB" sz="28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187015" y="2965780"/>
            <a:ext cx="1708318" cy="1708316"/>
            <a:chOff x="3972681" y="2131362"/>
            <a:chExt cx="1619916" cy="1619915"/>
          </a:xfrm>
        </p:grpSpPr>
        <p:grpSp>
          <p:nvGrpSpPr>
            <p:cNvPr id="12" name="Group 11"/>
            <p:cNvGrpSpPr/>
            <p:nvPr/>
          </p:nvGrpSpPr>
          <p:grpSpPr>
            <a:xfrm>
              <a:off x="3972681" y="2131362"/>
              <a:ext cx="1619916" cy="1619915"/>
              <a:chOff x="2488916" y="3076243"/>
              <a:chExt cx="1619916" cy="1619915"/>
            </a:xfrm>
          </p:grpSpPr>
          <p:sp>
            <p:nvSpPr>
              <p:cNvPr id="14" name="Rectangle 13"/>
              <p:cNvSpPr/>
              <p:nvPr/>
            </p:nvSpPr>
            <p:spPr>
              <a:xfrm>
                <a:off x="2488917" y="3076243"/>
                <a:ext cx="1619915" cy="161991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488916" y="4220308"/>
                <a:ext cx="1619915" cy="4758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TextBox 12"/>
            <p:cNvSpPr txBox="1"/>
            <p:nvPr/>
          </p:nvSpPr>
          <p:spPr>
            <a:xfrm>
              <a:off x="4353828" y="2269986"/>
              <a:ext cx="857613" cy="532809"/>
            </a:xfrm>
            <a:prstGeom prst="rect">
              <a:avLst/>
            </a:prstGeom>
            <a:noFill/>
          </p:spPr>
          <p:txBody>
            <a:bodyPr wrap="none" rtlCol="0">
              <a:spAutoFit/>
            </a:bodyPr>
            <a:lstStyle/>
            <a:p>
              <a:pPr algn="ctr">
                <a:lnSpc>
                  <a:spcPct val="120000"/>
                </a:lnSpc>
              </a:pPr>
              <a:r>
                <a:rPr lang="en-US" sz="28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68%</a:t>
              </a:r>
              <a:endParaRPr lang="en-GB" sz="28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6953304" y="2974393"/>
            <a:ext cx="1718430" cy="1708316"/>
            <a:chOff x="6594320" y="2139530"/>
            <a:chExt cx="1629505" cy="1619915"/>
          </a:xfrm>
        </p:grpSpPr>
        <p:grpSp>
          <p:nvGrpSpPr>
            <p:cNvPr id="17" name="Group 16"/>
            <p:cNvGrpSpPr/>
            <p:nvPr/>
          </p:nvGrpSpPr>
          <p:grpSpPr>
            <a:xfrm>
              <a:off x="6594320" y="2139530"/>
              <a:ext cx="1629505" cy="1619915"/>
              <a:chOff x="2479326" y="3076243"/>
              <a:chExt cx="1629505" cy="1619915"/>
            </a:xfrm>
          </p:grpSpPr>
          <p:sp>
            <p:nvSpPr>
              <p:cNvPr id="19" name="Rectangle 18"/>
              <p:cNvSpPr/>
              <p:nvPr/>
            </p:nvSpPr>
            <p:spPr>
              <a:xfrm>
                <a:off x="2479326" y="3076243"/>
                <a:ext cx="1619915" cy="161991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2488916" y="4220308"/>
                <a:ext cx="1619915" cy="47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 name="TextBox 17"/>
            <p:cNvSpPr txBox="1"/>
            <p:nvPr/>
          </p:nvSpPr>
          <p:spPr>
            <a:xfrm>
              <a:off x="6985059" y="2278154"/>
              <a:ext cx="857613" cy="532809"/>
            </a:xfrm>
            <a:prstGeom prst="rect">
              <a:avLst/>
            </a:prstGeom>
            <a:noFill/>
          </p:spPr>
          <p:txBody>
            <a:bodyPr wrap="none" rtlCol="0">
              <a:spAutoFit/>
            </a:bodyPr>
            <a:lstStyle/>
            <a:p>
              <a:pPr algn="ctr">
                <a:lnSpc>
                  <a:spcPct val="120000"/>
                </a:lnSpc>
              </a:pPr>
              <a:r>
                <a:rPr lang="en-US" sz="28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72%</a:t>
              </a:r>
              <a:endParaRPr lang="en-GB" sz="28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a:off x="9739823" y="2965779"/>
            <a:ext cx="1708318" cy="1708316"/>
            <a:chOff x="9235139" y="2131361"/>
            <a:chExt cx="1619916" cy="1619915"/>
          </a:xfrm>
        </p:grpSpPr>
        <p:grpSp>
          <p:nvGrpSpPr>
            <p:cNvPr id="22" name="Group 21"/>
            <p:cNvGrpSpPr/>
            <p:nvPr/>
          </p:nvGrpSpPr>
          <p:grpSpPr>
            <a:xfrm>
              <a:off x="9235139" y="2131361"/>
              <a:ext cx="1619916" cy="1619915"/>
              <a:chOff x="2488916" y="3076243"/>
              <a:chExt cx="1619916" cy="1619915"/>
            </a:xfrm>
          </p:grpSpPr>
          <p:sp>
            <p:nvSpPr>
              <p:cNvPr id="24" name="Rectangle 23"/>
              <p:cNvSpPr/>
              <p:nvPr/>
            </p:nvSpPr>
            <p:spPr>
              <a:xfrm>
                <a:off x="2488917" y="3076243"/>
                <a:ext cx="1619915" cy="161991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2488916" y="4220308"/>
                <a:ext cx="1619915" cy="47584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2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TextBox 22"/>
            <p:cNvSpPr txBox="1"/>
            <p:nvPr/>
          </p:nvSpPr>
          <p:spPr>
            <a:xfrm>
              <a:off x="9616288" y="2269985"/>
              <a:ext cx="857613" cy="532809"/>
            </a:xfrm>
            <a:prstGeom prst="rect">
              <a:avLst/>
            </a:prstGeom>
            <a:noFill/>
          </p:spPr>
          <p:txBody>
            <a:bodyPr wrap="none" rtlCol="0">
              <a:spAutoFit/>
            </a:bodyPr>
            <a:lstStyle/>
            <a:p>
              <a:pPr algn="ctr">
                <a:lnSpc>
                  <a:spcPct val="120000"/>
                </a:lnSpc>
              </a:pPr>
              <a:r>
                <a:rPr lang="en-US" sz="28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90%</a:t>
              </a:r>
              <a:endParaRPr lang="en-GB" sz="28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Rectangle 23"/>
          <p:cNvSpPr/>
          <p:nvPr/>
        </p:nvSpPr>
        <p:spPr>
          <a:xfrm>
            <a:off x="1321802" y="5089877"/>
            <a:ext cx="1872208"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24"/>
          <p:cNvSpPr/>
          <p:nvPr/>
        </p:nvSpPr>
        <p:spPr>
          <a:xfrm>
            <a:off x="4054801" y="2315925"/>
            <a:ext cx="1872208"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25"/>
          <p:cNvSpPr/>
          <p:nvPr/>
        </p:nvSpPr>
        <p:spPr>
          <a:xfrm>
            <a:off x="6906656" y="5089877"/>
            <a:ext cx="1872208"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26"/>
          <p:cNvSpPr/>
          <p:nvPr/>
        </p:nvSpPr>
        <p:spPr>
          <a:xfrm>
            <a:off x="9671425" y="2315925"/>
            <a:ext cx="1872208"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27"/>
          <p:cNvSpPr txBox="1"/>
          <p:nvPr/>
        </p:nvSpPr>
        <p:spPr>
          <a:xfrm>
            <a:off x="1332448" y="483953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28"/>
          <p:cNvSpPr txBox="1"/>
          <p:nvPr/>
        </p:nvSpPr>
        <p:spPr>
          <a:xfrm>
            <a:off x="4065448" y="2065585"/>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29"/>
          <p:cNvSpPr txBox="1"/>
          <p:nvPr/>
        </p:nvSpPr>
        <p:spPr>
          <a:xfrm>
            <a:off x="6917303" y="483953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30"/>
          <p:cNvSpPr txBox="1"/>
          <p:nvPr/>
        </p:nvSpPr>
        <p:spPr>
          <a:xfrm>
            <a:off x="9682072" y="2065585"/>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8"/>
          <p:cNvSpPr txBox="1"/>
          <p:nvPr/>
        </p:nvSpPr>
        <p:spPr>
          <a:xfrm>
            <a:off x="824036" y="233568"/>
            <a:ext cx="2807720" cy="492443"/>
          </a:xfrm>
          <a:prstGeom prst="rect">
            <a:avLst/>
          </a:prstGeom>
          <a:noFill/>
        </p:spPr>
        <p:txBody>
          <a:bodyPr wrap="square" lIns="0" tIns="0" rIns="0" bIns="0" rtlCol="0" anchor="ctr">
            <a:spAutoFit/>
          </a:bodyPr>
          <a:lstStyle/>
          <a:p>
            <a:r>
              <a:rPr lang="zh-CN" altLang="en-US" sz="32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此处添加标题</a:t>
            </a:r>
            <a:endParaRPr lang="zh-CN" altLang="en-US" sz="4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ppt_y</p:attrName>
                                        </p:attrNameLst>
                                      </p:cBhvr>
                                      <p:tavLst>
                                        <p:tav tm="0">
                                          <p:val>
                                            <p:strVal val="#ppt_y+#ppt_h*1.125000"/>
                                          </p:val>
                                        </p:tav>
                                        <p:tav tm="100000">
                                          <p:val>
                                            <p:strVal val="#ppt_y"/>
                                          </p:val>
                                        </p:tav>
                                      </p:tavLst>
                                    </p:anim>
                                    <p:animEffect transition="in" filter="wipe(up)">
                                      <p:cBhvr>
                                        <p:cTn id="28" dur="500"/>
                                        <p:tgtEl>
                                          <p:spTgt spid="45"/>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p:tgtEl>
                                          <p:spTgt spid="41"/>
                                        </p:tgtEl>
                                        <p:attrNameLst>
                                          <p:attrName>ppt_y</p:attrName>
                                        </p:attrNameLst>
                                      </p:cBhvr>
                                      <p:tavLst>
                                        <p:tav tm="0">
                                          <p:val>
                                            <p:strVal val="#ppt_y-#ppt_h*1.125000"/>
                                          </p:val>
                                        </p:tav>
                                        <p:tav tm="100000">
                                          <p:val>
                                            <p:strVal val="#ppt_y"/>
                                          </p:val>
                                        </p:tav>
                                      </p:tavLst>
                                    </p:anim>
                                    <p:animEffect transition="in" filter="wipe(down)">
                                      <p:cBhvr>
                                        <p:cTn id="32" dur="500"/>
                                        <p:tgtEl>
                                          <p:spTgt spid="41"/>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p:tgtEl>
                                          <p:spTgt spid="46"/>
                                        </p:tgtEl>
                                        <p:attrNameLst>
                                          <p:attrName>ppt_y</p:attrName>
                                        </p:attrNameLst>
                                      </p:cBhvr>
                                      <p:tavLst>
                                        <p:tav tm="0">
                                          <p:val>
                                            <p:strVal val="#ppt_y+#ppt_h*1.125000"/>
                                          </p:val>
                                        </p:tav>
                                        <p:tav tm="100000">
                                          <p:val>
                                            <p:strVal val="#ppt_y"/>
                                          </p:val>
                                        </p:tav>
                                      </p:tavLst>
                                    </p:anim>
                                    <p:animEffect transition="in" filter="wipe(up)">
                                      <p:cBhvr>
                                        <p:cTn id="37" dur="500"/>
                                        <p:tgtEl>
                                          <p:spTgt spid="46"/>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p:tgtEl>
                                          <p:spTgt spid="42"/>
                                        </p:tgtEl>
                                        <p:attrNameLst>
                                          <p:attrName>ppt_y</p:attrName>
                                        </p:attrNameLst>
                                      </p:cBhvr>
                                      <p:tavLst>
                                        <p:tav tm="0">
                                          <p:val>
                                            <p:strVal val="#ppt_y-#ppt_h*1.125000"/>
                                          </p:val>
                                        </p:tav>
                                        <p:tav tm="100000">
                                          <p:val>
                                            <p:strVal val="#ppt_y"/>
                                          </p:val>
                                        </p:tav>
                                      </p:tavLst>
                                    </p:anim>
                                    <p:animEffect transition="in" filter="wipe(down)">
                                      <p:cBhvr>
                                        <p:cTn id="41" dur="500"/>
                                        <p:tgtEl>
                                          <p:spTgt spid="42"/>
                                        </p:tgtEl>
                                      </p:cBhvr>
                                    </p:animEffect>
                                  </p:childTnLst>
                                </p:cTn>
                              </p:par>
                            </p:childTnLst>
                          </p:cTn>
                        </p:par>
                        <p:par>
                          <p:cTn id="42" fill="hold">
                            <p:stCondLst>
                              <p:cond delay="3000"/>
                            </p:stCondLst>
                            <p:childTnLst>
                              <p:par>
                                <p:cTn id="43" presetID="1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p:tgtEl>
                                          <p:spTgt spid="47"/>
                                        </p:tgtEl>
                                        <p:attrNameLst>
                                          <p:attrName>ppt_y</p:attrName>
                                        </p:attrNameLst>
                                      </p:cBhvr>
                                      <p:tavLst>
                                        <p:tav tm="0">
                                          <p:val>
                                            <p:strVal val="#ppt_y+#ppt_h*1.125000"/>
                                          </p:val>
                                        </p:tav>
                                        <p:tav tm="100000">
                                          <p:val>
                                            <p:strVal val="#ppt_y"/>
                                          </p:val>
                                        </p:tav>
                                      </p:tavLst>
                                    </p:anim>
                                    <p:animEffect transition="in" filter="wipe(up)">
                                      <p:cBhvr>
                                        <p:cTn id="46" dur="500"/>
                                        <p:tgtEl>
                                          <p:spTgt spid="47"/>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p:tgtEl>
                                          <p:spTgt spid="43"/>
                                        </p:tgtEl>
                                        <p:attrNameLst>
                                          <p:attrName>ppt_y</p:attrName>
                                        </p:attrNameLst>
                                      </p:cBhvr>
                                      <p:tavLst>
                                        <p:tav tm="0">
                                          <p:val>
                                            <p:strVal val="#ppt_y-#ppt_h*1.125000"/>
                                          </p:val>
                                        </p:tav>
                                        <p:tav tm="100000">
                                          <p:val>
                                            <p:strVal val="#ppt_y"/>
                                          </p:val>
                                        </p:tav>
                                      </p:tavLst>
                                    </p:anim>
                                    <p:animEffect transition="in" filter="wipe(down)">
                                      <p:cBhvr>
                                        <p:cTn id="50" dur="500"/>
                                        <p:tgtEl>
                                          <p:spTgt spid="43"/>
                                        </p:tgtEl>
                                      </p:cBhvr>
                                    </p:animEffect>
                                  </p:childTnLst>
                                </p:cTn>
                              </p:par>
                            </p:childTnLst>
                          </p:cTn>
                        </p:par>
                        <p:par>
                          <p:cTn id="51" fill="hold">
                            <p:stCondLst>
                              <p:cond delay="3500"/>
                            </p:stCondLst>
                            <p:childTnLst>
                              <p:par>
                                <p:cTn id="52" presetID="12" presetClass="entr" presetSubtype="4"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additive="base">
                                        <p:cTn id="54" dur="500"/>
                                        <p:tgtEl>
                                          <p:spTgt spid="48"/>
                                        </p:tgtEl>
                                        <p:attrNameLst>
                                          <p:attrName>ppt_y</p:attrName>
                                        </p:attrNameLst>
                                      </p:cBhvr>
                                      <p:tavLst>
                                        <p:tav tm="0">
                                          <p:val>
                                            <p:strVal val="#ppt_y+#ppt_h*1.125000"/>
                                          </p:val>
                                        </p:tav>
                                        <p:tav tm="100000">
                                          <p:val>
                                            <p:strVal val="#ppt_y"/>
                                          </p:val>
                                        </p:tav>
                                      </p:tavLst>
                                    </p:anim>
                                    <p:animEffect transition="in" filter="wipe(up)">
                                      <p:cBhvr>
                                        <p:cTn id="55" dur="500"/>
                                        <p:tgtEl>
                                          <p:spTgt spid="48"/>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p:tgtEl>
                                          <p:spTgt spid="44"/>
                                        </p:tgtEl>
                                        <p:attrNameLst>
                                          <p:attrName>ppt_y</p:attrName>
                                        </p:attrNameLst>
                                      </p:cBhvr>
                                      <p:tavLst>
                                        <p:tav tm="0">
                                          <p:val>
                                            <p:strVal val="#ppt_y-#ppt_h*1.125000"/>
                                          </p:val>
                                        </p:tav>
                                        <p:tav tm="100000">
                                          <p:val>
                                            <p:strVal val="#ppt_y"/>
                                          </p:val>
                                        </p:tav>
                                      </p:tavLst>
                                    </p:anim>
                                    <p:animEffect transition="in" filter="wipe(down)">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262"/>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自定义设计方案">
  <a:themeElements>
    <a:clrScheme name="自定义 185">
      <a:dk1>
        <a:sysClr val="windowText" lastClr="000000"/>
      </a:dk1>
      <a:lt1>
        <a:sysClr val="window" lastClr="FFFFFF"/>
      </a:lt1>
      <a:dk2>
        <a:srgbClr val="44546A"/>
      </a:dk2>
      <a:lt2>
        <a:srgbClr val="E7E6E6"/>
      </a:lt2>
      <a:accent1>
        <a:srgbClr val="26A69A"/>
      </a:accent1>
      <a:accent2>
        <a:srgbClr val="FF5252"/>
      </a:accent2>
      <a:accent3>
        <a:srgbClr val="26A69A"/>
      </a:accent3>
      <a:accent4>
        <a:srgbClr val="FF5252"/>
      </a:accent4>
      <a:accent5>
        <a:srgbClr val="26A69A"/>
      </a:accent5>
      <a:accent6>
        <a:srgbClr val="FF5252"/>
      </a:accent6>
      <a:hlink>
        <a:srgbClr val="26A69A"/>
      </a:hlink>
      <a:folHlink>
        <a:srgbClr val="FF525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2265</Words>
  <Application>Microsoft Office PowerPoint</Application>
  <PresentationFormat>自定义</PresentationFormat>
  <Paragraphs>316</Paragraphs>
  <Slides>22</Slides>
  <Notes>22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微软雅黑</vt:lpstr>
      <vt:lpstr>Arial</vt:lpstr>
      <vt:lpstr>Calibri</vt:lpstr>
      <vt:lpstr>Calibri Light</vt:lpstr>
      <vt:lpstr>Impact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dc:description>http://www.ypppt.com/</dc:description>
  <cp:lastModifiedBy/>
  <cp:revision>2</cp:revision>
  <dcterms:created xsi:type="dcterms:W3CDTF">2016-12-12T15:36:00Z</dcterms:created>
  <dcterms:modified xsi:type="dcterms:W3CDTF">2021-01-05T05:32:00Z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