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59" r:id="rId3"/>
    <p:sldId id="260" r:id="rId4"/>
    <p:sldId id="275" r:id="rId5"/>
    <p:sldId id="257" r:id="rId6"/>
    <p:sldId id="264" r:id="rId7"/>
    <p:sldId id="274" r:id="rId8"/>
    <p:sldId id="265" r:id="rId9"/>
    <p:sldId id="261" r:id="rId10"/>
    <p:sldId id="266" r:id="rId11"/>
    <p:sldId id="272" r:id="rId12"/>
    <p:sldId id="267" r:id="rId13"/>
    <p:sldId id="276" r:id="rId14"/>
    <p:sldId id="263" r:id="rId15"/>
    <p:sldId id="262" r:id="rId16"/>
    <p:sldId id="270" r:id="rId17"/>
    <p:sldId id="273" r:id="rId18"/>
    <p:sldId id="269" r:id="rId19"/>
    <p:sldId id="271" r:id="rId20"/>
    <p:sldId id="268" r:id="rId21"/>
    <p:sldId id="27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B6B7"/>
    <a:srgbClr val="6E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3346" autoAdjust="0"/>
  </p:normalViewPr>
  <p:slideViewPr>
    <p:cSldViewPr snapToGrid="0">
      <p:cViewPr varScale="1">
        <p:scale>
          <a:sx n="103" d="100"/>
          <a:sy n="103" d="100"/>
        </p:scale>
        <p:origin x="888"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1B518-F8F7-43D8-99B7-1420C8B1269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48E8C-80F4-46A1-801E-2EFA6EFF40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756D2FC-66FA-444F-98F3-FBCFE01EB7D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6D2FC-66FA-444F-98F3-FBCFE01EB7D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A41C6-9651-494A-9F58-0EC1001BA2D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0" name="PA_文本框 19"/>
          <p:cNvSpPr txBox="1"/>
          <p:nvPr>
            <p:custDataLst>
              <p:tags r:id="rId1"/>
            </p:custDataLst>
          </p:nvPr>
        </p:nvSpPr>
        <p:spPr>
          <a:xfrm>
            <a:off x="3047365" y="1831975"/>
            <a:ext cx="6010275"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3BB6B7"/>
                </a:solidFill>
                <a:effectLst/>
                <a:uLnTx/>
                <a:uFillTx/>
                <a:latin typeface="方正兰亭超细黑简体" panose="02000000000000000000" pitchFamily="2" charset="-122"/>
                <a:ea typeface="方正兰亭超细黑简体" panose="02000000000000000000" pitchFamily="2" charset="-122"/>
                <a:cs typeface="+mn-cs"/>
              </a:rPr>
              <a:t>水墨风格年终</a:t>
            </a:r>
            <a:r>
              <a:rPr kumimoji="0" lang="zh-CN" altLang="en-US" sz="4400" b="1" i="0" u="none" strike="noStrike" kern="1200" cap="none" spc="0" normalizeH="0" baseline="0" noProof="0" dirty="0">
                <a:ln>
                  <a:noFill/>
                </a:ln>
                <a:solidFill>
                  <a:srgbClr val="FFC000"/>
                </a:solidFill>
                <a:effectLst/>
                <a:uLnTx/>
                <a:uFillTx/>
                <a:latin typeface="方正兰亭超细黑简体" panose="02000000000000000000" pitchFamily="2" charset="-122"/>
                <a:ea typeface="方正兰亭超细黑简体" panose="02000000000000000000" pitchFamily="2" charset="-122"/>
                <a:cs typeface="+mn-cs"/>
              </a:rPr>
              <a:t>汇报</a:t>
            </a:r>
            <a:r>
              <a:rPr kumimoji="0" lang="zh-CN" altLang="en-US" sz="4400" b="1" i="0" u="none" strike="noStrike" kern="1200" cap="none" spc="0" normalizeH="0" baseline="0" noProof="0" dirty="0">
                <a:ln>
                  <a:noFill/>
                </a:ln>
                <a:solidFill>
                  <a:srgbClr val="3BB6B7"/>
                </a:solidFill>
                <a:effectLst/>
                <a:uLnTx/>
                <a:uFillTx/>
                <a:latin typeface="方正兰亭超细黑简体" panose="02000000000000000000" pitchFamily="2" charset="-122"/>
                <a:ea typeface="方正兰亭超细黑简体" panose="02000000000000000000" pitchFamily="2" charset="-122"/>
                <a:cs typeface="+mn-cs"/>
              </a:rPr>
              <a:t>模板</a:t>
            </a:r>
          </a:p>
        </p:txBody>
      </p:sp>
      <p:sp>
        <p:nvSpPr>
          <p:cNvPr id="26" name="PA_文本框 25"/>
          <p:cNvSpPr txBox="1"/>
          <p:nvPr>
            <p:custDataLst>
              <p:tags r:id="rId2"/>
            </p:custDataLst>
          </p:nvPr>
        </p:nvSpPr>
        <p:spPr>
          <a:xfrm>
            <a:off x="3047365" y="3557905"/>
            <a:ext cx="6683375" cy="518160"/>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Simple style flower general template</a:t>
            </a:r>
            <a:endParaRPr kumimoji="0" lang="zh-CN" altLang="en-US" sz="2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endParaRPr>
          </a:p>
        </p:txBody>
      </p:sp>
      <p:sp>
        <p:nvSpPr>
          <p:cNvPr id="27" name="PA_文本框 26"/>
          <p:cNvSpPr txBox="1"/>
          <p:nvPr>
            <p:custDataLst>
              <p:tags r:id="rId3"/>
            </p:custDataLst>
          </p:nvPr>
        </p:nvSpPr>
        <p:spPr>
          <a:xfrm>
            <a:off x="6637879" y="4640184"/>
            <a:ext cx="2506639" cy="3657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3BB6B7"/>
                </a:solidFill>
                <a:effectLst/>
                <a:uLnTx/>
                <a:uFillTx/>
                <a:latin typeface="Arial" panose="020B0604020202020204" pitchFamily="34" charset="0"/>
                <a:ea typeface="等线" panose="02010600030101010101" charset="-122"/>
                <a:cs typeface="Arial" panose="020B0604020202020204" pitchFamily="34" charset="0"/>
              </a:rPr>
              <a:t>汇报人：</a:t>
            </a:r>
            <a:r>
              <a:rPr kumimoji="0" lang="en-US" sz="1800" b="0" i="0" u="none" strike="noStrike" kern="1200" cap="none" spc="0" normalizeH="0" baseline="0" noProof="0" dirty="0">
                <a:ln>
                  <a:noFill/>
                </a:ln>
                <a:solidFill>
                  <a:srgbClr val="3BB6B7"/>
                </a:solidFill>
                <a:effectLst/>
                <a:uLnTx/>
                <a:uFillTx/>
                <a:latin typeface="Arial" panose="020B0604020202020204" pitchFamily="34" charset="0"/>
                <a:ea typeface="等线" panose="02010600030101010101" charset="-122"/>
                <a:cs typeface="Arial" panose="020B0604020202020204" pitchFamily="34" charset="0"/>
              </a:rPr>
              <a:t>xxx</a:t>
            </a:r>
            <a:endParaRPr kumimoji="0" lang="en-US" sz="1800" b="0" i="0" u="none" strike="noStrike" kern="1200" cap="none" spc="0" normalizeH="0" baseline="0" noProof="0" dirty="0">
              <a:ln>
                <a:solidFill>
                  <a:prstClr val="white"/>
                </a:solidFill>
              </a:ln>
              <a:solidFill>
                <a:srgbClr val="3BB6B7"/>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28" name="PA_文本框 27"/>
          <p:cNvSpPr txBox="1"/>
          <p:nvPr>
            <p:custDataLst>
              <p:tags r:id="rId4"/>
            </p:custDataLst>
          </p:nvPr>
        </p:nvSpPr>
        <p:spPr>
          <a:xfrm>
            <a:off x="4346780" y="4073998"/>
            <a:ext cx="349844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个人汇报 </a:t>
            </a:r>
            <a:r>
              <a:rPr kumimoji="0" lang="en-US" altLang="zh-CN"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 </a:t>
            </a:r>
            <a:r>
              <a:rPr kumimoji="0" lang="zh-CN" altLang="en-US"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年终总结 </a:t>
            </a:r>
            <a:r>
              <a:rPr kumimoji="0" lang="en-US" altLang="zh-CN"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 </a:t>
            </a:r>
            <a:r>
              <a:rPr kumimoji="0" lang="zh-CN" altLang="en-US"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毕业答辩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grpSp>
        <p:nvGrpSpPr>
          <p:cNvPr id="3" name="组合 4"/>
          <p:cNvGrpSpPr/>
          <p:nvPr/>
        </p:nvGrpSpPr>
        <p:grpSpPr bwMode="auto">
          <a:xfrm>
            <a:off x="1273263" y="2057899"/>
            <a:ext cx="919162" cy="920750"/>
            <a:chOff x="0" y="0"/>
            <a:chExt cx="919063" cy="919397"/>
          </a:xfrm>
        </p:grpSpPr>
        <p:sp>
          <p:nvSpPr>
            <p:cNvPr id="4" name="椭圆 8"/>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5AB7FC"/>
                </a:solidFill>
              </a:endParaRPr>
            </a:p>
          </p:txBody>
        </p:sp>
        <p:sp>
          <p:nvSpPr>
            <p:cNvPr id="5" name="Freeform 34"/>
            <p:cNvSpPr>
              <a:spLocks noEditPoints="1"/>
            </p:cNvSpPr>
            <p:nvPr/>
          </p:nvSpPr>
          <p:spPr bwMode="auto">
            <a:xfrm>
              <a:off x="168543" y="347450"/>
              <a:ext cx="544580" cy="331854"/>
            </a:xfrm>
            <a:custGeom>
              <a:avLst/>
              <a:gdLst>
                <a:gd name="T0" fmla="*/ 2147483646 w 363"/>
                <a:gd name="T1" fmla="*/ 2147483646 h 221"/>
                <a:gd name="T2" fmla="*/ 2147483646 w 363"/>
                <a:gd name="T3" fmla="*/ 2147483646 h 221"/>
                <a:gd name="T4" fmla="*/ 2147483646 w 363"/>
                <a:gd name="T5" fmla="*/ 2147483646 h 221"/>
                <a:gd name="T6" fmla="*/ 2147483646 w 363"/>
                <a:gd name="T7" fmla="*/ 2147483646 h 221"/>
                <a:gd name="T8" fmla="*/ 2147483646 w 363"/>
                <a:gd name="T9" fmla="*/ 2147483646 h 221"/>
                <a:gd name="T10" fmla="*/ 2147483646 w 363"/>
                <a:gd name="T11" fmla="*/ 2147483646 h 221"/>
                <a:gd name="T12" fmla="*/ 2147483646 w 363"/>
                <a:gd name="T13" fmla="*/ 2147483646 h 221"/>
                <a:gd name="T14" fmla="*/ 2147483646 w 363"/>
                <a:gd name="T15" fmla="*/ 2147483646 h 221"/>
                <a:gd name="T16" fmla="*/ 2147483646 w 363"/>
                <a:gd name="T17" fmla="*/ 2147483646 h 221"/>
                <a:gd name="T18" fmla="*/ 2147483646 w 363"/>
                <a:gd name="T19" fmla="*/ 2147483646 h 221"/>
                <a:gd name="T20" fmla="*/ 2147483646 w 363"/>
                <a:gd name="T21" fmla="*/ 2147483646 h 221"/>
                <a:gd name="T22" fmla="*/ 2147483646 w 363"/>
                <a:gd name="T23" fmla="*/ 2147483646 h 221"/>
                <a:gd name="T24" fmla="*/ 2147483646 w 363"/>
                <a:gd name="T25" fmla="*/ 2147483646 h 221"/>
                <a:gd name="T26" fmla="*/ 2147483646 w 363"/>
                <a:gd name="T27" fmla="*/ 2147483646 h 221"/>
                <a:gd name="T28" fmla="*/ 2147483646 w 363"/>
                <a:gd name="T29" fmla="*/ 2147483646 h 221"/>
                <a:gd name="T30" fmla="*/ 2147483646 w 363"/>
                <a:gd name="T31" fmla="*/ 0 h 221"/>
                <a:gd name="T32" fmla="*/ 2147483646 w 363"/>
                <a:gd name="T33" fmla="*/ 2147483646 h 221"/>
                <a:gd name="T34" fmla="*/ 2147483646 w 363"/>
                <a:gd name="T35" fmla="*/ 2147483646 h 221"/>
                <a:gd name="T36" fmla="*/ 2147483646 w 363"/>
                <a:gd name="T37" fmla="*/ 2147483646 h 221"/>
                <a:gd name="T38" fmla="*/ 2147483646 w 363"/>
                <a:gd name="T39" fmla="*/ 2147483646 h 221"/>
                <a:gd name="T40" fmla="*/ 2147483646 w 363"/>
                <a:gd name="T41" fmla="*/ 2147483646 h 221"/>
                <a:gd name="T42" fmla="*/ 2147483646 w 363"/>
                <a:gd name="T43" fmla="*/ 2147483646 h 221"/>
                <a:gd name="T44" fmla="*/ 2147483646 w 363"/>
                <a:gd name="T45" fmla="*/ 2147483646 h 221"/>
                <a:gd name="T46" fmla="*/ 2147483646 w 363"/>
                <a:gd name="T47" fmla="*/ 2147483646 h 221"/>
                <a:gd name="T48" fmla="*/ 2147483646 w 363"/>
                <a:gd name="T49" fmla="*/ 2147483646 h 221"/>
                <a:gd name="T50" fmla="*/ 2147483646 w 363"/>
                <a:gd name="T51" fmla="*/ 2147483646 h 221"/>
                <a:gd name="T52" fmla="*/ 2147483646 w 363"/>
                <a:gd name="T53" fmla="*/ 2147483646 h 221"/>
                <a:gd name="T54" fmla="*/ 2147483646 w 363"/>
                <a:gd name="T55" fmla="*/ 2147483646 h 221"/>
                <a:gd name="T56" fmla="*/ 2147483646 w 363"/>
                <a:gd name="T57" fmla="*/ 2147483646 h 221"/>
                <a:gd name="T58" fmla="*/ 2147483646 w 363"/>
                <a:gd name="T59" fmla="*/ 2147483646 h 221"/>
                <a:gd name="T60" fmla="*/ 2147483646 w 363"/>
                <a:gd name="T61" fmla="*/ 2147483646 h 221"/>
                <a:gd name="T62" fmla="*/ 2147483646 w 363"/>
                <a:gd name="T63" fmla="*/ 2147483646 h 221"/>
                <a:gd name="T64" fmla="*/ 2147483646 w 363"/>
                <a:gd name="T65" fmla="*/ 2147483646 h 221"/>
                <a:gd name="T66" fmla="*/ 2147483646 w 363"/>
                <a:gd name="T67" fmla="*/ 2147483646 h 221"/>
                <a:gd name="T68" fmla="*/ 2147483646 w 363"/>
                <a:gd name="T69" fmla="*/ 2147483646 h 221"/>
                <a:gd name="T70" fmla="*/ 2147483646 w 363"/>
                <a:gd name="T71" fmla="*/ 2147483646 h 221"/>
                <a:gd name="T72" fmla="*/ 2147483646 w 363"/>
                <a:gd name="T73" fmla="*/ 2147483646 h 221"/>
                <a:gd name="T74" fmla="*/ 2147483646 w 363"/>
                <a:gd name="T75" fmla="*/ 2147483646 h 221"/>
                <a:gd name="T76" fmla="*/ 2147483646 w 363"/>
                <a:gd name="T77" fmla="*/ 2147483646 h 221"/>
                <a:gd name="T78" fmla="*/ 2147483646 w 363"/>
                <a:gd name="T79" fmla="*/ 2147483646 h 221"/>
                <a:gd name="T80" fmla="*/ 2147483646 w 363"/>
                <a:gd name="T81" fmla="*/ 2147483646 h 221"/>
                <a:gd name="T82" fmla="*/ 2147483646 w 363"/>
                <a:gd name="T83" fmla="*/ 2147483646 h 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grpSp>
      <p:grpSp>
        <p:nvGrpSpPr>
          <p:cNvPr id="6" name="组合 10"/>
          <p:cNvGrpSpPr/>
          <p:nvPr/>
        </p:nvGrpSpPr>
        <p:grpSpPr bwMode="auto">
          <a:xfrm>
            <a:off x="1274850" y="3351712"/>
            <a:ext cx="919163" cy="919162"/>
            <a:chOff x="0" y="0"/>
            <a:chExt cx="919063" cy="919397"/>
          </a:xfrm>
        </p:grpSpPr>
        <p:sp>
          <p:nvSpPr>
            <p:cNvPr id="7" name="椭圆 11"/>
            <p:cNvSpPr>
              <a:spLocks noChangeArrowheads="1"/>
            </p:cNvSpPr>
            <p:nvPr/>
          </p:nvSpPr>
          <p:spPr bwMode="auto">
            <a:xfrm>
              <a:off x="0" y="0"/>
              <a:ext cx="919063" cy="919397"/>
            </a:xfrm>
            <a:prstGeom prst="ellipse">
              <a:avLst/>
            </a:prstGeom>
            <a:solidFill>
              <a:srgbClr val="6ED0D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44D002"/>
                </a:solidFill>
              </a:endParaRPr>
            </a:p>
          </p:txBody>
        </p:sp>
        <p:pic>
          <p:nvPicPr>
            <p:cNvPr id="8" name="组合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98" y="262106"/>
              <a:ext cx="438912"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15"/>
          <p:cNvGrpSpPr/>
          <p:nvPr/>
        </p:nvGrpSpPr>
        <p:grpSpPr bwMode="auto">
          <a:xfrm>
            <a:off x="1285963" y="4751887"/>
            <a:ext cx="919162" cy="920750"/>
            <a:chOff x="0" y="0"/>
            <a:chExt cx="919063" cy="919397"/>
          </a:xfrm>
        </p:grpSpPr>
        <p:sp>
          <p:nvSpPr>
            <p:cNvPr id="10" name="椭圆 16"/>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11" name="组合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29" y="245241"/>
              <a:ext cx="432816" cy="3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5"/>
          <p:cNvGrpSpPr/>
          <p:nvPr/>
        </p:nvGrpSpPr>
        <p:grpSpPr bwMode="auto">
          <a:xfrm>
            <a:off x="6466024" y="3350124"/>
            <a:ext cx="919163" cy="919162"/>
            <a:chOff x="0" y="0"/>
            <a:chExt cx="919063" cy="919397"/>
          </a:xfrm>
        </p:grpSpPr>
        <p:sp>
          <p:nvSpPr>
            <p:cNvPr id="13" name="椭圆 26"/>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 name="Freeform 30"/>
            <p:cNvSpPr>
              <a:spLocks noEditPoints="1"/>
            </p:cNvSpPr>
            <p:nvPr/>
          </p:nvSpPr>
          <p:spPr bwMode="auto">
            <a:xfrm>
              <a:off x="212246" y="210141"/>
              <a:ext cx="489080" cy="499117"/>
            </a:xfrm>
            <a:custGeom>
              <a:avLst/>
              <a:gdLst>
                <a:gd name="T0" fmla="*/ 2147483646 w 1470"/>
                <a:gd name="T1" fmla="*/ 2147483646 h 1478"/>
                <a:gd name="T2" fmla="*/ 2147483646 w 1470"/>
                <a:gd name="T3" fmla="*/ 2147483646 h 1478"/>
                <a:gd name="T4" fmla="*/ 2147483646 w 1470"/>
                <a:gd name="T5" fmla="*/ 2147483646 h 1478"/>
                <a:gd name="T6" fmla="*/ 2147483646 w 1470"/>
                <a:gd name="T7" fmla="*/ 2147483646 h 1478"/>
                <a:gd name="T8" fmla="*/ 2147483646 w 1470"/>
                <a:gd name="T9" fmla="*/ 2147483646 h 1478"/>
                <a:gd name="T10" fmla="*/ 2147483646 w 1470"/>
                <a:gd name="T11" fmla="*/ 2147483646 h 1478"/>
                <a:gd name="T12" fmla="*/ 2147483646 w 1470"/>
                <a:gd name="T13" fmla="*/ 2147483646 h 1478"/>
                <a:gd name="T14" fmla="*/ 2147483646 w 1470"/>
                <a:gd name="T15" fmla="*/ 2147483646 h 1478"/>
                <a:gd name="T16" fmla="*/ 2147483646 w 1470"/>
                <a:gd name="T17" fmla="*/ 2147483646 h 1478"/>
                <a:gd name="T18" fmla="*/ 2147483646 w 1470"/>
                <a:gd name="T19" fmla="*/ 2147483646 h 1478"/>
                <a:gd name="T20" fmla="*/ 2147483646 w 1470"/>
                <a:gd name="T21" fmla="*/ 2147483646 h 1478"/>
                <a:gd name="T22" fmla="*/ 2147483646 w 1470"/>
                <a:gd name="T23" fmla="*/ 2147483646 h 1478"/>
                <a:gd name="T24" fmla="*/ 2147483646 w 1470"/>
                <a:gd name="T25" fmla="*/ 2147483646 h 1478"/>
                <a:gd name="T26" fmla="*/ 2147483646 w 1470"/>
                <a:gd name="T27" fmla="*/ 2147483646 h 1478"/>
                <a:gd name="T28" fmla="*/ 2147483646 w 1470"/>
                <a:gd name="T29" fmla="*/ 2147483646 h 1478"/>
                <a:gd name="T30" fmla="*/ 2147483646 w 1470"/>
                <a:gd name="T31" fmla="*/ 2147483646 h 1478"/>
                <a:gd name="T32" fmla="*/ 2147483646 w 1470"/>
                <a:gd name="T33" fmla="*/ 2147483646 h 1478"/>
                <a:gd name="T34" fmla="*/ 2147483646 w 1470"/>
                <a:gd name="T35" fmla="*/ 2147483646 h 1478"/>
                <a:gd name="T36" fmla="*/ 2147483646 w 1470"/>
                <a:gd name="T37" fmla="*/ 2147483646 h 1478"/>
                <a:gd name="T38" fmla="*/ 2147483646 w 1470"/>
                <a:gd name="T39" fmla="*/ 2147483646 h 1478"/>
                <a:gd name="T40" fmla="*/ 2147483646 w 1470"/>
                <a:gd name="T41" fmla="*/ 2147483646 h 1478"/>
                <a:gd name="T42" fmla="*/ 2147483646 w 1470"/>
                <a:gd name="T43" fmla="*/ 2147483646 h 1478"/>
                <a:gd name="T44" fmla="*/ 2147483646 w 1470"/>
                <a:gd name="T45" fmla="*/ 2147483646 h 1478"/>
                <a:gd name="T46" fmla="*/ 2147483646 w 1470"/>
                <a:gd name="T47" fmla="*/ 2147483646 h 1478"/>
                <a:gd name="T48" fmla="*/ 2147483646 w 1470"/>
                <a:gd name="T49" fmla="*/ 2147483646 h 1478"/>
                <a:gd name="T50" fmla="*/ 2147483646 w 1470"/>
                <a:gd name="T51" fmla="*/ 2147483646 h 1478"/>
                <a:gd name="T52" fmla="*/ 2147483646 w 1470"/>
                <a:gd name="T53" fmla="*/ 2147483646 h 1478"/>
                <a:gd name="T54" fmla="*/ 2147483646 w 1470"/>
                <a:gd name="T55" fmla="*/ 2147483646 h 1478"/>
                <a:gd name="T56" fmla="*/ 2147483646 w 1470"/>
                <a:gd name="T57" fmla="*/ 2147483646 h 1478"/>
                <a:gd name="T58" fmla="*/ 2147483646 w 1470"/>
                <a:gd name="T59" fmla="*/ 2147483646 h 1478"/>
                <a:gd name="T60" fmla="*/ 2147483646 w 1470"/>
                <a:gd name="T61" fmla="*/ 2147483646 h 1478"/>
                <a:gd name="T62" fmla="*/ 2147483646 w 1470"/>
                <a:gd name="T63" fmla="*/ 2147483646 h 1478"/>
                <a:gd name="T64" fmla="*/ 2147483646 w 1470"/>
                <a:gd name="T65" fmla="*/ 2147483646 h 1478"/>
                <a:gd name="T66" fmla="*/ 2147483646 w 1470"/>
                <a:gd name="T67" fmla="*/ 2147483646 h 1478"/>
                <a:gd name="T68" fmla="*/ 2147483646 w 1470"/>
                <a:gd name="T69" fmla="*/ 2147483646 h 1478"/>
                <a:gd name="T70" fmla="*/ 2147483646 w 1470"/>
                <a:gd name="T71" fmla="*/ 2147483646 h 1478"/>
                <a:gd name="T72" fmla="*/ 2147483646 w 1470"/>
                <a:gd name="T73" fmla="*/ 2147483646 h 1478"/>
                <a:gd name="T74" fmla="*/ 2147483646 w 1470"/>
                <a:gd name="T75" fmla="*/ 2147483646 h 1478"/>
                <a:gd name="T76" fmla="*/ 2147483646 w 1470"/>
                <a:gd name="T77" fmla="*/ 2147483646 h 1478"/>
                <a:gd name="T78" fmla="*/ 2147483646 w 1470"/>
                <a:gd name="T79" fmla="*/ 2147483646 h 1478"/>
                <a:gd name="T80" fmla="*/ 2147483646 w 1470"/>
                <a:gd name="T81" fmla="*/ 2147483646 h 1478"/>
                <a:gd name="T82" fmla="*/ 2147483646 w 1470"/>
                <a:gd name="T83" fmla="*/ 2147483646 h 1478"/>
                <a:gd name="T84" fmla="*/ 2147483646 w 1470"/>
                <a:gd name="T85" fmla="*/ 2147483646 h 1478"/>
                <a:gd name="T86" fmla="*/ 2147483646 w 1470"/>
                <a:gd name="T87" fmla="*/ 2147483646 h 1478"/>
                <a:gd name="T88" fmla="*/ 2147483646 w 1470"/>
                <a:gd name="T89" fmla="*/ 2147483646 h 1478"/>
                <a:gd name="T90" fmla="*/ 2147483646 w 1470"/>
                <a:gd name="T91" fmla="*/ 2147483646 h 1478"/>
                <a:gd name="T92" fmla="*/ 2147483646 w 1470"/>
                <a:gd name="T93" fmla="*/ 2147483646 h 1478"/>
                <a:gd name="T94" fmla="*/ 2147483646 w 1470"/>
                <a:gd name="T95" fmla="*/ 2147483646 h 1478"/>
                <a:gd name="T96" fmla="*/ 2147483646 w 1470"/>
                <a:gd name="T97" fmla="*/ 2147483646 h 1478"/>
                <a:gd name="T98" fmla="*/ 2147483646 w 1470"/>
                <a:gd name="T99" fmla="*/ 2147483646 h 1478"/>
                <a:gd name="T100" fmla="*/ 2147483646 w 1470"/>
                <a:gd name="T101" fmla="*/ 2147483646 h 1478"/>
                <a:gd name="T102" fmla="*/ 0 w 1470"/>
                <a:gd name="T103" fmla="*/ 2147483646 h 1478"/>
                <a:gd name="T104" fmla="*/ 2147483646 w 1470"/>
                <a:gd name="T105" fmla="*/ 2147483646 h 1478"/>
                <a:gd name="T106" fmla="*/ 2147483646 w 1470"/>
                <a:gd name="T107" fmla="*/ 2147483646 h 1478"/>
                <a:gd name="T108" fmla="*/ 2147483646 w 1470"/>
                <a:gd name="T109" fmla="*/ 2147483646 h 1478"/>
                <a:gd name="T110" fmla="*/ 2147483646 w 1470"/>
                <a:gd name="T111" fmla="*/ 2147483646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grpSp>
      <p:grpSp>
        <p:nvGrpSpPr>
          <p:cNvPr id="15" name="组合 28"/>
          <p:cNvGrpSpPr/>
          <p:nvPr/>
        </p:nvGrpSpPr>
        <p:grpSpPr bwMode="auto">
          <a:xfrm>
            <a:off x="6458087" y="4772524"/>
            <a:ext cx="919162" cy="919162"/>
            <a:chOff x="0" y="0"/>
            <a:chExt cx="919063" cy="919397"/>
          </a:xfrm>
        </p:grpSpPr>
        <p:sp>
          <p:nvSpPr>
            <p:cNvPr id="16" name="椭圆 29"/>
            <p:cNvSpPr>
              <a:spLocks noChangeArrowheads="1"/>
            </p:cNvSpPr>
            <p:nvPr/>
          </p:nvSpPr>
          <p:spPr bwMode="auto">
            <a:xfrm>
              <a:off x="0" y="0"/>
              <a:ext cx="919063" cy="919397"/>
            </a:xfrm>
            <a:prstGeom prst="ellipse">
              <a:avLst/>
            </a:prstGeom>
            <a:solidFill>
              <a:srgbClr val="6ED0D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 name="Freeform 88"/>
            <p:cNvSpPr>
              <a:spLocks noEditPoints="1"/>
            </p:cNvSpPr>
            <p:nvPr/>
          </p:nvSpPr>
          <p:spPr bwMode="auto">
            <a:xfrm>
              <a:off x="199544" y="156127"/>
              <a:ext cx="523903" cy="621572"/>
            </a:xfrm>
            <a:custGeom>
              <a:avLst/>
              <a:gdLst>
                <a:gd name="T0" fmla="*/ 2147483646 w 235"/>
                <a:gd name="T1" fmla="*/ 2147483646 h 283"/>
                <a:gd name="T2" fmla="*/ 2147483646 w 235"/>
                <a:gd name="T3" fmla="*/ 0 h 283"/>
                <a:gd name="T4" fmla="*/ 2147483646 w 235"/>
                <a:gd name="T5" fmla="*/ 2147483646 h 283"/>
                <a:gd name="T6" fmla="*/ 2147483646 w 235"/>
                <a:gd name="T7" fmla="*/ 2147483646 h 283"/>
                <a:gd name="T8" fmla="*/ 2147483646 w 235"/>
                <a:gd name="T9" fmla="*/ 2147483646 h 283"/>
                <a:gd name="T10" fmla="*/ 2147483646 w 235"/>
                <a:gd name="T11" fmla="*/ 2147483646 h 283"/>
                <a:gd name="T12" fmla="*/ 2147483646 w 235"/>
                <a:gd name="T13" fmla="*/ 2147483646 h 283"/>
                <a:gd name="T14" fmla="*/ 2147483646 w 235"/>
                <a:gd name="T15" fmla="*/ 2147483646 h 283"/>
                <a:gd name="T16" fmla="*/ 2147483646 w 235"/>
                <a:gd name="T17" fmla="*/ 2147483646 h 283"/>
                <a:gd name="T18" fmla="*/ 2147483646 w 235"/>
                <a:gd name="T19" fmla="*/ 2147483646 h 283"/>
                <a:gd name="T20" fmla="*/ 2147483646 w 235"/>
                <a:gd name="T21" fmla="*/ 2147483646 h 283"/>
                <a:gd name="T22" fmla="*/ 2147483646 w 235"/>
                <a:gd name="T23" fmla="*/ 2147483646 h 283"/>
                <a:gd name="T24" fmla="*/ 2147483646 w 235"/>
                <a:gd name="T25" fmla="*/ 2147483646 h 283"/>
                <a:gd name="T26" fmla="*/ 2147483646 w 235"/>
                <a:gd name="T27" fmla="*/ 2147483646 h 283"/>
                <a:gd name="T28" fmla="*/ 2147483646 w 235"/>
                <a:gd name="T29" fmla="*/ 2147483646 h 283"/>
                <a:gd name="T30" fmla="*/ 2147483646 w 235"/>
                <a:gd name="T31" fmla="*/ 2147483646 h 283"/>
                <a:gd name="T32" fmla="*/ 2147483646 w 235"/>
                <a:gd name="T33" fmla="*/ 2147483646 h 283"/>
                <a:gd name="T34" fmla="*/ 2147483646 w 235"/>
                <a:gd name="T35" fmla="*/ 2147483646 h 283"/>
                <a:gd name="T36" fmla="*/ 2147483646 w 235"/>
                <a:gd name="T37" fmla="*/ 2147483646 h 283"/>
                <a:gd name="T38" fmla="*/ 2147483646 w 235"/>
                <a:gd name="T39" fmla="*/ 2147483646 h 283"/>
                <a:gd name="T40" fmla="*/ 2147483646 w 235"/>
                <a:gd name="T41" fmla="*/ 2147483646 h 283"/>
                <a:gd name="T42" fmla="*/ 2147483646 w 235"/>
                <a:gd name="T43" fmla="*/ 2147483646 h 283"/>
                <a:gd name="T44" fmla="*/ 2147483646 w 235"/>
                <a:gd name="T45" fmla="*/ 2147483646 h 283"/>
                <a:gd name="T46" fmla="*/ 2147483646 w 235"/>
                <a:gd name="T47" fmla="*/ 2147483646 h 283"/>
                <a:gd name="T48" fmla="*/ 2147483646 w 235"/>
                <a:gd name="T49" fmla="*/ 2147483646 h 283"/>
                <a:gd name="T50" fmla="*/ 2147483646 w 235"/>
                <a:gd name="T51" fmla="*/ 2147483646 h 283"/>
                <a:gd name="T52" fmla="*/ 2147483646 w 235"/>
                <a:gd name="T53" fmla="*/ 2147483646 h 283"/>
                <a:gd name="T54" fmla="*/ 2147483646 w 235"/>
                <a:gd name="T55" fmla="*/ 2147483646 h 283"/>
                <a:gd name="T56" fmla="*/ 2147483646 w 235"/>
                <a:gd name="T57" fmla="*/ 2147483646 h 283"/>
                <a:gd name="T58" fmla="*/ 2147483646 w 235"/>
                <a:gd name="T59" fmla="*/ 2147483646 h 283"/>
                <a:gd name="T60" fmla="*/ 2147483646 w 235"/>
                <a:gd name="T61" fmla="*/ 2147483646 h 283"/>
                <a:gd name="T62" fmla="*/ 2147483646 w 235"/>
                <a:gd name="T63" fmla="*/ 2147483646 h 283"/>
                <a:gd name="T64" fmla="*/ 2147483646 w 235"/>
                <a:gd name="T65" fmla="*/ 2147483646 h 283"/>
                <a:gd name="T66" fmla="*/ 2147483646 w 235"/>
                <a:gd name="T67" fmla="*/ 2147483646 h 283"/>
                <a:gd name="T68" fmla="*/ 2147483646 w 235"/>
                <a:gd name="T69" fmla="*/ 2147483646 h 283"/>
                <a:gd name="T70" fmla="*/ 2147483646 w 235"/>
                <a:gd name="T71" fmla="*/ 2147483646 h 283"/>
                <a:gd name="T72" fmla="*/ 2147483646 w 235"/>
                <a:gd name="T73" fmla="*/ 2147483646 h 283"/>
                <a:gd name="T74" fmla="*/ 2147483646 w 235"/>
                <a:gd name="T75" fmla="*/ 2147483646 h 283"/>
                <a:gd name="T76" fmla="*/ 2147483646 w 235"/>
                <a:gd name="T77" fmla="*/ 2147483646 h 283"/>
                <a:gd name="T78" fmla="*/ 2147483646 w 235"/>
                <a:gd name="T79" fmla="*/ 2147483646 h 283"/>
                <a:gd name="T80" fmla="*/ 2147483646 w 235"/>
                <a:gd name="T81" fmla="*/ 2147483646 h 283"/>
                <a:gd name="T82" fmla="*/ 2147483646 w 235"/>
                <a:gd name="T83" fmla="*/ 2147483646 h 283"/>
                <a:gd name="T84" fmla="*/ 2147483646 w 235"/>
                <a:gd name="T85" fmla="*/ 2147483646 h 283"/>
                <a:gd name="T86" fmla="*/ 2147483646 w 235"/>
                <a:gd name="T87" fmla="*/ 2147483646 h 283"/>
                <a:gd name="T88" fmla="*/ 2147483646 w 235"/>
                <a:gd name="T89" fmla="*/ 2147483646 h 283"/>
                <a:gd name="T90" fmla="*/ 2147483646 w 235"/>
                <a:gd name="T91" fmla="*/ 2147483646 h 283"/>
                <a:gd name="T92" fmla="*/ 2147483646 w 235"/>
                <a:gd name="T93" fmla="*/ 2147483646 h 283"/>
                <a:gd name="T94" fmla="*/ 2147483646 w 235"/>
                <a:gd name="T95" fmla="*/ 2147483646 h 283"/>
                <a:gd name="T96" fmla="*/ 2147483646 w 235"/>
                <a:gd name="T97" fmla="*/ 2147483646 h 283"/>
                <a:gd name="T98" fmla="*/ 2147483646 w 235"/>
                <a:gd name="T99" fmla="*/ 2147483646 h 283"/>
                <a:gd name="T100" fmla="*/ 2147483646 w 235"/>
                <a:gd name="T101" fmla="*/ 2147483646 h 283"/>
                <a:gd name="T102" fmla="*/ 2147483646 w 235"/>
                <a:gd name="T103" fmla="*/ 2147483646 h 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5" h="283">
                  <a:moveTo>
                    <a:pt x="148" y="30"/>
                  </a:moveTo>
                  <a:cubicBezTo>
                    <a:pt x="148" y="0"/>
                    <a:pt x="148" y="0"/>
                    <a:pt x="148" y="0"/>
                  </a:cubicBezTo>
                  <a:cubicBezTo>
                    <a:pt x="171" y="0"/>
                    <a:pt x="171" y="0"/>
                    <a:pt x="171" y="0"/>
                  </a:cubicBezTo>
                  <a:cubicBezTo>
                    <a:pt x="171" y="39"/>
                    <a:pt x="171" y="39"/>
                    <a:pt x="171" y="39"/>
                  </a:cubicBezTo>
                  <a:cubicBezTo>
                    <a:pt x="167" y="37"/>
                    <a:pt x="162" y="35"/>
                    <a:pt x="157" y="33"/>
                  </a:cubicBezTo>
                  <a:cubicBezTo>
                    <a:pt x="154" y="32"/>
                    <a:pt x="151" y="31"/>
                    <a:pt x="148" y="30"/>
                  </a:cubicBezTo>
                  <a:close/>
                  <a:moveTo>
                    <a:pt x="86" y="30"/>
                  </a:moveTo>
                  <a:cubicBezTo>
                    <a:pt x="86" y="0"/>
                    <a:pt x="86" y="0"/>
                    <a:pt x="86" y="0"/>
                  </a:cubicBezTo>
                  <a:cubicBezTo>
                    <a:pt x="64" y="0"/>
                    <a:pt x="64" y="0"/>
                    <a:pt x="64" y="0"/>
                  </a:cubicBezTo>
                  <a:cubicBezTo>
                    <a:pt x="64" y="39"/>
                    <a:pt x="64" y="39"/>
                    <a:pt x="64" y="39"/>
                  </a:cubicBezTo>
                  <a:cubicBezTo>
                    <a:pt x="71" y="35"/>
                    <a:pt x="79" y="32"/>
                    <a:pt x="86" y="30"/>
                  </a:cubicBezTo>
                  <a:close/>
                  <a:moveTo>
                    <a:pt x="148" y="253"/>
                  </a:moveTo>
                  <a:cubicBezTo>
                    <a:pt x="148" y="283"/>
                    <a:pt x="148" y="283"/>
                    <a:pt x="148" y="283"/>
                  </a:cubicBezTo>
                  <a:cubicBezTo>
                    <a:pt x="171" y="283"/>
                    <a:pt x="171" y="283"/>
                    <a:pt x="171" y="283"/>
                  </a:cubicBezTo>
                  <a:cubicBezTo>
                    <a:pt x="171" y="244"/>
                    <a:pt x="171" y="244"/>
                    <a:pt x="171" y="244"/>
                  </a:cubicBezTo>
                  <a:cubicBezTo>
                    <a:pt x="164" y="247"/>
                    <a:pt x="156" y="250"/>
                    <a:pt x="148" y="253"/>
                  </a:cubicBezTo>
                  <a:close/>
                  <a:moveTo>
                    <a:pt x="78" y="250"/>
                  </a:moveTo>
                  <a:cubicBezTo>
                    <a:pt x="73" y="248"/>
                    <a:pt x="68" y="246"/>
                    <a:pt x="64" y="244"/>
                  </a:cubicBezTo>
                  <a:cubicBezTo>
                    <a:pt x="64" y="283"/>
                    <a:pt x="64" y="283"/>
                    <a:pt x="64" y="283"/>
                  </a:cubicBezTo>
                  <a:cubicBezTo>
                    <a:pt x="86" y="283"/>
                    <a:pt x="86" y="283"/>
                    <a:pt x="86" y="283"/>
                  </a:cubicBezTo>
                  <a:cubicBezTo>
                    <a:pt x="86" y="253"/>
                    <a:pt x="86" y="253"/>
                    <a:pt x="86" y="253"/>
                  </a:cubicBezTo>
                  <a:cubicBezTo>
                    <a:pt x="83" y="252"/>
                    <a:pt x="80" y="251"/>
                    <a:pt x="78" y="250"/>
                  </a:cubicBezTo>
                  <a:close/>
                  <a:moveTo>
                    <a:pt x="189" y="167"/>
                  </a:moveTo>
                  <a:cubicBezTo>
                    <a:pt x="178" y="197"/>
                    <a:pt x="149" y="217"/>
                    <a:pt x="117" y="217"/>
                  </a:cubicBezTo>
                  <a:cubicBezTo>
                    <a:pt x="108" y="217"/>
                    <a:pt x="100" y="216"/>
                    <a:pt x="91" y="213"/>
                  </a:cubicBezTo>
                  <a:cubicBezTo>
                    <a:pt x="52" y="198"/>
                    <a:pt x="32" y="154"/>
                    <a:pt x="46" y="115"/>
                  </a:cubicBezTo>
                  <a:cubicBezTo>
                    <a:pt x="57" y="85"/>
                    <a:pt x="86" y="65"/>
                    <a:pt x="117" y="65"/>
                  </a:cubicBezTo>
                  <a:cubicBezTo>
                    <a:pt x="126" y="65"/>
                    <a:pt x="135" y="67"/>
                    <a:pt x="144" y="70"/>
                  </a:cubicBezTo>
                  <a:cubicBezTo>
                    <a:pt x="183" y="84"/>
                    <a:pt x="203" y="128"/>
                    <a:pt x="189" y="167"/>
                  </a:cubicBezTo>
                  <a:close/>
                  <a:moveTo>
                    <a:pt x="166" y="117"/>
                  </a:moveTo>
                  <a:cubicBezTo>
                    <a:pt x="168" y="119"/>
                    <a:pt x="169" y="122"/>
                    <a:pt x="169" y="124"/>
                  </a:cubicBezTo>
                  <a:cubicBezTo>
                    <a:pt x="180" y="119"/>
                    <a:pt x="180" y="119"/>
                    <a:pt x="180" y="119"/>
                  </a:cubicBezTo>
                  <a:cubicBezTo>
                    <a:pt x="183" y="119"/>
                    <a:pt x="183" y="116"/>
                    <a:pt x="183" y="114"/>
                  </a:cubicBezTo>
                  <a:cubicBezTo>
                    <a:pt x="182" y="112"/>
                    <a:pt x="179" y="111"/>
                    <a:pt x="177" y="112"/>
                  </a:cubicBezTo>
                  <a:lnTo>
                    <a:pt x="166" y="117"/>
                  </a:lnTo>
                  <a:close/>
                  <a:moveTo>
                    <a:pt x="153" y="100"/>
                  </a:moveTo>
                  <a:cubicBezTo>
                    <a:pt x="155" y="102"/>
                    <a:pt x="157" y="103"/>
                    <a:pt x="159" y="105"/>
                  </a:cubicBezTo>
                  <a:cubicBezTo>
                    <a:pt x="167" y="97"/>
                    <a:pt x="167" y="97"/>
                    <a:pt x="167" y="97"/>
                  </a:cubicBezTo>
                  <a:cubicBezTo>
                    <a:pt x="169" y="95"/>
                    <a:pt x="169" y="93"/>
                    <a:pt x="167" y="91"/>
                  </a:cubicBezTo>
                  <a:cubicBezTo>
                    <a:pt x="166" y="90"/>
                    <a:pt x="163" y="90"/>
                    <a:pt x="162" y="91"/>
                  </a:cubicBezTo>
                  <a:lnTo>
                    <a:pt x="153" y="100"/>
                  </a:lnTo>
                  <a:close/>
                  <a:moveTo>
                    <a:pt x="135" y="89"/>
                  </a:moveTo>
                  <a:cubicBezTo>
                    <a:pt x="135" y="89"/>
                    <a:pt x="136" y="90"/>
                    <a:pt x="136" y="90"/>
                  </a:cubicBezTo>
                  <a:cubicBezTo>
                    <a:pt x="138" y="91"/>
                    <a:pt x="140" y="91"/>
                    <a:pt x="142" y="92"/>
                  </a:cubicBezTo>
                  <a:cubicBezTo>
                    <a:pt x="147" y="81"/>
                    <a:pt x="147" y="81"/>
                    <a:pt x="147" y="81"/>
                  </a:cubicBezTo>
                  <a:cubicBezTo>
                    <a:pt x="147" y="79"/>
                    <a:pt x="146" y="77"/>
                    <a:pt x="144" y="76"/>
                  </a:cubicBezTo>
                  <a:cubicBezTo>
                    <a:pt x="142" y="75"/>
                    <a:pt x="140" y="76"/>
                    <a:pt x="139" y="78"/>
                  </a:cubicBezTo>
                  <a:lnTo>
                    <a:pt x="135" y="89"/>
                  </a:lnTo>
                  <a:close/>
                  <a:moveTo>
                    <a:pt x="110" y="89"/>
                  </a:moveTo>
                  <a:cubicBezTo>
                    <a:pt x="114" y="89"/>
                    <a:pt x="114" y="89"/>
                    <a:pt x="114" y="89"/>
                  </a:cubicBezTo>
                  <a:cubicBezTo>
                    <a:pt x="114" y="83"/>
                    <a:pt x="114" y="83"/>
                    <a:pt x="114" y="83"/>
                  </a:cubicBezTo>
                  <a:cubicBezTo>
                    <a:pt x="114" y="81"/>
                    <a:pt x="114" y="80"/>
                    <a:pt x="114" y="78"/>
                  </a:cubicBezTo>
                  <a:cubicBezTo>
                    <a:pt x="115" y="80"/>
                    <a:pt x="116" y="81"/>
                    <a:pt x="116" y="82"/>
                  </a:cubicBezTo>
                  <a:cubicBezTo>
                    <a:pt x="120" y="89"/>
                    <a:pt x="120" y="89"/>
                    <a:pt x="120" y="89"/>
                  </a:cubicBezTo>
                  <a:cubicBezTo>
                    <a:pt x="125" y="89"/>
                    <a:pt x="125" y="89"/>
                    <a:pt x="125" y="89"/>
                  </a:cubicBezTo>
                  <a:cubicBezTo>
                    <a:pt x="125" y="71"/>
                    <a:pt x="125" y="71"/>
                    <a:pt x="125" y="71"/>
                  </a:cubicBezTo>
                  <a:cubicBezTo>
                    <a:pt x="120" y="71"/>
                    <a:pt x="120" y="71"/>
                    <a:pt x="120" y="71"/>
                  </a:cubicBezTo>
                  <a:cubicBezTo>
                    <a:pt x="120" y="76"/>
                    <a:pt x="120" y="76"/>
                    <a:pt x="120" y="76"/>
                  </a:cubicBezTo>
                  <a:cubicBezTo>
                    <a:pt x="120" y="78"/>
                    <a:pt x="120" y="80"/>
                    <a:pt x="121" y="81"/>
                  </a:cubicBezTo>
                  <a:cubicBezTo>
                    <a:pt x="120" y="80"/>
                    <a:pt x="119" y="78"/>
                    <a:pt x="119" y="77"/>
                  </a:cubicBezTo>
                  <a:cubicBezTo>
                    <a:pt x="115" y="71"/>
                    <a:pt x="115" y="71"/>
                    <a:pt x="115" y="71"/>
                  </a:cubicBezTo>
                  <a:cubicBezTo>
                    <a:pt x="110" y="71"/>
                    <a:pt x="110" y="71"/>
                    <a:pt x="110" y="71"/>
                  </a:cubicBezTo>
                  <a:lnTo>
                    <a:pt x="110" y="89"/>
                  </a:lnTo>
                  <a:close/>
                  <a:moveTo>
                    <a:pt x="105" y="135"/>
                  </a:moveTo>
                  <a:cubicBezTo>
                    <a:pt x="94" y="145"/>
                    <a:pt x="72" y="167"/>
                    <a:pt x="70" y="169"/>
                  </a:cubicBezTo>
                  <a:cubicBezTo>
                    <a:pt x="68" y="171"/>
                    <a:pt x="69" y="174"/>
                    <a:pt x="72" y="173"/>
                  </a:cubicBezTo>
                  <a:cubicBezTo>
                    <a:pt x="75" y="172"/>
                    <a:pt x="104" y="161"/>
                    <a:pt x="118" y="155"/>
                  </a:cubicBezTo>
                  <a:cubicBezTo>
                    <a:pt x="113" y="156"/>
                    <a:pt x="108" y="153"/>
                    <a:pt x="105" y="149"/>
                  </a:cubicBezTo>
                  <a:cubicBezTo>
                    <a:pt x="103" y="145"/>
                    <a:pt x="103" y="139"/>
                    <a:pt x="105" y="135"/>
                  </a:cubicBezTo>
                  <a:close/>
                  <a:moveTo>
                    <a:pt x="88" y="81"/>
                  </a:moveTo>
                  <a:cubicBezTo>
                    <a:pt x="93" y="92"/>
                    <a:pt x="93" y="92"/>
                    <a:pt x="93" y="92"/>
                  </a:cubicBezTo>
                  <a:cubicBezTo>
                    <a:pt x="95" y="91"/>
                    <a:pt x="98" y="90"/>
                    <a:pt x="100" y="89"/>
                  </a:cubicBezTo>
                  <a:cubicBezTo>
                    <a:pt x="96" y="78"/>
                    <a:pt x="96" y="78"/>
                    <a:pt x="96" y="78"/>
                  </a:cubicBezTo>
                  <a:cubicBezTo>
                    <a:pt x="95" y="76"/>
                    <a:pt x="92" y="75"/>
                    <a:pt x="90" y="76"/>
                  </a:cubicBezTo>
                  <a:cubicBezTo>
                    <a:pt x="88" y="77"/>
                    <a:pt x="87" y="79"/>
                    <a:pt x="88" y="81"/>
                  </a:cubicBezTo>
                  <a:close/>
                  <a:moveTo>
                    <a:pt x="67" y="97"/>
                  </a:moveTo>
                  <a:cubicBezTo>
                    <a:pt x="76" y="105"/>
                    <a:pt x="76" y="105"/>
                    <a:pt x="76" y="105"/>
                  </a:cubicBezTo>
                  <a:cubicBezTo>
                    <a:pt x="78" y="103"/>
                    <a:pt x="80" y="102"/>
                    <a:pt x="81" y="100"/>
                  </a:cubicBezTo>
                  <a:cubicBezTo>
                    <a:pt x="73" y="91"/>
                    <a:pt x="73" y="91"/>
                    <a:pt x="73" y="91"/>
                  </a:cubicBezTo>
                  <a:cubicBezTo>
                    <a:pt x="72" y="90"/>
                    <a:pt x="69" y="90"/>
                    <a:pt x="67" y="91"/>
                  </a:cubicBezTo>
                  <a:cubicBezTo>
                    <a:pt x="66" y="93"/>
                    <a:pt x="66" y="95"/>
                    <a:pt x="67" y="97"/>
                  </a:cubicBezTo>
                  <a:close/>
                  <a:moveTo>
                    <a:pt x="54" y="119"/>
                  </a:moveTo>
                  <a:cubicBezTo>
                    <a:pt x="65" y="124"/>
                    <a:pt x="65" y="124"/>
                    <a:pt x="65" y="124"/>
                  </a:cubicBezTo>
                  <a:cubicBezTo>
                    <a:pt x="66" y="123"/>
                    <a:pt x="66" y="123"/>
                    <a:pt x="66" y="122"/>
                  </a:cubicBezTo>
                  <a:cubicBezTo>
                    <a:pt x="67" y="120"/>
                    <a:pt x="67" y="119"/>
                    <a:pt x="68" y="117"/>
                  </a:cubicBezTo>
                  <a:cubicBezTo>
                    <a:pt x="57" y="112"/>
                    <a:pt x="57" y="112"/>
                    <a:pt x="57" y="112"/>
                  </a:cubicBezTo>
                  <a:cubicBezTo>
                    <a:pt x="55" y="111"/>
                    <a:pt x="53" y="112"/>
                    <a:pt x="52" y="114"/>
                  </a:cubicBezTo>
                  <a:cubicBezTo>
                    <a:pt x="51" y="116"/>
                    <a:pt x="52" y="119"/>
                    <a:pt x="54" y="119"/>
                  </a:cubicBezTo>
                  <a:close/>
                  <a:moveTo>
                    <a:pt x="52" y="150"/>
                  </a:moveTo>
                  <a:cubicBezTo>
                    <a:pt x="56" y="150"/>
                    <a:pt x="56" y="150"/>
                    <a:pt x="56" y="150"/>
                  </a:cubicBezTo>
                  <a:cubicBezTo>
                    <a:pt x="58" y="142"/>
                    <a:pt x="58" y="142"/>
                    <a:pt x="58" y="142"/>
                  </a:cubicBezTo>
                  <a:cubicBezTo>
                    <a:pt x="58" y="141"/>
                    <a:pt x="58" y="139"/>
                    <a:pt x="59" y="137"/>
                  </a:cubicBezTo>
                  <a:cubicBezTo>
                    <a:pt x="59" y="137"/>
                    <a:pt x="59" y="137"/>
                    <a:pt x="59" y="137"/>
                  </a:cubicBezTo>
                  <a:cubicBezTo>
                    <a:pt x="59" y="139"/>
                    <a:pt x="59" y="141"/>
                    <a:pt x="59" y="142"/>
                  </a:cubicBezTo>
                  <a:cubicBezTo>
                    <a:pt x="61" y="150"/>
                    <a:pt x="61" y="150"/>
                    <a:pt x="61" y="150"/>
                  </a:cubicBezTo>
                  <a:cubicBezTo>
                    <a:pt x="65" y="150"/>
                    <a:pt x="65" y="150"/>
                    <a:pt x="65" y="150"/>
                  </a:cubicBezTo>
                  <a:cubicBezTo>
                    <a:pt x="69" y="133"/>
                    <a:pt x="69" y="133"/>
                    <a:pt x="69" y="133"/>
                  </a:cubicBezTo>
                  <a:cubicBezTo>
                    <a:pt x="66" y="133"/>
                    <a:pt x="66" y="133"/>
                    <a:pt x="66" y="133"/>
                  </a:cubicBezTo>
                  <a:cubicBezTo>
                    <a:pt x="64" y="140"/>
                    <a:pt x="64" y="140"/>
                    <a:pt x="64" y="140"/>
                  </a:cubicBezTo>
                  <a:cubicBezTo>
                    <a:pt x="64" y="142"/>
                    <a:pt x="63" y="144"/>
                    <a:pt x="63" y="146"/>
                  </a:cubicBezTo>
                  <a:cubicBezTo>
                    <a:pt x="63" y="146"/>
                    <a:pt x="63" y="146"/>
                    <a:pt x="63" y="146"/>
                  </a:cubicBezTo>
                  <a:cubicBezTo>
                    <a:pt x="63" y="144"/>
                    <a:pt x="63" y="142"/>
                    <a:pt x="62" y="140"/>
                  </a:cubicBezTo>
                  <a:cubicBezTo>
                    <a:pt x="61" y="133"/>
                    <a:pt x="61" y="133"/>
                    <a:pt x="61" y="133"/>
                  </a:cubicBezTo>
                  <a:cubicBezTo>
                    <a:pt x="57" y="133"/>
                    <a:pt x="57" y="133"/>
                    <a:pt x="57" y="133"/>
                  </a:cubicBezTo>
                  <a:cubicBezTo>
                    <a:pt x="55" y="140"/>
                    <a:pt x="55" y="140"/>
                    <a:pt x="55" y="140"/>
                  </a:cubicBezTo>
                  <a:cubicBezTo>
                    <a:pt x="55" y="142"/>
                    <a:pt x="55" y="144"/>
                    <a:pt x="54" y="146"/>
                  </a:cubicBezTo>
                  <a:cubicBezTo>
                    <a:pt x="54" y="146"/>
                    <a:pt x="54" y="146"/>
                    <a:pt x="54" y="146"/>
                  </a:cubicBezTo>
                  <a:cubicBezTo>
                    <a:pt x="54" y="144"/>
                    <a:pt x="54" y="142"/>
                    <a:pt x="53" y="140"/>
                  </a:cubicBezTo>
                  <a:cubicBezTo>
                    <a:pt x="52" y="133"/>
                    <a:pt x="52" y="133"/>
                    <a:pt x="52" y="133"/>
                  </a:cubicBezTo>
                  <a:cubicBezTo>
                    <a:pt x="48" y="133"/>
                    <a:pt x="48" y="133"/>
                    <a:pt x="48" y="133"/>
                  </a:cubicBezTo>
                  <a:lnTo>
                    <a:pt x="52" y="150"/>
                  </a:lnTo>
                  <a:close/>
                  <a:moveTo>
                    <a:pt x="68" y="166"/>
                  </a:moveTo>
                  <a:cubicBezTo>
                    <a:pt x="67" y="164"/>
                    <a:pt x="66" y="161"/>
                    <a:pt x="65" y="159"/>
                  </a:cubicBezTo>
                  <a:cubicBezTo>
                    <a:pt x="54" y="163"/>
                    <a:pt x="54" y="163"/>
                    <a:pt x="54" y="163"/>
                  </a:cubicBezTo>
                  <a:cubicBezTo>
                    <a:pt x="52" y="164"/>
                    <a:pt x="51" y="166"/>
                    <a:pt x="52" y="168"/>
                  </a:cubicBezTo>
                  <a:cubicBezTo>
                    <a:pt x="53" y="170"/>
                    <a:pt x="54" y="171"/>
                    <a:pt x="56" y="171"/>
                  </a:cubicBezTo>
                  <a:cubicBezTo>
                    <a:pt x="56" y="171"/>
                    <a:pt x="57" y="171"/>
                    <a:pt x="57" y="170"/>
                  </a:cubicBezTo>
                  <a:lnTo>
                    <a:pt x="68" y="166"/>
                  </a:lnTo>
                  <a:close/>
                  <a:moveTo>
                    <a:pt x="82" y="183"/>
                  </a:moveTo>
                  <a:cubicBezTo>
                    <a:pt x="80" y="181"/>
                    <a:pt x="78" y="179"/>
                    <a:pt x="76" y="177"/>
                  </a:cubicBezTo>
                  <a:cubicBezTo>
                    <a:pt x="67" y="186"/>
                    <a:pt x="67" y="186"/>
                    <a:pt x="67" y="186"/>
                  </a:cubicBezTo>
                  <a:cubicBezTo>
                    <a:pt x="66" y="187"/>
                    <a:pt x="66" y="190"/>
                    <a:pt x="67" y="191"/>
                  </a:cubicBezTo>
                  <a:cubicBezTo>
                    <a:pt x="68" y="192"/>
                    <a:pt x="69" y="192"/>
                    <a:pt x="70" y="192"/>
                  </a:cubicBezTo>
                  <a:cubicBezTo>
                    <a:pt x="71" y="192"/>
                    <a:pt x="72" y="192"/>
                    <a:pt x="73" y="191"/>
                  </a:cubicBezTo>
                  <a:lnTo>
                    <a:pt x="82" y="183"/>
                  </a:lnTo>
                  <a:close/>
                  <a:moveTo>
                    <a:pt x="100" y="193"/>
                  </a:moveTo>
                  <a:cubicBezTo>
                    <a:pt x="100" y="193"/>
                    <a:pt x="99" y="193"/>
                    <a:pt x="98" y="193"/>
                  </a:cubicBezTo>
                  <a:cubicBezTo>
                    <a:pt x="96" y="192"/>
                    <a:pt x="95" y="191"/>
                    <a:pt x="93" y="190"/>
                  </a:cubicBezTo>
                  <a:cubicBezTo>
                    <a:pt x="88" y="201"/>
                    <a:pt x="88" y="201"/>
                    <a:pt x="88" y="201"/>
                  </a:cubicBezTo>
                  <a:cubicBezTo>
                    <a:pt x="87" y="203"/>
                    <a:pt x="88" y="206"/>
                    <a:pt x="90" y="207"/>
                  </a:cubicBezTo>
                  <a:cubicBezTo>
                    <a:pt x="91" y="207"/>
                    <a:pt x="91" y="207"/>
                    <a:pt x="92" y="207"/>
                  </a:cubicBezTo>
                  <a:cubicBezTo>
                    <a:pt x="93" y="207"/>
                    <a:pt x="95" y="206"/>
                    <a:pt x="96" y="204"/>
                  </a:cubicBezTo>
                  <a:lnTo>
                    <a:pt x="100" y="193"/>
                  </a:lnTo>
                  <a:close/>
                  <a:moveTo>
                    <a:pt x="123" y="205"/>
                  </a:moveTo>
                  <a:cubicBezTo>
                    <a:pt x="123" y="203"/>
                    <a:pt x="122" y="201"/>
                    <a:pt x="119" y="200"/>
                  </a:cubicBezTo>
                  <a:cubicBezTo>
                    <a:pt x="117" y="199"/>
                    <a:pt x="116" y="199"/>
                    <a:pt x="116" y="198"/>
                  </a:cubicBezTo>
                  <a:cubicBezTo>
                    <a:pt x="116" y="197"/>
                    <a:pt x="116" y="196"/>
                    <a:pt x="118" y="196"/>
                  </a:cubicBezTo>
                  <a:cubicBezTo>
                    <a:pt x="120" y="196"/>
                    <a:pt x="121" y="196"/>
                    <a:pt x="122" y="197"/>
                  </a:cubicBezTo>
                  <a:cubicBezTo>
                    <a:pt x="122" y="194"/>
                    <a:pt x="122" y="194"/>
                    <a:pt x="122" y="194"/>
                  </a:cubicBezTo>
                  <a:cubicBezTo>
                    <a:pt x="121" y="193"/>
                    <a:pt x="120" y="193"/>
                    <a:pt x="118" y="193"/>
                  </a:cubicBezTo>
                  <a:cubicBezTo>
                    <a:pt x="114" y="193"/>
                    <a:pt x="112" y="195"/>
                    <a:pt x="112" y="198"/>
                  </a:cubicBezTo>
                  <a:cubicBezTo>
                    <a:pt x="112" y="200"/>
                    <a:pt x="114" y="202"/>
                    <a:pt x="116" y="203"/>
                  </a:cubicBezTo>
                  <a:cubicBezTo>
                    <a:pt x="118" y="204"/>
                    <a:pt x="119" y="204"/>
                    <a:pt x="119" y="205"/>
                  </a:cubicBezTo>
                  <a:cubicBezTo>
                    <a:pt x="119" y="206"/>
                    <a:pt x="118" y="207"/>
                    <a:pt x="117" y="207"/>
                  </a:cubicBezTo>
                  <a:cubicBezTo>
                    <a:pt x="115" y="207"/>
                    <a:pt x="113" y="207"/>
                    <a:pt x="112" y="206"/>
                  </a:cubicBezTo>
                  <a:cubicBezTo>
                    <a:pt x="112" y="209"/>
                    <a:pt x="112" y="209"/>
                    <a:pt x="112" y="209"/>
                  </a:cubicBezTo>
                  <a:cubicBezTo>
                    <a:pt x="113" y="210"/>
                    <a:pt x="114" y="210"/>
                    <a:pt x="116" y="210"/>
                  </a:cubicBezTo>
                  <a:cubicBezTo>
                    <a:pt x="121" y="210"/>
                    <a:pt x="123" y="208"/>
                    <a:pt x="123" y="205"/>
                  </a:cubicBezTo>
                  <a:close/>
                  <a:moveTo>
                    <a:pt x="123" y="138"/>
                  </a:moveTo>
                  <a:cubicBezTo>
                    <a:pt x="122" y="136"/>
                    <a:pt x="120" y="135"/>
                    <a:pt x="117" y="135"/>
                  </a:cubicBezTo>
                  <a:cubicBezTo>
                    <a:pt x="116" y="135"/>
                    <a:pt x="115" y="135"/>
                    <a:pt x="114" y="136"/>
                  </a:cubicBezTo>
                  <a:cubicBezTo>
                    <a:pt x="112" y="137"/>
                    <a:pt x="111" y="138"/>
                    <a:pt x="111" y="140"/>
                  </a:cubicBezTo>
                  <a:cubicBezTo>
                    <a:pt x="111" y="142"/>
                    <a:pt x="111" y="143"/>
                    <a:pt x="112" y="145"/>
                  </a:cubicBezTo>
                  <a:cubicBezTo>
                    <a:pt x="113" y="147"/>
                    <a:pt x="115" y="148"/>
                    <a:pt x="117" y="148"/>
                  </a:cubicBezTo>
                  <a:cubicBezTo>
                    <a:pt x="119" y="148"/>
                    <a:pt x="120" y="147"/>
                    <a:pt x="121" y="147"/>
                  </a:cubicBezTo>
                  <a:cubicBezTo>
                    <a:pt x="124" y="145"/>
                    <a:pt x="125" y="141"/>
                    <a:pt x="123" y="138"/>
                  </a:cubicBezTo>
                  <a:close/>
                  <a:moveTo>
                    <a:pt x="130" y="148"/>
                  </a:moveTo>
                  <a:cubicBezTo>
                    <a:pt x="140" y="138"/>
                    <a:pt x="163" y="115"/>
                    <a:pt x="165" y="114"/>
                  </a:cubicBezTo>
                  <a:cubicBezTo>
                    <a:pt x="167" y="111"/>
                    <a:pt x="165" y="108"/>
                    <a:pt x="162" y="110"/>
                  </a:cubicBezTo>
                  <a:cubicBezTo>
                    <a:pt x="160" y="111"/>
                    <a:pt x="130" y="122"/>
                    <a:pt x="117" y="127"/>
                  </a:cubicBezTo>
                  <a:cubicBezTo>
                    <a:pt x="122" y="127"/>
                    <a:pt x="126" y="129"/>
                    <a:pt x="129" y="134"/>
                  </a:cubicBezTo>
                  <a:cubicBezTo>
                    <a:pt x="132" y="138"/>
                    <a:pt x="132" y="143"/>
                    <a:pt x="130" y="148"/>
                  </a:cubicBezTo>
                  <a:close/>
                  <a:moveTo>
                    <a:pt x="147" y="201"/>
                  </a:moveTo>
                  <a:cubicBezTo>
                    <a:pt x="142" y="190"/>
                    <a:pt x="142" y="190"/>
                    <a:pt x="142" y="190"/>
                  </a:cubicBezTo>
                  <a:cubicBezTo>
                    <a:pt x="140" y="191"/>
                    <a:pt x="137" y="192"/>
                    <a:pt x="135" y="193"/>
                  </a:cubicBezTo>
                  <a:cubicBezTo>
                    <a:pt x="139" y="204"/>
                    <a:pt x="139" y="204"/>
                    <a:pt x="139" y="204"/>
                  </a:cubicBezTo>
                  <a:cubicBezTo>
                    <a:pt x="140" y="206"/>
                    <a:pt x="141" y="207"/>
                    <a:pt x="143" y="207"/>
                  </a:cubicBezTo>
                  <a:cubicBezTo>
                    <a:pt x="143" y="207"/>
                    <a:pt x="144" y="207"/>
                    <a:pt x="144" y="207"/>
                  </a:cubicBezTo>
                  <a:cubicBezTo>
                    <a:pt x="146" y="206"/>
                    <a:pt x="147" y="203"/>
                    <a:pt x="147" y="201"/>
                  </a:cubicBezTo>
                  <a:close/>
                  <a:moveTo>
                    <a:pt x="167" y="186"/>
                  </a:moveTo>
                  <a:cubicBezTo>
                    <a:pt x="159" y="177"/>
                    <a:pt x="159" y="177"/>
                    <a:pt x="159" y="177"/>
                  </a:cubicBezTo>
                  <a:cubicBezTo>
                    <a:pt x="157" y="179"/>
                    <a:pt x="155" y="181"/>
                    <a:pt x="153" y="183"/>
                  </a:cubicBezTo>
                  <a:cubicBezTo>
                    <a:pt x="162" y="191"/>
                    <a:pt x="162" y="191"/>
                    <a:pt x="162" y="191"/>
                  </a:cubicBezTo>
                  <a:cubicBezTo>
                    <a:pt x="162" y="192"/>
                    <a:pt x="163" y="192"/>
                    <a:pt x="165" y="192"/>
                  </a:cubicBezTo>
                  <a:cubicBezTo>
                    <a:pt x="166" y="192"/>
                    <a:pt x="167" y="192"/>
                    <a:pt x="167" y="191"/>
                  </a:cubicBezTo>
                  <a:cubicBezTo>
                    <a:pt x="169" y="190"/>
                    <a:pt x="169" y="187"/>
                    <a:pt x="167" y="186"/>
                  </a:cubicBezTo>
                  <a:close/>
                  <a:moveTo>
                    <a:pt x="180" y="163"/>
                  </a:moveTo>
                  <a:cubicBezTo>
                    <a:pt x="169" y="159"/>
                    <a:pt x="169" y="159"/>
                    <a:pt x="169" y="159"/>
                  </a:cubicBezTo>
                  <a:cubicBezTo>
                    <a:pt x="169" y="159"/>
                    <a:pt x="169" y="160"/>
                    <a:pt x="169" y="160"/>
                  </a:cubicBezTo>
                  <a:cubicBezTo>
                    <a:pt x="168" y="162"/>
                    <a:pt x="167" y="164"/>
                    <a:pt x="166" y="166"/>
                  </a:cubicBezTo>
                  <a:cubicBezTo>
                    <a:pt x="177" y="170"/>
                    <a:pt x="177" y="170"/>
                    <a:pt x="177" y="170"/>
                  </a:cubicBezTo>
                  <a:cubicBezTo>
                    <a:pt x="178" y="171"/>
                    <a:pt x="178" y="171"/>
                    <a:pt x="179" y="171"/>
                  </a:cubicBezTo>
                  <a:cubicBezTo>
                    <a:pt x="181" y="171"/>
                    <a:pt x="182" y="170"/>
                    <a:pt x="183" y="168"/>
                  </a:cubicBezTo>
                  <a:cubicBezTo>
                    <a:pt x="183" y="166"/>
                    <a:pt x="183" y="164"/>
                    <a:pt x="180" y="163"/>
                  </a:cubicBezTo>
                  <a:close/>
                  <a:moveTo>
                    <a:pt x="184" y="147"/>
                  </a:moveTo>
                  <a:cubicBezTo>
                    <a:pt x="177" y="147"/>
                    <a:pt x="177" y="147"/>
                    <a:pt x="177" y="147"/>
                  </a:cubicBezTo>
                  <a:cubicBezTo>
                    <a:pt x="177" y="143"/>
                    <a:pt x="177" y="143"/>
                    <a:pt x="177" y="143"/>
                  </a:cubicBezTo>
                  <a:cubicBezTo>
                    <a:pt x="184" y="143"/>
                    <a:pt x="184" y="143"/>
                    <a:pt x="184" y="143"/>
                  </a:cubicBezTo>
                  <a:cubicBezTo>
                    <a:pt x="184" y="139"/>
                    <a:pt x="184" y="139"/>
                    <a:pt x="184" y="139"/>
                  </a:cubicBezTo>
                  <a:cubicBezTo>
                    <a:pt x="177" y="139"/>
                    <a:pt x="177" y="139"/>
                    <a:pt x="177" y="139"/>
                  </a:cubicBezTo>
                  <a:cubicBezTo>
                    <a:pt x="177" y="136"/>
                    <a:pt x="177" y="136"/>
                    <a:pt x="177" y="136"/>
                  </a:cubicBezTo>
                  <a:cubicBezTo>
                    <a:pt x="184" y="136"/>
                    <a:pt x="184" y="136"/>
                    <a:pt x="184" y="136"/>
                  </a:cubicBezTo>
                  <a:cubicBezTo>
                    <a:pt x="184" y="133"/>
                    <a:pt x="184" y="133"/>
                    <a:pt x="184" y="133"/>
                  </a:cubicBezTo>
                  <a:cubicBezTo>
                    <a:pt x="174" y="133"/>
                    <a:pt x="174" y="133"/>
                    <a:pt x="174" y="133"/>
                  </a:cubicBezTo>
                  <a:cubicBezTo>
                    <a:pt x="174" y="150"/>
                    <a:pt x="174" y="150"/>
                    <a:pt x="174" y="150"/>
                  </a:cubicBezTo>
                  <a:cubicBezTo>
                    <a:pt x="184" y="150"/>
                    <a:pt x="184" y="150"/>
                    <a:pt x="184" y="150"/>
                  </a:cubicBezTo>
                  <a:lnTo>
                    <a:pt x="184" y="147"/>
                  </a:lnTo>
                  <a:close/>
                  <a:moveTo>
                    <a:pt x="153" y="43"/>
                  </a:moveTo>
                  <a:cubicBezTo>
                    <a:pt x="142" y="39"/>
                    <a:pt x="130" y="37"/>
                    <a:pt x="117" y="37"/>
                  </a:cubicBezTo>
                  <a:cubicBezTo>
                    <a:pt x="74" y="37"/>
                    <a:pt x="35" y="64"/>
                    <a:pt x="19" y="105"/>
                  </a:cubicBezTo>
                  <a:cubicBezTo>
                    <a:pt x="0" y="159"/>
                    <a:pt x="27" y="219"/>
                    <a:pt x="81" y="239"/>
                  </a:cubicBezTo>
                  <a:cubicBezTo>
                    <a:pt x="93" y="243"/>
                    <a:pt x="105" y="246"/>
                    <a:pt x="117" y="246"/>
                  </a:cubicBezTo>
                  <a:cubicBezTo>
                    <a:pt x="161" y="246"/>
                    <a:pt x="200" y="218"/>
                    <a:pt x="215" y="177"/>
                  </a:cubicBezTo>
                  <a:cubicBezTo>
                    <a:pt x="235" y="123"/>
                    <a:pt x="207" y="63"/>
                    <a:pt x="153" y="43"/>
                  </a:cubicBezTo>
                  <a:close/>
                  <a:moveTo>
                    <a:pt x="199" y="171"/>
                  </a:moveTo>
                  <a:cubicBezTo>
                    <a:pt x="187" y="206"/>
                    <a:pt x="154" y="229"/>
                    <a:pt x="117" y="229"/>
                  </a:cubicBezTo>
                  <a:cubicBezTo>
                    <a:pt x="107" y="229"/>
                    <a:pt x="97" y="227"/>
                    <a:pt x="87" y="223"/>
                  </a:cubicBezTo>
                  <a:cubicBezTo>
                    <a:pt x="42" y="207"/>
                    <a:pt x="19" y="156"/>
                    <a:pt x="35" y="111"/>
                  </a:cubicBezTo>
                  <a:cubicBezTo>
                    <a:pt x="48" y="77"/>
                    <a:pt x="81" y="54"/>
                    <a:pt x="117" y="54"/>
                  </a:cubicBezTo>
                  <a:cubicBezTo>
                    <a:pt x="128" y="54"/>
                    <a:pt x="138" y="56"/>
                    <a:pt x="147" y="59"/>
                  </a:cubicBezTo>
                  <a:cubicBezTo>
                    <a:pt x="193" y="76"/>
                    <a:pt x="216" y="126"/>
                    <a:pt x="199" y="1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35"/>
          <p:cNvSpPr txBox="1"/>
          <p:nvPr/>
        </p:nvSpPr>
        <p:spPr>
          <a:xfrm>
            <a:off x="2633750" y="2405860"/>
            <a:ext cx="2817816"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19" name="文本框 18"/>
          <p:cNvSpPr txBox="1"/>
          <p:nvPr/>
        </p:nvSpPr>
        <p:spPr>
          <a:xfrm>
            <a:off x="2633751" y="2036528"/>
            <a:ext cx="1890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20" name="TextBox 35"/>
          <p:cNvSpPr txBox="1"/>
          <p:nvPr/>
        </p:nvSpPr>
        <p:spPr>
          <a:xfrm>
            <a:off x="2633750" y="3723290"/>
            <a:ext cx="2817816"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1" name="文本框 20"/>
          <p:cNvSpPr txBox="1"/>
          <p:nvPr/>
        </p:nvSpPr>
        <p:spPr>
          <a:xfrm>
            <a:off x="2633751" y="3353958"/>
            <a:ext cx="1890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22" name="TextBox 35"/>
          <p:cNvSpPr txBox="1"/>
          <p:nvPr/>
        </p:nvSpPr>
        <p:spPr>
          <a:xfrm>
            <a:off x="2633750" y="5108285"/>
            <a:ext cx="2817816"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3" name="文本框 22"/>
          <p:cNvSpPr txBox="1"/>
          <p:nvPr/>
        </p:nvSpPr>
        <p:spPr>
          <a:xfrm>
            <a:off x="2633751" y="4738953"/>
            <a:ext cx="1890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24" name="TextBox 35"/>
          <p:cNvSpPr txBox="1"/>
          <p:nvPr/>
        </p:nvSpPr>
        <p:spPr>
          <a:xfrm>
            <a:off x="7819704" y="2405860"/>
            <a:ext cx="2817816"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5" name="文本框 24"/>
          <p:cNvSpPr txBox="1"/>
          <p:nvPr/>
        </p:nvSpPr>
        <p:spPr>
          <a:xfrm>
            <a:off x="7819705" y="2036528"/>
            <a:ext cx="1890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26" name="TextBox 35"/>
          <p:cNvSpPr txBox="1"/>
          <p:nvPr/>
        </p:nvSpPr>
        <p:spPr>
          <a:xfrm>
            <a:off x="7819704" y="3723290"/>
            <a:ext cx="2817816"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7" name="文本框 26"/>
          <p:cNvSpPr txBox="1"/>
          <p:nvPr/>
        </p:nvSpPr>
        <p:spPr>
          <a:xfrm>
            <a:off x="7819705" y="3353958"/>
            <a:ext cx="1890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28" name="TextBox 35"/>
          <p:cNvSpPr txBox="1"/>
          <p:nvPr/>
        </p:nvSpPr>
        <p:spPr>
          <a:xfrm>
            <a:off x="7819704" y="5108285"/>
            <a:ext cx="2817816"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9" name="文本框 28"/>
          <p:cNvSpPr txBox="1"/>
          <p:nvPr/>
        </p:nvSpPr>
        <p:spPr>
          <a:xfrm>
            <a:off x="7819705" y="4738953"/>
            <a:ext cx="1890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grpSp>
        <p:nvGrpSpPr>
          <p:cNvPr id="30" name="组合 10"/>
          <p:cNvGrpSpPr/>
          <p:nvPr/>
        </p:nvGrpSpPr>
        <p:grpSpPr bwMode="auto">
          <a:xfrm>
            <a:off x="6433174" y="2057899"/>
            <a:ext cx="919163" cy="919162"/>
            <a:chOff x="0" y="0"/>
            <a:chExt cx="919063" cy="919397"/>
          </a:xfrm>
        </p:grpSpPr>
        <p:sp>
          <p:nvSpPr>
            <p:cNvPr id="31" name="椭圆 11"/>
            <p:cNvSpPr>
              <a:spLocks noChangeArrowheads="1"/>
            </p:cNvSpPr>
            <p:nvPr/>
          </p:nvSpPr>
          <p:spPr bwMode="auto">
            <a:xfrm>
              <a:off x="0" y="0"/>
              <a:ext cx="919063" cy="919397"/>
            </a:xfrm>
            <a:prstGeom prst="ellipse">
              <a:avLst/>
            </a:prstGeom>
            <a:solidFill>
              <a:srgbClr val="6ED0D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44D002"/>
                </a:solidFill>
              </a:endParaRPr>
            </a:p>
          </p:txBody>
        </p:sp>
        <p:pic>
          <p:nvPicPr>
            <p:cNvPr id="32" name="组合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98" y="262106"/>
              <a:ext cx="438912"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5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250"/>
                                        <p:tgtEl>
                                          <p:spTgt spid="1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25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250"/>
                                        <p:tgtEl>
                                          <p:spTgt spid="21"/>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250"/>
                                        <p:tgtEl>
                                          <p:spTgt spid="2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250"/>
                                        <p:tgtEl>
                                          <p:spTgt spid="2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25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250"/>
                                        <p:tgtEl>
                                          <p:spTgt spid="25"/>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250"/>
                                        <p:tgtEl>
                                          <p:spTgt spid="2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250"/>
                                        <p:tgtEl>
                                          <p:spTgt spid="27"/>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250"/>
                                        <p:tgtEl>
                                          <p:spTgt spid="2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25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par>
                                <p:cTn id="49" presetID="2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00"/>
                                        <p:tgtEl>
                                          <p:spTgt spid="6"/>
                                        </p:tgtEl>
                                      </p:cBhvr>
                                    </p:animEffect>
                                  </p:childTnLst>
                                </p:cTn>
                              </p:par>
                              <p:par>
                                <p:cTn id="52" presetID="2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2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par>
                                <p:cTn id="58" presetID="22" presetClass="entr" presetSubtype="4"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par>
                                <p:cTn id="61" presetID="2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AutoShape 9"/>
          <p:cNvSpPr/>
          <p:nvPr/>
        </p:nvSpPr>
        <p:spPr bwMode="auto">
          <a:xfrm>
            <a:off x="6709424" y="1799912"/>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blipFill>
            <a:blip r:embed="rId3"/>
            <a:stretch>
              <a:fillRect/>
            </a:stretch>
          </a:blipFill>
          <a:ln>
            <a:solidFill>
              <a:schemeClr val="bg1">
                <a:lumMod val="85000"/>
              </a:schemeClr>
            </a:solid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AutoShape 9"/>
          <p:cNvSpPr/>
          <p:nvPr/>
        </p:nvSpPr>
        <p:spPr bwMode="auto">
          <a:xfrm>
            <a:off x="2670824" y="1806262"/>
            <a:ext cx="1922463" cy="2217737"/>
          </a:xfrm>
          <a:custGeom>
            <a:avLst/>
            <a:gdLst>
              <a:gd name="T0" fmla="*/ 961232 w 21600"/>
              <a:gd name="T1" fmla="*/ 0 h 21600"/>
              <a:gd name="T2" fmla="*/ 1922374 w 21600"/>
              <a:gd name="T3" fmla="*/ 554434 h 21600"/>
              <a:gd name="T4" fmla="*/ 1922374 w 21600"/>
              <a:gd name="T5" fmla="*/ 1663303 h 21600"/>
              <a:gd name="T6" fmla="*/ 961142 w 21600"/>
              <a:gd name="T7" fmla="*/ 2217634 h 21600"/>
              <a:gd name="T8" fmla="*/ 0 w 21600"/>
              <a:gd name="T9" fmla="*/ 1663200 h 21600"/>
              <a:gd name="T10" fmla="*/ 0 w 21600"/>
              <a:gd name="T11" fmla="*/ 554434 h 21600"/>
              <a:gd name="T12" fmla="*/ 961232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blipFill>
            <a:blip r:embed="rId4"/>
            <a:stretch>
              <a:fillRect/>
            </a:stretch>
          </a:blipFill>
          <a:ln>
            <a:solidFill>
              <a:schemeClr val="bg1">
                <a:lumMod val="85000"/>
              </a:schemeClr>
            </a:solid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AutoShape 9"/>
          <p:cNvSpPr/>
          <p:nvPr/>
        </p:nvSpPr>
        <p:spPr bwMode="auto">
          <a:xfrm>
            <a:off x="3702699" y="3552512"/>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blipFill>
            <a:blip r:embed="rId5"/>
            <a:stretch>
              <a:fillRect/>
            </a:stretch>
          </a:blipFill>
          <a:ln>
            <a:solidFill>
              <a:schemeClr val="bg1">
                <a:lumMod val="85000"/>
              </a:schemeClr>
            </a:solid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AutoShape 9"/>
          <p:cNvSpPr/>
          <p:nvPr/>
        </p:nvSpPr>
        <p:spPr bwMode="auto">
          <a:xfrm>
            <a:off x="7680974" y="3552512"/>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blipFill>
            <a:blip r:embed="rId6"/>
            <a:stretch>
              <a:fillRect/>
            </a:stretch>
          </a:blipFill>
          <a:ln>
            <a:solidFill>
              <a:schemeClr val="bg1">
                <a:lumMod val="85000"/>
              </a:schemeClr>
            </a:solidFill>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AutoShape 9"/>
          <p:cNvSpPr/>
          <p:nvPr/>
        </p:nvSpPr>
        <p:spPr bwMode="auto">
          <a:xfrm>
            <a:off x="1713562" y="3552512"/>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3BB6B7"/>
          </a:solidFill>
          <a:ln w="25400" cap="flat" cmpd="sng">
            <a:solidFill>
              <a:srgbClr val="000000">
                <a:alpha val="0"/>
              </a:srgbClr>
            </a:solidFill>
            <a:rou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AutoShape 9"/>
          <p:cNvSpPr/>
          <p:nvPr/>
        </p:nvSpPr>
        <p:spPr bwMode="auto">
          <a:xfrm>
            <a:off x="5691837" y="3552512"/>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6ED0D0"/>
          </a:solidFill>
          <a:ln w="25400" cap="flat" cmpd="sng">
            <a:solidFill>
              <a:srgbClr val="000000">
                <a:alpha val="0"/>
              </a:srgbClr>
            </a:solidFill>
            <a:rou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 name="AutoShape 9"/>
          <p:cNvSpPr/>
          <p:nvPr/>
        </p:nvSpPr>
        <p:spPr bwMode="auto">
          <a:xfrm>
            <a:off x="4683774" y="1807849"/>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3BB6B7"/>
          </a:solidFill>
          <a:ln w="25400" cap="flat" cmpd="sng">
            <a:solidFill>
              <a:srgbClr val="000000">
                <a:alpha val="0"/>
              </a:srgbClr>
            </a:solidFill>
            <a:rou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AutoShape 9"/>
          <p:cNvSpPr/>
          <p:nvPr/>
        </p:nvSpPr>
        <p:spPr bwMode="auto">
          <a:xfrm>
            <a:off x="8668399" y="1807849"/>
            <a:ext cx="1920875" cy="2216150"/>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3BB6B7"/>
          </a:solidFill>
          <a:ln w="25400" cap="flat" cmpd="sng">
            <a:solidFill>
              <a:srgbClr val="000000">
                <a:alpha val="0"/>
              </a:srgbClr>
            </a:solidFill>
            <a:rou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 name="TextBox 35"/>
          <p:cNvSpPr txBox="1"/>
          <p:nvPr/>
        </p:nvSpPr>
        <p:spPr>
          <a:xfrm>
            <a:off x="1879552" y="4444922"/>
            <a:ext cx="1580832" cy="5943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Please enter the text you want to express.</a:t>
            </a:r>
          </a:p>
        </p:txBody>
      </p:sp>
      <p:sp>
        <p:nvSpPr>
          <p:cNvPr id="12" name="文本框 11"/>
          <p:cNvSpPr txBox="1"/>
          <p:nvPr/>
        </p:nvSpPr>
        <p:spPr>
          <a:xfrm>
            <a:off x="2171044" y="4080733"/>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添加文字</a:t>
            </a:r>
          </a:p>
        </p:txBody>
      </p:sp>
      <p:sp>
        <p:nvSpPr>
          <p:cNvPr id="13" name="TextBox 35"/>
          <p:cNvSpPr txBox="1"/>
          <p:nvPr/>
        </p:nvSpPr>
        <p:spPr>
          <a:xfrm>
            <a:off x="5903133" y="4444922"/>
            <a:ext cx="1580832" cy="5943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Please enter the text you want to express.</a:t>
            </a:r>
          </a:p>
        </p:txBody>
      </p:sp>
      <p:sp>
        <p:nvSpPr>
          <p:cNvPr id="14" name="文本框 13"/>
          <p:cNvSpPr txBox="1"/>
          <p:nvPr/>
        </p:nvSpPr>
        <p:spPr>
          <a:xfrm>
            <a:off x="6194625" y="4080733"/>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添加文字</a:t>
            </a:r>
          </a:p>
        </p:txBody>
      </p:sp>
      <p:sp>
        <p:nvSpPr>
          <p:cNvPr id="15" name="TextBox 35"/>
          <p:cNvSpPr txBox="1"/>
          <p:nvPr/>
        </p:nvSpPr>
        <p:spPr>
          <a:xfrm>
            <a:off x="4879037" y="2652394"/>
            <a:ext cx="1580832" cy="5943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Please enter the text you want to express.</a:t>
            </a:r>
          </a:p>
        </p:txBody>
      </p:sp>
      <p:sp>
        <p:nvSpPr>
          <p:cNvPr id="16" name="文本框 15"/>
          <p:cNvSpPr txBox="1"/>
          <p:nvPr/>
        </p:nvSpPr>
        <p:spPr>
          <a:xfrm>
            <a:off x="5170529" y="2288205"/>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添加文字</a:t>
            </a:r>
          </a:p>
        </p:txBody>
      </p:sp>
      <p:sp>
        <p:nvSpPr>
          <p:cNvPr id="17" name="TextBox 35"/>
          <p:cNvSpPr txBox="1"/>
          <p:nvPr/>
        </p:nvSpPr>
        <p:spPr>
          <a:xfrm>
            <a:off x="8902618" y="2652394"/>
            <a:ext cx="1580832" cy="5943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Please enter the text you want to express.</a:t>
            </a:r>
          </a:p>
        </p:txBody>
      </p:sp>
      <p:sp>
        <p:nvSpPr>
          <p:cNvPr id="18" name="文本框 17"/>
          <p:cNvSpPr txBox="1"/>
          <p:nvPr/>
        </p:nvSpPr>
        <p:spPr>
          <a:xfrm>
            <a:off x="9194110" y="2288205"/>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grpSp>
        <p:nvGrpSpPr>
          <p:cNvPr id="3" name="组合 3"/>
          <p:cNvGrpSpPr/>
          <p:nvPr/>
        </p:nvGrpSpPr>
        <p:grpSpPr bwMode="auto">
          <a:xfrm>
            <a:off x="4715965" y="2804161"/>
            <a:ext cx="2386164" cy="2643986"/>
            <a:chOff x="0" y="0"/>
            <a:chExt cx="3926934" cy="4352253"/>
          </a:xfrm>
        </p:grpSpPr>
        <p:sp>
          <p:nvSpPr>
            <p:cNvPr id="4" name="等腰三角形 4"/>
            <p:cNvSpPr>
              <a:spLocks noChangeArrowheads="1"/>
            </p:cNvSpPr>
            <p:nvPr/>
          </p:nvSpPr>
          <p:spPr bwMode="auto">
            <a:xfrm rot="-4373613">
              <a:off x="-268014" y="268014"/>
              <a:ext cx="3886200" cy="3350172"/>
            </a:xfrm>
            <a:prstGeom prst="triangle">
              <a:avLst>
                <a:gd name="adj" fmla="val 50000"/>
              </a:avLst>
            </a:prstGeom>
            <a:noFill/>
            <a:ln w="1905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 name="等腰三角形 5"/>
            <p:cNvSpPr>
              <a:spLocks noChangeArrowheads="1"/>
            </p:cNvSpPr>
            <p:nvPr/>
          </p:nvSpPr>
          <p:spPr bwMode="auto">
            <a:xfrm rot="-5400000">
              <a:off x="-55590" y="665598"/>
              <a:ext cx="3565365" cy="3073590"/>
            </a:xfrm>
            <a:prstGeom prst="triangle">
              <a:avLst>
                <a:gd name="adj" fmla="val 50000"/>
              </a:avLst>
            </a:prstGeom>
            <a:solidFill>
              <a:srgbClr val="3BB6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6" name="椭圆 6"/>
            <p:cNvSpPr>
              <a:spLocks noChangeArrowheads="1"/>
            </p:cNvSpPr>
            <p:nvPr/>
          </p:nvSpPr>
          <p:spPr bwMode="auto">
            <a:xfrm>
              <a:off x="25197" y="1363044"/>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7" name="椭圆 7"/>
            <p:cNvSpPr>
              <a:spLocks noChangeArrowheads="1"/>
            </p:cNvSpPr>
            <p:nvPr/>
          </p:nvSpPr>
          <p:spPr bwMode="auto">
            <a:xfrm>
              <a:off x="2577897" y="4123653"/>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8" name="椭圆 8"/>
            <p:cNvSpPr>
              <a:spLocks noChangeArrowheads="1"/>
            </p:cNvSpPr>
            <p:nvPr/>
          </p:nvSpPr>
          <p:spPr bwMode="auto">
            <a:xfrm>
              <a:off x="3698334" y="500199"/>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sp>
        <p:nvSpPr>
          <p:cNvPr id="9" name="TextBox 35"/>
          <p:cNvSpPr txBox="1"/>
          <p:nvPr/>
        </p:nvSpPr>
        <p:spPr>
          <a:xfrm>
            <a:off x="1608850" y="2708548"/>
            <a:ext cx="3072266" cy="34290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0" name="文本框 9"/>
          <p:cNvSpPr txBox="1"/>
          <p:nvPr/>
        </p:nvSpPr>
        <p:spPr>
          <a:xfrm>
            <a:off x="1613145" y="2407061"/>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1" name="TextBox 35"/>
          <p:cNvSpPr txBox="1"/>
          <p:nvPr/>
        </p:nvSpPr>
        <p:spPr>
          <a:xfrm>
            <a:off x="1608850" y="3927519"/>
            <a:ext cx="3072266" cy="34290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2" name="文本框 11"/>
          <p:cNvSpPr txBox="1"/>
          <p:nvPr/>
        </p:nvSpPr>
        <p:spPr>
          <a:xfrm>
            <a:off x="1613145" y="3626032"/>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3" name="TextBox 35"/>
          <p:cNvSpPr txBox="1"/>
          <p:nvPr/>
        </p:nvSpPr>
        <p:spPr>
          <a:xfrm>
            <a:off x="1608850" y="5146490"/>
            <a:ext cx="3072266" cy="34290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4" name="文本框 13"/>
          <p:cNvSpPr txBox="1"/>
          <p:nvPr/>
        </p:nvSpPr>
        <p:spPr>
          <a:xfrm>
            <a:off x="1613145" y="4845003"/>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5" name="TextBox 35"/>
          <p:cNvSpPr txBox="1"/>
          <p:nvPr/>
        </p:nvSpPr>
        <p:spPr>
          <a:xfrm>
            <a:off x="7366115" y="2710123"/>
            <a:ext cx="3072266" cy="34290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6" name="文本框 15"/>
          <p:cNvSpPr txBox="1"/>
          <p:nvPr/>
        </p:nvSpPr>
        <p:spPr>
          <a:xfrm>
            <a:off x="7370410" y="2408636"/>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7" name="TextBox 35"/>
          <p:cNvSpPr txBox="1"/>
          <p:nvPr/>
        </p:nvSpPr>
        <p:spPr>
          <a:xfrm>
            <a:off x="7366115" y="3929094"/>
            <a:ext cx="3072266" cy="34290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8" name="文本框 17"/>
          <p:cNvSpPr txBox="1"/>
          <p:nvPr/>
        </p:nvSpPr>
        <p:spPr>
          <a:xfrm>
            <a:off x="7370410" y="3627607"/>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9" name="TextBox 35"/>
          <p:cNvSpPr txBox="1"/>
          <p:nvPr/>
        </p:nvSpPr>
        <p:spPr>
          <a:xfrm>
            <a:off x="7366115" y="5148065"/>
            <a:ext cx="3072266" cy="34290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0" name="文本框 19"/>
          <p:cNvSpPr txBox="1"/>
          <p:nvPr/>
        </p:nvSpPr>
        <p:spPr>
          <a:xfrm>
            <a:off x="7370410" y="4846578"/>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250"/>
                                        <p:tgtEl>
                                          <p:spTgt spid="1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25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50"/>
                                        <p:tgtEl>
                                          <p:spTgt spid="12"/>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25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250"/>
                                        <p:tgtEl>
                                          <p:spTgt spid="1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250"/>
                                        <p:tgtEl>
                                          <p:spTgt spid="1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25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250"/>
                                        <p:tgtEl>
                                          <p:spTgt spid="18"/>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250"/>
                                        <p:tgtEl>
                                          <p:spTgt spid="1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250"/>
                                        <p:tgtEl>
                                          <p:spTgt spid="20"/>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45886" b="25603"/>
          <a:stretch>
            <a:fillRect/>
          </a:stretch>
        </p:blipFill>
        <p:spPr>
          <a:xfrm>
            <a:off x="0" y="1338074"/>
            <a:ext cx="12232846" cy="2325115"/>
          </a:xfrm>
          <a:prstGeom prst="rect">
            <a:avLst/>
          </a:prstGeom>
        </p:spPr>
      </p:pic>
      <p:sp>
        <p:nvSpPr>
          <p:cNvPr id="4" name="矩形 8"/>
          <p:cNvSpPr>
            <a:spLocks noChangeArrowheads="1"/>
          </p:cNvSpPr>
          <p:nvPr/>
        </p:nvSpPr>
        <p:spPr bwMode="auto">
          <a:xfrm>
            <a:off x="0" y="3354054"/>
            <a:ext cx="12192000" cy="557212"/>
          </a:xfrm>
          <a:prstGeom prst="rect">
            <a:avLst/>
          </a:prstGeom>
          <a:solidFill>
            <a:srgbClr val="6ED0D0">
              <a:alpha val="9294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5" name="组合 9"/>
          <p:cNvGrpSpPr/>
          <p:nvPr/>
        </p:nvGrpSpPr>
        <p:grpSpPr bwMode="auto">
          <a:xfrm>
            <a:off x="6381750" y="5416216"/>
            <a:ext cx="865188" cy="866775"/>
            <a:chOff x="0" y="0"/>
            <a:chExt cx="818053" cy="818350"/>
          </a:xfrm>
        </p:grpSpPr>
        <p:sp>
          <p:nvSpPr>
            <p:cNvPr id="6" name="椭圆 10"/>
            <p:cNvSpPr>
              <a:spLocks noChangeArrowheads="1"/>
            </p:cNvSpPr>
            <p:nvPr/>
          </p:nvSpPr>
          <p:spPr bwMode="auto">
            <a:xfrm>
              <a:off x="0" y="0"/>
              <a:ext cx="818053" cy="818350"/>
            </a:xfrm>
            <a:prstGeom prst="ellipse">
              <a:avLst/>
            </a:prstGeom>
            <a:solidFill>
              <a:srgbClr val="6ED0D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7" name="Freeform 34"/>
            <p:cNvSpPr>
              <a:spLocks noEditPoints="1"/>
            </p:cNvSpPr>
            <p:nvPr/>
          </p:nvSpPr>
          <p:spPr bwMode="auto">
            <a:xfrm>
              <a:off x="86506" y="243449"/>
              <a:ext cx="571201" cy="338099"/>
            </a:xfrm>
            <a:custGeom>
              <a:avLst/>
              <a:gdLst>
                <a:gd name="T0" fmla="*/ 2147483646 w 995"/>
                <a:gd name="T1" fmla="*/ 2147483646 h 810"/>
                <a:gd name="T2" fmla="*/ 2147483646 w 995"/>
                <a:gd name="T3" fmla="*/ 2147483646 h 810"/>
                <a:gd name="T4" fmla="*/ 2147483646 w 995"/>
                <a:gd name="T5" fmla="*/ 2147483646 h 810"/>
                <a:gd name="T6" fmla="*/ 2147483646 w 995"/>
                <a:gd name="T7" fmla="*/ 2147483646 h 810"/>
                <a:gd name="T8" fmla="*/ 2147483646 w 995"/>
                <a:gd name="T9" fmla="*/ 2147483646 h 810"/>
                <a:gd name="T10" fmla="*/ 2147483646 w 995"/>
                <a:gd name="T11" fmla="*/ 2147483646 h 810"/>
                <a:gd name="T12" fmla="*/ 2147483646 w 995"/>
                <a:gd name="T13" fmla="*/ 2147483646 h 810"/>
                <a:gd name="T14" fmla="*/ 2147483646 w 995"/>
                <a:gd name="T15" fmla="*/ 2147483646 h 810"/>
                <a:gd name="T16" fmla="*/ 2147483646 w 995"/>
                <a:gd name="T17" fmla="*/ 2147483646 h 810"/>
                <a:gd name="T18" fmla="*/ 2147483646 w 995"/>
                <a:gd name="T19" fmla="*/ 2147483646 h 810"/>
                <a:gd name="T20" fmla="*/ 2147483646 w 995"/>
                <a:gd name="T21" fmla="*/ 2147483646 h 810"/>
                <a:gd name="T22" fmla="*/ 2147483646 w 995"/>
                <a:gd name="T23" fmla="*/ 2147483646 h 810"/>
                <a:gd name="T24" fmla="*/ 2147483646 w 995"/>
                <a:gd name="T25" fmla="*/ 2147483646 h 810"/>
                <a:gd name="T26" fmla="*/ 2147483646 w 995"/>
                <a:gd name="T27" fmla="*/ 2147483646 h 810"/>
                <a:gd name="T28" fmla="*/ 2147483646 w 995"/>
                <a:gd name="T29" fmla="*/ 2147483646 h 810"/>
                <a:gd name="T30" fmla="*/ 2147483646 w 995"/>
                <a:gd name="T31" fmla="*/ 2147483646 h 810"/>
                <a:gd name="T32" fmla="*/ 2147483646 w 995"/>
                <a:gd name="T33" fmla="*/ 2147483646 h 810"/>
                <a:gd name="T34" fmla="*/ 2147483646 w 995"/>
                <a:gd name="T35" fmla="*/ 2147483646 h 810"/>
                <a:gd name="T36" fmla="*/ 2147483646 w 995"/>
                <a:gd name="T37" fmla="*/ 2147483646 h 810"/>
                <a:gd name="T38" fmla="*/ 2147483646 w 995"/>
                <a:gd name="T39" fmla="*/ 2147483646 h 810"/>
                <a:gd name="T40" fmla="*/ 2147483646 w 995"/>
                <a:gd name="T41" fmla="*/ 2147483646 h 810"/>
                <a:gd name="T42" fmla="*/ 2147483646 w 995"/>
                <a:gd name="T43" fmla="*/ 2147483646 h 810"/>
                <a:gd name="T44" fmla="*/ 2147483646 w 995"/>
                <a:gd name="T45" fmla="*/ 2147483646 h 810"/>
                <a:gd name="T46" fmla="*/ 2147483646 w 995"/>
                <a:gd name="T47" fmla="*/ 2147483646 h 810"/>
                <a:gd name="T48" fmla="*/ 2147483646 w 995"/>
                <a:gd name="T49" fmla="*/ 2147483646 h 810"/>
                <a:gd name="T50" fmla="*/ 2147483646 w 995"/>
                <a:gd name="T51" fmla="*/ 2147483646 h 810"/>
                <a:gd name="T52" fmla="*/ 2147483646 w 995"/>
                <a:gd name="T53" fmla="*/ 2147483646 h 810"/>
                <a:gd name="T54" fmla="*/ 2147483646 w 995"/>
                <a:gd name="T55" fmla="*/ 2147483646 h 810"/>
                <a:gd name="T56" fmla="*/ 2147483646 w 995"/>
                <a:gd name="T57" fmla="*/ 2147483646 h 810"/>
                <a:gd name="T58" fmla="*/ 2147483646 w 995"/>
                <a:gd name="T59" fmla="*/ 2147483646 h 810"/>
                <a:gd name="T60" fmla="*/ 2147483646 w 995"/>
                <a:gd name="T61" fmla="*/ 2147483646 h 810"/>
                <a:gd name="T62" fmla="*/ 2147483646 w 995"/>
                <a:gd name="T63" fmla="*/ 2147483646 h 810"/>
                <a:gd name="T64" fmla="*/ 2147483646 w 995"/>
                <a:gd name="T65" fmla="*/ 2147483646 h 810"/>
                <a:gd name="T66" fmla="*/ 2147483646 w 995"/>
                <a:gd name="T67" fmla="*/ 2147483646 h 810"/>
                <a:gd name="T68" fmla="*/ 2147483646 w 995"/>
                <a:gd name="T69" fmla="*/ 2147483646 h 810"/>
                <a:gd name="T70" fmla="*/ 2147483646 w 995"/>
                <a:gd name="T71" fmla="*/ 2147483646 h 810"/>
                <a:gd name="T72" fmla="*/ 2147483646 w 995"/>
                <a:gd name="T73" fmla="*/ 2147483646 h 810"/>
                <a:gd name="T74" fmla="*/ 2147483646 w 995"/>
                <a:gd name="T75" fmla="*/ 2147483646 h 810"/>
                <a:gd name="T76" fmla="*/ 2147483646 w 995"/>
                <a:gd name="T77" fmla="*/ 2147483646 h 810"/>
                <a:gd name="T78" fmla="*/ 2147483646 w 995"/>
                <a:gd name="T79" fmla="*/ 2147483646 h 810"/>
                <a:gd name="T80" fmla="*/ 2147483646 w 995"/>
                <a:gd name="T81" fmla="*/ 2147483646 h 810"/>
                <a:gd name="T82" fmla="*/ 2147483646 w 995"/>
                <a:gd name="T83" fmla="*/ 2147483646 h 810"/>
                <a:gd name="T84" fmla="*/ 2147483646 w 995"/>
                <a:gd name="T85" fmla="*/ 2147483646 h 810"/>
                <a:gd name="T86" fmla="*/ 2147483646 w 995"/>
                <a:gd name="T87" fmla="*/ 2147483646 h 810"/>
                <a:gd name="T88" fmla="*/ 2147483646 w 995"/>
                <a:gd name="T89" fmla="*/ 2147483646 h 810"/>
                <a:gd name="T90" fmla="*/ 2147483646 w 995"/>
                <a:gd name="T91" fmla="*/ 2147483646 h 810"/>
                <a:gd name="T92" fmla="*/ 2147483646 w 995"/>
                <a:gd name="T93" fmla="*/ 2147483646 h 810"/>
                <a:gd name="T94" fmla="*/ 2147483646 w 995"/>
                <a:gd name="T95" fmla="*/ 2147483646 h 810"/>
                <a:gd name="T96" fmla="*/ 2147483646 w 995"/>
                <a:gd name="T97" fmla="*/ 2147483646 h 810"/>
                <a:gd name="T98" fmla="*/ 2147483646 w 995"/>
                <a:gd name="T99" fmla="*/ 2147483646 h 810"/>
                <a:gd name="T100" fmla="*/ 2147483646 w 995"/>
                <a:gd name="T101" fmla="*/ 2147483646 h 810"/>
                <a:gd name="T102" fmla="*/ 2147483646 w 995"/>
                <a:gd name="T103" fmla="*/ 2147483646 h 810"/>
                <a:gd name="T104" fmla="*/ 2147483646 w 995"/>
                <a:gd name="T105" fmla="*/ 2147483646 h 810"/>
                <a:gd name="T106" fmla="*/ 2147483646 w 995"/>
                <a:gd name="T107" fmla="*/ 2147483646 h 810"/>
                <a:gd name="T108" fmla="*/ 2147483646 w 995"/>
                <a:gd name="T109" fmla="*/ 2147483646 h 810"/>
                <a:gd name="T110" fmla="*/ 2147483646 w 995"/>
                <a:gd name="T111" fmla="*/ 0 h 810"/>
                <a:gd name="T112" fmla="*/ 0 w 995"/>
                <a:gd name="T113" fmla="*/ 2147483646 h 810"/>
                <a:gd name="T114" fmla="*/ 2147483646 w 995"/>
                <a:gd name="T115" fmla="*/ 2147483646 h 810"/>
                <a:gd name="T116" fmla="*/ 2147483646 w 995"/>
                <a:gd name="T117" fmla="*/ 2147483646 h 810"/>
                <a:gd name="T118" fmla="*/ 2147483646 w 995"/>
                <a:gd name="T119" fmla="*/ 0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5" h="810">
                  <a:moveTo>
                    <a:pt x="741" y="436"/>
                  </a:moveTo>
                  <a:cubicBezTo>
                    <a:pt x="740" y="442"/>
                    <a:pt x="737" y="445"/>
                    <a:pt x="732" y="446"/>
                  </a:cubicBezTo>
                  <a:cubicBezTo>
                    <a:pt x="731" y="447"/>
                    <a:pt x="730" y="447"/>
                    <a:pt x="728" y="447"/>
                  </a:cubicBezTo>
                  <a:cubicBezTo>
                    <a:pt x="724" y="447"/>
                    <a:pt x="720" y="446"/>
                    <a:pt x="715" y="444"/>
                  </a:cubicBezTo>
                  <a:cubicBezTo>
                    <a:pt x="710" y="442"/>
                    <a:pt x="707" y="440"/>
                    <a:pt x="705" y="438"/>
                  </a:cubicBezTo>
                  <a:cubicBezTo>
                    <a:pt x="700" y="433"/>
                    <a:pt x="693" y="419"/>
                    <a:pt x="685" y="357"/>
                  </a:cubicBezTo>
                  <a:cubicBezTo>
                    <a:pt x="680" y="321"/>
                    <a:pt x="679" y="292"/>
                    <a:pt x="680" y="272"/>
                  </a:cubicBezTo>
                  <a:cubicBezTo>
                    <a:pt x="674" y="278"/>
                    <a:pt x="667" y="285"/>
                    <a:pt x="660" y="290"/>
                  </a:cubicBezTo>
                  <a:cubicBezTo>
                    <a:pt x="646" y="301"/>
                    <a:pt x="636" y="306"/>
                    <a:pt x="629" y="308"/>
                  </a:cubicBezTo>
                  <a:cubicBezTo>
                    <a:pt x="622" y="309"/>
                    <a:pt x="614" y="306"/>
                    <a:pt x="607" y="298"/>
                  </a:cubicBezTo>
                  <a:cubicBezTo>
                    <a:pt x="604" y="295"/>
                    <a:pt x="603" y="292"/>
                    <a:pt x="603" y="290"/>
                  </a:cubicBezTo>
                  <a:cubicBezTo>
                    <a:pt x="603" y="286"/>
                    <a:pt x="606" y="283"/>
                    <a:pt x="612" y="280"/>
                  </a:cubicBezTo>
                  <a:cubicBezTo>
                    <a:pt x="626" y="272"/>
                    <a:pt x="644" y="258"/>
                    <a:pt x="665" y="237"/>
                  </a:cubicBezTo>
                  <a:cubicBezTo>
                    <a:pt x="676" y="228"/>
                    <a:pt x="685" y="222"/>
                    <a:pt x="692" y="221"/>
                  </a:cubicBezTo>
                  <a:cubicBezTo>
                    <a:pt x="697" y="220"/>
                    <a:pt x="703" y="221"/>
                    <a:pt x="709" y="223"/>
                  </a:cubicBezTo>
                  <a:cubicBezTo>
                    <a:pt x="714" y="225"/>
                    <a:pt x="717" y="227"/>
                    <a:pt x="720" y="229"/>
                  </a:cubicBezTo>
                  <a:cubicBezTo>
                    <a:pt x="723" y="233"/>
                    <a:pt x="725" y="240"/>
                    <a:pt x="724" y="251"/>
                  </a:cubicBezTo>
                  <a:cubicBezTo>
                    <a:pt x="723" y="322"/>
                    <a:pt x="728" y="378"/>
                    <a:pt x="738" y="417"/>
                  </a:cubicBezTo>
                  <a:cubicBezTo>
                    <a:pt x="741" y="430"/>
                    <a:pt x="741" y="434"/>
                    <a:pt x="741" y="436"/>
                  </a:cubicBezTo>
                  <a:close/>
                  <a:moveTo>
                    <a:pt x="601" y="383"/>
                  </a:moveTo>
                  <a:cubicBezTo>
                    <a:pt x="599" y="385"/>
                    <a:pt x="597" y="387"/>
                    <a:pt x="592" y="388"/>
                  </a:cubicBezTo>
                  <a:cubicBezTo>
                    <a:pt x="590" y="388"/>
                    <a:pt x="586" y="389"/>
                    <a:pt x="581" y="389"/>
                  </a:cubicBezTo>
                  <a:cubicBezTo>
                    <a:pt x="579" y="389"/>
                    <a:pt x="571" y="390"/>
                    <a:pt x="543" y="396"/>
                  </a:cubicBezTo>
                  <a:lnTo>
                    <a:pt x="535" y="397"/>
                  </a:lnTo>
                  <a:cubicBezTo>
                    <a:pt x="536" y="406"/>
                    <a:pt x="537" y="416"/>
                    <a:pt x="539" y="426"/>
                  </a:cubicBezTo>
                  <a:cubicBezTo>
                    <a:pt x="541" y="436"/>
                    <a:pt x="542" y="443"/>
                    <a:pt x="541" y="447"/>
                  </a:cubicBezTo>
                  <a:cubicBezTo>
                    <a:pt x="539" y="453"/>
                    <a:pt x="536" y="456"/>
                    <a:pt x="530" y="457"/>
                  </a:cubicBezTo>
                  <a:cubicBezTo>
                    <a:pt x="529" y="457"/>
                    <a:pt x="528" y="457"/>
                    <a:pt x="527" y="457"/>
                  </a:cubicBezTo>
                  <a:cubicBezTo>
                    <a:pt x="525" y="457"/>
                    <a:pt x="523" y="457"/>
                    <a:pt x="521" y="457"/>
                  </a:cubicBezTo>
                  <a:cubicBezTo>
                    <a:pt x="517" y="456"/>
                    <a:pt x="515" y="454"/>
                    <a:pt x="513" y="452"/>
                  </a:cubicBezTo>
                  <a:cubicBezTo>
                    <a:pt x="510" y="448"/>
                    <a:pt x="507" y="440"/>
                    <a:pt x="503" y="403"/>
                  </a:cubicBezTo>
                  <a:cubicBezTo>
                    <a:pt x="490" y="406"/>
                    <a:pt x="481" y="408"/>
                    <a:pt x="477" y="409"/>
                  </a:cubicBezTo>
                  <a:cubicBezTo>
                    <a:pt x="473" y="411"/>
                    <a:pt x="469" y="412"/>
                    <a:pt x="466" y="412"/>
                  </a:cubicBezTo>
                  <a:cubicBezTo>
                    <a:pt x="461" y="413"/>
                    <a:pt x="456" y="412"/>
                    <a:pt x="451" y="410"/>
                  </a:cubicBezTo>
                  <a:cubicBezTo>
                    <a:pt x="448" y="409"/>
                    <a:pt x="446" y="407"/>
                    <a:pt x="444" y="405"/>
                  </a:cubicBezTo>
                  <a:cubicBezTo>
                    <a:pt x="442" y="402"/>
                    <a:pt x="442" y="399"/>
                    <a:pt x="442" y="396"/>
                  </a:cubicBezTo>
                  <a:cubicBezTo>
                    <a:pt x="443" y="393"/>
                    <a:pt x="447" y="390"/>
                    <a:pt x="452" y="388"/>
                  </a:cubicBezTo>
                  <a:cubicBezTo>
                    <a:pt x="457" y="387"/>
                    <a:pt x="471" y="384"/>
                    <a:pt x="496" y="379"/>
                  </a:cubicBezTo>
                  <a:lnTo>
                    <a:pt x="501" y="378"/>
                  </a:lnTo>
                  <a:cubicBezTo>
                    <a:pt x="501" y="364"/>
                    <a:pt x="501" y="353"/>
                    <a:pt x="501" y="343"/>
                  </a:cubicBezTo>
                  <a:cubicBezTo>
                    <a:pt x="502" y="332"/>
                    <a:pt x="508" y="325"/>
                    <a:pt x="518" y="323"/>
                  </a:cubicBezTo>
                  <a:cubicBezTo>
                    <a:pt x="523" y="323"/>
                    <a:pt x="527" y="324"/>
                    <a:pt x="530" y="328"/>
                  </a:cubicBezTo>
                  <a:cubicBezTo>
                    <a:pt x="531" y="330"/>
                    <a:pt x="533" y="334"/>
                    <a:pt x="533" y="352"/>
                  </a:cubicBezTo>
                  <a:cubicBezTo>
                    <a:pt x="533" y="357"/>
                    <a:pt x="534" y="364"/>
                    <a:pt x="534" y="373"/>
                  </a:cubicBezTo>
                  <a:cubicBezTo>
                    <a:pt x="549" y="370"/>
                    <a:pt x="558" y="369"/>
                    <a:pt x="561" y="368"/>
                  </a:cubicBezTo>
                  <a:cubicBezTo>
                    <a:pt x="573" y="366"/>
                    <a:pt x="582" y="366"/>
                    <a:pt x="587" y="366"/>
                  </a:cubicBezTo>
                  <a:cubicBezTo>
                    <a:pt x="592" y="367"/>
                    <a:pt x="595" y="369"/>
                    <a:pt x="598" y="373"/>
                  </a:cubicBezTo>
                  <a:cubicBezTo>
                    <a:pt x="601" y="377"/>
                    <a:pt x="602" y="380"/>
                    <a:pt x="601" y="383"/>
                  </a:cubicBezTo>
                  <a:close/>
                  <a:moveTo>
                    <a:pt x="382" y="477"/>
                  </a:moveTo>
                  <a:cubicBezTo>
                    <a:pt x="368" y="503"/>
                    <a:pt x="346" y="520"/>
                    <a:pt x="315" y="525"/>
                  </a:cubicBezTo>
                  <a:cubicBezTo>
                    <a:pt x="309" y="526"/>
                    <a:pt x="304" y="526"/>
                    <a:pt x="298" y="526"/>
                  </a:cubicBezTo>
                  <a:cubicBezTo>
                    <a:pt x="285" y="526"/>
                    <a:pt x="271" y="523"/>
                    <a:pt x="257" y="518"/>
                  </a:cubicBezTo>
                  <a:cubicBezTo>
                    <a:pt x="243" y="512"/>
                    <a:pt x="232" y="504"/>
                    <a:pt x="225" y="495"/>
                  </a:cubicBezTo>
                  <a:cubicBezTo>
                    <a:pt x="219" y="486"/>
                    <a:pt x="217" y="480"/>
                    <a:pt x="219" y="474"/>
                  </a:cubicBezTo>
                  <a:cubicBezTo>
                    <a:pt x="222" y="469"/>
                    <a:pt x="227" y="465"/>
                    <a:pt x="237" y="464"/>
                  </a:cubicBezTo>
                  <a:cubicBezTo>
                    <a:pt x="248" y="462"/>
                    <a:pt x="256" y="464"/>
                    <a:pt x="261" y="470"/>
                  </a:cubicBezTo>
                  <a:cubicBezTo>
                    <a:pt x="262" y="471"/>
                    <a:pt x="263" y="472"/>
                    <a:pt x="264" y="475"/>
                  </a:cubicBezTo>
                  <a:cubicBezTo>
                    <a:pt x="265" y="477"/>
                    <a:pt x="266" y="479"/>
                    <a:pt x="267" y="481"/>
                  </a:cubicBezTo>
                  <a:cubicBezTo>
                    <a:pt x="272" y="487"/>
                    <a:pt x="277" y="491"/>
                    <a:pt x="284" y="494"/>
                  </a:cubicBezTo>
                  <a:cubicBezTo>
                    <a:pt x="291" y="496"/>
                    <a:pt x="299" y="497"/>
                    <a:pt x="305" y="496"/>
                  </a:cubicBezTo>
                  <a:cubicBezTo>
                    <a:pt x="322" y="493"/>
                    <a:pt x="334" y="482"/>
                    <a:pt x="342" y="463"/>
                  </a:cubicBezTo>
                  <a:cubicBezTo>
                    <a:pt x="350" y="445"/>
                    <a:pt x="348" y="430"/>
                    <a:pt x="339" y="417"/>
                  </a:cubicBezTo>
                  <a:cubicBezTo>
                    <a:pt x="334" y="410"/>
                    <a:pt x="328" y="405"/>
                    <a:pt x="320" y="402"/>
                  </a:cubicBezTo>
                  <a:cubicBezTo>
                    <a:pt x="312" y="399"/>
                    <a:pt x="303" y="398"/>
                    <a:pt x="294" y="400"/>
                  </a:cubicBezTo>
                  <a:cubicBezTo>
                    <a:pt x="290" y="401"/>
                    <a:pt x="286" y="402"/>
                    <a:pt x="283" y="403"/>
                  </a:cubicBezTo>
                  <a:cubicBezTo>
                    <a:pt x="279" y="405"/>
                    <a:pt x="275" y="406"/>
                    <a:pt x="273" y="407"/>
                  </a:cubicBezTo>
                  <a:cubicBezTo>
                    <a:pt x="266" y="408"/>
                    <a:pt x="259" y="405"/>
                    <a:pt x="255" y="399"/>
                  </a:cubicBezTo>
                  <a:cubicBezTo>
                    <a:pt x="249" y="392"/>
                    <a:pt x="251" y="386"/>
                    <a:pt x="253" y="383"/>
                  </a:cubicBezTo>
                  <a:cubicBezTo>
                    <a:pt x="255" y="380"/>
                    <a:pt x="260" y="377"/>
                    <a:pt x="268" y="374"/>
                  </a:cubicBezTo>
                  <a:cubicBezTo>
                    <a:pt x="283" y="368"/>
                    <a:pt x="295" y="362"/>
                    <a:pt x="303" y="355"/>
                  </a:cubicBezTo>
                  <a:cubicBezTo>
                    <a:pt x="307" y="351"/>
                    <a:pt x="310" y="346"/>
                    <a:pt x="310" y="340"/>
                  </a:cubicBezTo>
                  <a:cubicBezTo>
                    <a:pt x="310" y="338"/>
                    <a:pt x="310" y="336"/>
                    <a:pt x="308" y="333"/>
                  </a:cubicBezTo>
                  <a:cubicBezTo>
                    <a:pt x="305" y="330"/>
                    <a:pt x="302" y="327"/>
                    <a:pt x="298" y="326"/>
                  </a:cubicBezTo>
                  <a:cubicBezTo>
                    <a:pt x="294" y="325"/>
                    <a:pt x="289" y="325"/>
                    <a:pt x="283" y="326"/>
                  </a:cubicBezTo>
                  <a:cubicBezTo>
                    <a:pt x="272" y="328"/>
                    <a:pt x="262" y="332"/>
                    <a:pt x="253" y="337"/>
                  </a:cubicBezTo>
                  <a:cubicBezTo>
                    <a:pt x="251" y="339"/>
                    <a:pt x="245" y="343"/>
                    <a:pt x="237" y="350"/>
                  </a:cubicBezTo>
                  <a:cubicBezTo>
                    <a:pt x="235" y="352"/>
                    <a:pt x="232" y="353"/>
                    <a:pt x="227" y="354"/>
                  </a:cubicBezTo>
                  <a:cubicBezTo>
                    <a:pt x="219" y="356"/>
                    <a:pt x="212" y="353"/>
                    <a:pt x="208" y="347"/>
                  </a:cubicBezTo>
                  <a:cubicBezTo>
                    <a:pt x="205" y="343"/>
                    <a:pt x="204" y="336"/>
                    <a:pt x="213" y="326"/>
                  </a:cubicBezTo>
                  <a:cubicBezTo>
                    <a:pt x="230" y="310"/>
                    <a:pt x="250" y="300"/>
                    <a:pt x="274" y="296"/>
                  </a:cubicBezTo>
                  <a:cubicBezTo>
                    <a:pt x="288" y="293"/>
                    <a:pt x="303" y="294"/>
                    <a:pt x="317" y="298"/>
                  </a:cubicBezTo>
                  <a:cubicBezTo>
                    <a:pt x="332" y="302"/>
                    <a:pt x="343" y="309"/>
                    <a:pt x="349" y="318"/>
                  </a:cubicBezTo>
                  <a:cubicBezTo>
                    <a:pt x="358" y="330"/>
                    <a:pt x="359" y="343"/>
                    <a:pt x="351" y="356"/>
                  </a:cubicBezTo>
                  <a:cubicBezTo>
                    <a:pt x="347" y="362"/>
                    <a:pt x="340" y="369"/>
                    <a:pt x="329" y="377"/>
                  </a:cubicBezTo>
                  <a:cubicBezTo>
                    <a:pt x="338" y="378"/>
                    <a:pt x="345" y="380"/>
                    <a:pt x="351" y="382"/>
                  </a:cubicBezTo>
                  <a:cubicBezTo>
                    <a:pt x="362" y="386"/>
                    <a:pt x="371" y="393"/>
                    <a:pt x="377" y="402"/>
                  </a:cubicBezTo>
                  <a:cubicBezTo>
                    <a:pt x="395" y="426"/>
                    <a:pt x="396" y="451"/>
                    <a:pt x="382" y="477"/>
                  </a:cubicBezTo>
                  <a:close/>
                  <a:moveTo>
                    <a:pt x="868" y="106"/>
                  </a:moveTo>
                  <a:lnTo>
                    <a:pt x="125" y="106"/>
                  </a:lnTo>
                  <a:cubicBezTo>
                    <a:pt x="114" y="106"/>
                    <a:pt x="105" y="115"/>
                    <a:pt x="105" y="126"/>
                  </a:cubicBezTo>
                  <a:lnTo>
                    <a:pt x="105" y="690"/>
                  </a:lnTo>
                  <a:cubicBezTo>
                    <a:pt x="105" y="701"/>
                    <a:pt x="114" y="710"/>
                    <a:pt x="125" y="710"/>
                  </a:cubicBezTo>
                  <a:lnTo>
                    <a:pt x="577" y="710"/>
                  </a:lnTo>
                  <a:lnTo>
                    <a:pt x="577" y="669"/>
                  </a:lnTo>
                  <a:cubicBezTo>
                    <a:pt x="577" y="663"/>
                    <a:pt x="581" y="659"/>
                    <a:pt x="587" y="659"/>
                  </a:cubicBezTo>
                  <a:lnTo>
                    <a:pt x="810" y="659"/>
                  </a:lnTo>
                  <a:cubicBezTo>
                    <a:pt x="816" y="659"/>
                    <a:pt x="820" y="663"/>
                    <a:pt x="820" y="669"/>
                  </a:cubicBezTo>
                  <a:lnTo>
                    <a:pt x="820" y="710"/>
                  </a:lnTo>
                  <a:lnTo>
                    <a:pt x="868" y="710"/>
                  </a:lnTo>
                  <a:cubicBezTo>
                    <a:pt x="879" y="710"/>
                    <a:pt x="888" y="701"/>
                    <a:pt x="888" y="690"/>
                  </a:cubicBezTo>
                  <a:lnTo>
                    <a:pt x="888" y="126"/>
                  </a:lnTo>
                  <a:cubicBezTo>
                    <a:pt x="888" y="115"/>
                    <a:pt x="879" y="106"/>
                    <a:pt x="868" y="106"/>
                  </a:cubicBezTo>
                  <a:close/>
                  <a:moveTo>
                    <a:pt x="943" y="724"/>
                  </a:moveTo>
                  <a:cubicBezTo>
                    <a:pt x="943" y="743"/>
                    <a:pt x="927" y="759"/>
                    <a:pt x="907" y="759"/>
                  </a:cubicBezTo>
                  <a:lnTo>
                    <a:pt x="90" y="759"/>
                  </a:lnTo>
                  <a:cubicBezTo>
                    <a:pt x="70" y="759"/>
                    <a:pt x="54" y="743"/>
                    <a:pt x="54" y="723"/>
                  </a:cubicBezTo>
                  <a:lnTo>
                    <a:pt x="54" y="91"/>
                  </a:lnTo>
                  <a:cubicBezTo>
                    <a:pt x="54" y="72"/>
                    <a:pt x="70" y="55"/>
                    <a:pt x="90" y="55"/>
                  </a:cubicBezTo>
                  <a:lnTo>
                    <a:pt x="907" y="56"/>
                  </a:lnTo>
                  <a:cubicBezTo>
                    <a:pt x="927" y="56"/>
                    <a:pt x="943" y="72"/>
                    <a:pt x="943" y="91"/>
                  </a:cubicBezTo>
                  <a:lnTo>
                    <a:pt x="943" y="724"/>
                  </a:lnTo>
                  <a:close/>
                  <a:moveTo>
                    <a:pt x="923" y="0"/>
                  </a:moveTo>
                  <a:lnTo>
                    <a:pt x="71" y="0"/>
                  </a:lnTo>
                  <a:cubicBezTo>
                    <a:pt x="32" y="0"/>
                    <a:pt x="0" y="32"/>
                    <a:pt x="0" y="71"/>
                  </a:cubicBezTo>
                  <a:lnTo>
                    <a:pt x="0" y="739"/>
                  </a:lnTo>
                  <a:cubicBezTo>
                    <a:pt x="0" y="778"/>
                    <a:pt x="32" y="810"/>
                    <a:pt x="71" y="810"/>
                  </a:cubicBezTo>
                  <a:lnTo>
                    <a:pt x="923" y="810"/>
                  </a:lnTo>
                  <a:cubicBezTo>
                    <a:pt x="963" y="810"/>
                    <a:pt x="995" y="778"/>
                    <a:pt x="995" y="739"/>
                  </a:cubicBezTo>
                  <a:lnTo>
                    <a:pt x="995" y="72"/>
                  </a:lnTo>
                  <a:cubicBezTo>
                    <a:pt x="995" y="32"/>
                    <a:pt x="963" y="0"/>
                    <a:pt x="92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8" name="组合 13"/>
          <p:cNvGrpSpPr/>
          <p:nvPr/>
        </p:nvGrpSpPr>
        <p:grpSpPr bwMode="auto">
          <a:xfrm>
            <a:off x="1163638" y="4109704"/>
            <a:ext cx="914400" cy="914400"/>
            <a:chOff x="0" y="0"/>
            <a:chExt cx="1014374" cy="1014742"/>
          </a:xfrm>
        </p:grpSpPr>
        <p:sp>
          <p:nvSpPr>
            <p:cNvPr id="9" name="椭圆 14"/>
            <p:cNvSpPr>
              <a:spLocks noChangeArrowheads="1"/>
            </p:cNvSpPr>
            <p:nvPr/>
          </p:nvSpPr>
          <p:spPr bwMode="auto">
            <a:xfrm>
              <a:off x="0" y="0"/>
              <a:ext cx="1014374" cy="1014742"/>
            </a:xfrm>
            <a:prstGeom prst="ellipse">
              <a:avLst/>
            </a:prstGeom>
            <a:solidFill>
              <a:srgbClr val="6ED0D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reeform 17"/>
            <p:cNvSpPr>
              <a:spLocks noEditPoints="1"/>
            </p:cNvSpPr>
            <p:nvPr/>
          </p:nvSpPr>
          <p:spPr bwMode="auto">
            <a:xfrm>
              <a:off x="261053" y="237094"/>
              <a:ext cx="450112" cy="576340"/>
            </a:xfrm>
            <a:custGeom>
              <a:avLst/>
              <a:gdLst>
                <a:gd name="T0" fmla="*/ 2147483646 w 659"/>
                <a:gd name="T1" fmla="*/ 2147483646 h 962"/>
                <a:gd name="T2" fmla="*/ 2147483646 w 659"/>
                <a:gd name="T3" fmla="*/ 2147483646 h 962"/>
                <a:gd name="T4" fmla="*/ 2147483646 w 659"/>
                <a:gd name="T5" fmla="*/ 2147483646 h 962"/>
                <a:gd name="T6" fmla="*/ 2147483646 w 659"/>
                <a:gd name="T7" fmla="*/ 2147483646 h 962"/>
                <a:gd name="T8" fmla="*/ 2147483646 w 659"/>
                <a:gd name="T9" fmla="*/ 2147483646 h 962"/>
                <a:gd name="T10" fmla="*/ 2147483646 w 659"/>
                <a:gd name="T11" fmla="*/ 2147483646 h 962"/>
                <a:gd name="T12" fmla="*/ 2147483646 w 659"/>
                <a:gd name="T13" fmla="*/ 2147483646 h 962"/>
                <a:gd name="T14" fmla="*/ 2147483646 w 659"/>
                <a:gd name="T15" fmla="*/ 2147483646 h 962"/>
                <a:gd name="T16" fmla="*/ 2147483646 w 659"/>
                <a:gd name="T17" fmla="*/ 2147483646 h 962"/>
                <a:gd name="T18" fmla="*/ 2147483646 w 659"/>
                <a:gd name="T19" fmla="*/ 2147483646 h 962"/>
                <a:gd name="T20" fmla="*/ 2147483646 w 659"/>
                <a:gd name="T21" fmla="*/ 2147483646 h 962"/>
                <a:gd name="T22" fmla="*/ 2147483646 w 659"/>
                <a:gd name="T23" fmla="*/ 2147483646 h 962"/>
                <a:gd name="T24" fmla="*/ 2147483646 w 659"/>
                <a:gd name="T25" fmla="*/ 2147483646 h 962"/>
                <a:gd name="T26" fmla="*/ 2147483646 w 659"/>
                <a:gd name="T27" fmla="*/ 2147483646 h 962"/>
                <a:gd name="T28" fmla="*/ 2147483646 w 659"/>
                <a:gd name="T29" fmla="*/ 2147483646 h 962"/>
                <a:gd name="T30" fmla="*/ 2147483646 w 659"/>
                <a:gd name="T31" fmla="*/ 2147483646 h 962"/>
                <a:gd name="T32" fmla="*/ 2147483646 w 659"/>
                <a:gd name="T33" fmla="*/ 2147483646 h 962"/>
                <a:gd name="T34" fmla="*/ 2147483646 w 659"/>
                <a:gd name="T35" fmla="*/ 2147483646 h 962"/>
                <a:gd name="T36" fmla="*/ 2147483646 w 659"/>
                <a:gd name="T37" fmla="*/ 2147483646 h 962"/>
                <a:gd name="T38" fmla="*/ 2147483646 w 659"/>
                <a:gd name="T39" fmla="*/ 2147483646 h 962"/>
                <a:gd name="T40" fmla="*/ 2147483646 w 659"/>
                <a:gd name="T41" fmla="*/ 2147483646 h 962"/>
                <a:gd name="T42" fmla="*/ 2147483646 w 659"/>
                <a:gd name="T43" fmla="*/ 2147483646 h 962"/>
                <a:gd name="T44" fmla="*/ 2147483646 w 659"/>
                <a:gd name="T45" fmla="*/ 2147483646 h 962"/>
                <a:gd name="T46" fmla="*/ 2147483646 w 659"/>
                <a:gd name="T47" fmla="*/ 2147483646 h 962"/>
                <a:gd name="T48" fmla="*/ 2147483646 w 659"/>
                <a:gd name="T49" fmla="*/ 2147483646 h 962"/>
                <a:gd name="T50" fmla="*/ 2147483646 w 659"/>
                <a:gd name="T51" fmla="*/ 2147483646 h 962"/>
                <a:gd name="T52" fmla="*/ 2147483646 w 659"/>
                <a:gd name="T53" fmla="*/ 2147483646 h 962"/>
                <a:gd name="T54" fmla="*/ 2147483646 w 659"/>
                <a:gd name="T55" fmla="*/ 2147483646 h 962"/>
                <a:gd name="T56" fmla="*/ 2147483646 w 659"/>
                <a:gd name="T57" fmla="*/ 2147483646 h 962"/>
                <a:gd name="T58" fmla="*/ 2147483646 w 659"/>
                <a:gd name="T59" fmla="*/ 0 h 962"/>
                <a:gd name="T60" fmla="*/ 2147483646 w 659"/>
                <a:gd name="T61" fmla="*/ 2147483646 h 962"/>
                <a:gd name="T62" fmla="*/ 2147483646 w 659"/>
                <a:gd name="T63" fmla="*/ 2147483646 h 962"/>
                <a:gd name="T64" fmla="*/ 2147483646 w 659"/>
                <a:gd name="T65" fmla="*/ 2147483646 h 962"/>
                <a:gd name="T66" fmla="*/ 2147483646 w 659"/>
                <a:gd name="T67" fmla="*/ 2147483646 h 962"/>
                <a:gd name="T68" fmla="*/ 2147483646 w 659"/>
                <a:gd name="T69" fmla="*/ 2147483646 h 962"/>
                <a:gd name="T70" fmla="*/ 2147483646 w 659"/>
                <a:gd name="T71" fmla="*/ 2147483646 h 962"/>
                <a:gd name="T72" fmla="*/ 2147483646 w 659"/>
                <a:gd name="T73" fmla="*/ 2147483646 h 962"/>
                <a:gd name="T74" fmla="*/ 2147483646 w 659"/>
                <a:gd name="T75" fmla="*/ 2147483646 h 962"/>
                <a:gd name="T76" fmla="*/ 2147483646 w 659"/>
                <a:gd name="T77" fmla="*/ 2147483646 h 962"/>
                <a:gd name="T78" fmla="*/ 2147483646 w 659"/>
                <a:gd name="T79" fmla="*/ 2147483646 h 962"/>
                <a:gd name="T80" fmla="*/ 2147483646 w 659"/>
                <a:gd name="T81" fmla="*/ 2147483646 h 962"/>
                <a:gd name="T82" fmla="*/ 2147483646 w 659"/>
                <a:gd name="T83" fmla="*/ 2147483646 h 962"/>
                <a:gd name="T84" fmla="*/ 2147483646 w 659"/>
                <a:gd name="T85" fmla="*/ 2147483646 h 962"/>
                <a:gd name="T86" fmla="*/ 2147483646 w 659"/>
                <a:gd name="T87" fmla="*/ 2147483646 h 962"/>
                <a:gd name="T88" fmla="*/ 2147483646 w 659"/>
                <a:gd name="T89" fmla="*/ 2147483646 h 962"/>
                <a:gd name="T90" fmla="*/ 2147483646 w 659"/>
                <a:gd name="T91" fmla="*/ 2147483646 h 962"/>
                <a:gd name="T92" fmla="*/ 2147483646 w 659"/>
                <a:gd name="T93" fmla="*/ 2147483646 h 962"/>
                <a:gd name="T94" fmla="*/ 2147483646 w 659"/>
                <a:gd name="T95" fmla="*/ 2147483646 h 962"/>
                <a:gd name="T96" fmla="*/ 2147483646 w 659"/>
                <a:gd name="T97" fmla="*/ 2147483646 h 962"/>
                <a:gd name="T98" fmla="*/ 2147483646 w 659"/>
                <a:gd name="T99" fmla="*/ 2147483646 h 962"/>
                <a:gd name="T100" fmla="*/ 2147483646 w 659"/>
                <a:gd name="T101" fmla="*/ 2147483646 h 962"/>
                <a:gd name="T102" fmla="*/ 2147483646 w 659"/>
                <a:gd name="T103" fmla="*/ 2147483646 h 962"/>
                <a:gd name="T104" fmla="*/ 2147483646 w 659"/>
                <a:gd name="T105" fmla="*/ 2147483646 h 9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59" h="962">
                  <a:moveTo>
                    <a:pt x="230" y="555"/>
                  </a:moveTo>
                  <a:cubicBezTo>
                    <a:pt x="254" y="555"/>
                    <a:pt x="278" y="567"/>
                    <a:pt x="290" y="585"/>
                  </a:cubicBezTo>
                  <a:lnTo>
                    <a:pt x="313" y="619"/>
                  </a:lnTo>
                  <a:cubicBezTo>
                    <a:pt x="320" y="629"/>
                    <a:pt x="331" y="630"/>
                    <a:pt x="338" y="619"/>
                  </a:cubicBezTo>
                  <a:lnTo>
                    <a:pt x="362" y="586"/>
                  </a:lnTo>
                  <a:cubicBezTo>
                    <a:pt x="375" y="569"/>
                    <a:pt x="398" y="558"/>
                    <a:pt x="421" y="558"/>
                  </a:cubicBezTo>
                  <a:cubicBezTo>
                    <a:pt x="429" y="558"/>
                    <a:pt x="436" y="559"/>
                    <a:pt x="443" y="561"/>
                  </a:cubicBezTo>
                  <a:lnTo>
                    <a:pt x="481" y="575"/>
                  </a:lnTo>
                  <a:cubicBezTo>
                    <a:pt x="484" y="576"/>
                    <a:pt x="486" y="576"/>
                    <a:pt x="489" y="576"/>
                  </a:cubicBezTo>
                  <a:cubicBezTo>
                    <a:pt x="500" y="576"/>
                    <a:pt x="501" y="567"/>
                    <a:pt x="501" y="561"/>
                  </a:cubicBezTo>
                  <a:lnTo>
                    <a:pt x="501" y="520"/>
                  </a:lnTo>
                  <a:cubicBezTo>
                    <a:pt x="502" y="490"/>
                    <a:pt x="524" y="461"/>
                    <a:pt x="552" y="452"/>
                  </a:cubicBezTo>
                  <a:lnTo>
                    <a:pt x="591" y="441"/>
                  </a:lnTo>
                  <a:cubicBezTo>
                    <a:pt x="597" y="439"/>
                    <a:pt x="602" y="436"/>
                    <a:pt x="603" y="432"/>
                  </a:cubicBezTo>
                  <a:cubicBezTo>
                    <a:pt x="604" y="428"/>
                    <a:pt x="603" y="422"/>
                    <a:pt x="599" y="417"/>
                  </a:cubicBezTo>
                  <a:lnTo>
                    <a:pt x="575" y="384"/>
                  </a:lnTo>
                  <a:cubicBezTo>
                    <a:pt x="558" y="360"/>
                    <a:pt x="559" y="323"/>
                    <a:pt x="577" y="300"/>
                  </a:cubicBezTo>
                  <a:lnTo>
                    <a:pt x="601" y="268"/>
                  </a:lnTo>
                  <a:cubicBezTo>
                    <a:pt x="605" y="263"/>
                    <a:pt x="607" y="257"/>
                    <a:pt x="605" y="253"/>
                  </a:cubicBezTo>
                  <a:cubicBezTo>
                    <a:pt x="604" y="249"/>
                    <a:pt x="600" y="246"/>
                    <a:pt x="594" y="244"/>
                  </a:cubicBezTo>
                  <a:lnTo>
                    <a:pt x="555" y="231"/>
                  </a:lnTo>
                  <a:cubicBezTo>
                    <a:pt x="527" y="222"/>
                    <a:pt x="506" y="192"/>
                    <a:pt x="507" y="162"/>
                  </a:cubicBezTo>
                  <a:lnTo>
                    <a:pt x="508" y="121"/>
                  </a:lnTo>
                  <a:cubicBezTo>
                    <a:pt x="508" y="116"/>
                    <a:pt x="507" y="111"/>
                    <a:pt x="504" y="108"/>
                  </a:cubicBezTo>
                  <a:cubicBezTo>
                    <a:pt x="501" y="106"/>
                    <a:pt x="498" y="105"/>
                    <a:pt x="495" y="105"/>
                  </a:cubicBezTo>
                  <a:cubicBezTo>
                    <a:pt x="493" y="105"/>
                    <a:pt x="490" y="106"/>
                    <a:pt x="488" y="106"/>
                  </a:cubicBezTo>
                  <a:lnTo>
                    <a:pt x="449" y="119"/>
                  </a:lnTo>
                  <a:cubicBezTo>
                    <a:pt x="443" y="121"/>
                    <a:pt x="436" y="122"/>
                    <a:pt x="429" y="122"/>
                  </a:cubicBezTo>
                  <a:cubicBezTo>
                    <a:pt x="405" y="122"/>
                    <a:pt x="382" y="110"/>
                    <a:pt x="369" y="92"/>
                  </a:cubicBezTo>
                  <a:lnTo>
                    <a:pt x="346" y="58"/>
                  </a:lnTo>
                  <a:cubicBezTo>
                    <a:pt x="343" y="53"/>
                    <a:pt x="338" y="50"/>
                    <a:pt x="334" y="50"/>
                  </a:cubicBezTo>
                  <a:cubicBezTo>
                    <a:pt x="328" y="50"/>
                    <a:pt x="326" y="50"/>
                    <a:pt x="322" y="56"/>
                  </a:cubicBezTo>
                  <a:lnTo>
                    <a:pt x="321" y="58"/>
                  </a:lnTo>
                  <a:cubicBezTo>
                    <a:pt x="311" y="74"/>
                    <a:pt x="298" y="93"/>
                    <a:pt x="287" y="104"/>
                  </a:cubicBezTo>
                  <a:cubicBezTo>
                    <a:pt x="280" y="111"/>
                    <a:pt x="269" y="120"/>
                    <a:pt x="255" y="120"/>
                  </a:cubicBezTo>
                  <a:cubicBezTo>
                    <a:pt x="251" y="120"/>
                    <a:pt x="247" y="119"/>
                    <a:pt x="245" y="118"/>
                  </a:cubicBezTo>
                  <a:lnTo>
                    <a:pt x="241" y="118"/>
                  </a:lnTo>
                  <a:lnTo>
                    <a:pt x="238" y="116"/>
                  </a:lnTo>
                  <a:cubicBezTo>
                    <a:pt x="234" y="115"/>
                    <a:pt x="227" y="113"/>
                    <a:pt x="220" y="111"/>
                  </a:cubicBezTo>
                  <a:cubicBezTo>
                    <a:pt x="210" y="108"/>
                    <a:pt x="192" y="103"/>
                    <a:pt x="189" y="103"/>
                  </a:cubicBezTo>
                  <a:cubicBezTo>
                    <a:pt x="181" y="101"/>
                    <a:pt x="173" y="100"/>
                    <a:pt x="171" y="100"/>
                  </a:cubicBezTo>
                  <a:cubicBezTo>
                    <a:pt x="161" y="100"/>
                    <a:pt x="158" y="108"/>
                    <a:pt x="158" y="116"/>
                  </a:cubicBezTo>
                  <a:lnTo>
                    <a:pt x="158" y="157"/>
                  </a:lnTo>
                  <a:cubicBezTo>
                    <a:pt x="158" y="187"/>
                    <a:pt x="135" y="216"/>
                    <a:pt x="107" y="225"/>
                  </a:cubicBezTo>
                  <a:lnTo>
                    <a:pt x="68" y="236"/>
                  </a:lnTo>
                  <a:cubicBezTo>
                    <a:pt x="62" y="238"/>
                    <a:pt x="58" y="241"/>
                    <a:pt x="56" y="246"/>
                  </a:cubicBezTo>
                  <a:cubicBezTo>
                    <a:pt x="55" y="249"/>
                    <a:pt x="56" y="255"/>
                    <a:pt x="60" y="260"/>
                  </a:cubicBezTo>
                  <a:lnTo>
                    <a:pt x="84" y="293"/>
                  </a:lnTo>
                  <a:cubicBezTo>
                    <a:pt x="101" y="317"/>
                    <a:pt x="101" y="354"/>
                    <a:pt x="83" y="377"/>
                  </a:cubicBezTo>
                  <a:lnTo>
                    <a:pt x="58" y="410"/>
                  </a:lnTo>
                  <a:cubicBezTo>
                    <a:pt x="54" y="415"/>
                    <a:pt x="53" y="420"/>
                    <a:pt x="54" y="424"/>
                  </a:cubicBezTo>
                  <a:cubicBezTo>
                    <a:pt x="55" y="428"/>
                    <a:pt x="59" y="431"/>
                    <a:pt x="65" y="433"/>
                  </a:cubicBezTo>
                  <a:lnTo>
                    <a:pt x="104" y="446"/>
                  </a:lnTo>
                  <a:cubicBezTo>
                    <a:pt x="132" y="455"/>
                    <a:pt x="153" y="486"/>
                    <a:pt x="153" y="515"/>
                  </a:cubicBezTo>
                  <a:lnTo>
                    <a:pt x="152" y="556"/>
                  </a:lnTo>
                  <a:cubicBezTo>
                    <a:pt x="151" y="561"/>
                    <a:pt x="153" y="566"/>
                    <a:pt x="155" y="568"/>
                  </a:cubicBezTo>
                  <a:cubicBezTo>
                    <a:pt x="158" y="571"/>
                    <a:pt x="162" y="572"/>
                    <a:pt x="164" y="572"/>
                  </a:cubicBezTo>
                  <a:cubicBezTo>
                    <a:pt x="167" y="572"/>
                    <a:pt x="169" y="571"/>
                    <a:pt x="172" y="571"/>
                  </a:cubicBezTo>
                  <a:lnTo>
                    <a:pt x="210" y="558"/>
                  </a:lnTo>
                  <a:cubicBezTo>
                    <a:pt x="217" y="556"/>
                    <a:pt x="223" y="555"/>
                    <a:pt x="230" y="555"/>
                  </a:cubicBezTo>
                  <a:close/>
                  <a:moveTo>
                    <a:pt x="326" y="677"/>
                  </a:moveTo>
                  <a:cubicBezTo>
                    <a:pt x="305" y="677"/>
                    <a:pt x="285" y="666"/>
                    <a:pt x="272" y="647"/>
                  </a:cubicBezTo>
                  <a:lnTo>
                    <a:pt x="249" y="614"/>
                  </a:lnTo>
                  <a:cubicBezTo>
                    <a:pt x="246" y="609"/>
                    <a:pt x="238" y="605"/>
                    <a:pt x="230" y="605"/>
                  </a:cubicBezTo>
                  <a:cubicBezTo>
                    <a:pt x="228" y="605"/>
                    <a:pt x="227" y="605"/>
                    <a:pt x="225" y="606"/>
                  </a:cubicBezTo>
                  <a:lnTo>
                    <a:pt x="187" y="618"/>
                  </a:lnTo>
                  <a:cubicBezTo>
                    <a:pt x="162" y="626"/>
                    <a:pt x="136" y="620"/>
                    <a:pt x="120" y="603"/>
                  </a:cubicBezTo>
                  <a:cubicBezTo>
                    <a:pt x="107" y="591"/>
                    <a:pt x="101" y="573"/>
                    <a:pt x="102" y="554"/>
                  </a:cubicBezTo>
                  <a:lnTo>
                    <a:pt x="103" y="514"/>
                  </a:lnTo>
                  <a:cubicBezTo>
                    <a:pt x="103" y="506"/>
                    <a:pt x="96" y="496"/>
                    <a:pt x="88" y="493"/>
                  </a:cubicBezTo>
                  <a:lnTo>
                    <a:pt x="50" y="481"/>
                  </a:lnTo>
                  <a:cubicBezTo>
                    <a:pt x="28" y="474"/>
                    <a:pt x="12" y="458"/>
                    <a:pt x="6" y="439"/>
                  </a:cubicBezTo>
                  <a:cubicBezTo>
                    <a:pt x="0" y="419"/>
                    <a:pt x="4" y="397"/>
                    <a:pt x="18" y="379"/>
                  </a:cubicBezTo>
                  <a:lnTo>
                    <a:pt x="43" y="347"/>
                  </a:lnTo>
                  <a:cubicBezTo>
                    <a:pt x="48" y="341"/>
                    <a:pt x="48" y="328"/>
                    <a:pt x="43" y="322"/>
                  </a:cubicBezTo>
                  <a:lnTo>
                    <a:pt x="20" y="289"/>
                  </a:lnTo>
                  <a:cubicBezTo>
                    <a:pt x="6" y="271"/>
                    <a:pt x="2" y="249"/>
                    <a:pt x="9" y="229"/>
                  </a:cubicBezTo>
                  <a:cubicBezTo>
                    <a:pt x="16" y="210"/>
                    <a:pt x="32" y="195"/>
                    <a:pt x="54" y="188"/>
                  </a:cubicBezTo>
                  <a:lnTo>
                    <a:pt x="93" y="177"/>
                  </a:lnTo>
                  <a:cubicBezTo>
                    <a:pt x="100" y="175"/>
                    <a:pt x="108" y="164"/>
                    <a:pt x="108" y="157"/>
                  </a:cubicBezTo>
                  <a:lnTo>
                    <a:pt x="108" y="116"/>
                  </a:lnTo>
                  <a:cubicBezTo>
                    <a:pt x="108" y="79"/>
                    <a:pt x="135" y="50"/>
                    <a:pt x="171" y="50"/>
                  </a:cubicBezTo>
                  <a:cubicBezTo>
                    <a:pt x="180" y="50"/>
                    <a:pt x="193" y="52"/>
                    <a:pt x="200" y="54"/>
                  </a:cubicBezTo>
                  <a:cubicBezTo>
                    <a:pt x="203" y="55"/>
                    <a:pt x="213" y="57"/>
                    <a:pt x="234" y="63"/>
                  </a:cubicBezTo>
                  <a:cubicBezTo>
                    <a:pt x="241" y="65"/>
                    <a:pt x="247" y="67"/>
                    <a:pt x="251" y="68"/>
                  </a:cubicBezTo>
                  <a:lnTo>
                    <a:pt x="252" y="68"/>
                  </a:lnTo>
                  <a:cubicBezTo>
                    <a:pt x="252" y="68"/>
                    <a:pt x="252" y="68"/>
                    <a:pt x="252" y="68"/>
                  </a:cubicBezTo>
                  <a:cubicBezTo>
                    <a:pt x="258" y="63"/>
                    <a:pt x="267" y="50"/>
                    <a:pt x="279" y="31"/>
                  </a:cubicBezTo>
                  <a:lnTo>
                    <a:pt x="280" y="30"/>
                  </a:lnTo>
                  <a:cubicBezTo>
                    <a:pt x="293" y="10"/>
                    <a:pt x="310" y="0"/>
                    <a:pt x="334" y="0"/>
                  </a:cubicBezTo>
                  <a:cubicBezTo>
                    <a:pt x="355" y="0"/>
                    <a:pt x="374" y="11"/>
                    <a:pt x="387" y="30"/>
                  </a:cubicBezTo>
                  <a:lnTo>
                    <a:pt x="410" y="63"/>
                  </a:lnTo>
                  <a:cubicBezTo>
                    <a:pt x="413" y="68"/>
                    <a:pt x="421" y="72"/>
                    <a:pt x="429" y="72"/>
                  </a:cubicBezTo>
                  <a:cubicBezTo>
                    <a:pt x="432" y="72"/>
                    <a:pt x="433" y="72"/>
                    <a:pt x="434" y="71"/>
                  </a:cubicBezTo>
                  <a:lnTo>
                    <a:pt x="472" y="59"/>
                  </a:lnTo>
                  <a:cubicBezTo>
                    <a:pt x="497" y="51"/>
                    <a:pt x="523" y="57"/>
                    <a:pt x="540" y="74"/>
                  </a:cubicBezTo>
                  <a:cubicBezTo>
                    <a:pt x="552" y="86"/>
                    <a:pt x="558" y="104"/>
                    <a:pt x="558" y="123"/>
                  </a:cubicBezTo>
                  <a:lnTo>
                    <a:pt x="556" y="163"/>
                  </a:lnTo>
                  <a:cubicBezTo>
                    <a:pt x="556" y="171"/>
                    <a:pt x="564" y="181"/>
                    <a:pt x="571" y="184"/>
                  </a:cubicBezTo>
                  <a:lnTo>
                    <a:pt x="610" y="196"/>
                  </a:lnTo>
                  <a:cubicBezTo>
                    <a:pt x="631" y="203"/>
                    <a:pt x="647" y="219"/>
                    <a:pt x="653" y="238"/>
                  </a:cubicBezTo>
                  <a:cubicBezTo>
                    <a:pt x="659" y="258"/>
                    <a:pt x="655" y="280"/>
                    <a:pt x="641" y="298"/>
                  </a:cubicBezTo>
                  <a:lnTo>
                    <a:pt x="616" y="330"/>
                  </a:lnTo>
                  <a:cubicBezTo>
                    <a:pt x="612" y="336"/>
                    <a:pt x="611" y="349"/>
                    <a:pt x="616" y="355"/>
                  </a:cubicBezTo>
                  <a:lnTo>
                    <a:pt x="640" y="388"/>
                  </a:lnTo>
                  <a:cubicBezTo>
                    <a:pt x="653" y="406"/>
                    <a:pt x="657" y="428"/>
                    <a:pt x="650" y="448"/>
                  </a:cubicBezTo>
                  <a:cubicBezTo>
                    <a:pt x="644" y="467"/>
                    <a:pt x="627" y="482"/>
                    <a:pt x="605" y="489"/>
                  </a:cubicBezTo>
                  <a:lnTo>
                    <a:pt x="566" y="500"/>
                  </a:lnTo>
                  <a:cubicBezTo>
                    <a:pt x="559" y="502"/>
                    <a:pt x="551" y="513"/>
                    <a:pt x="551" y="520"/>
                  </a:cubicBezTo>
                  <a:lnTo>
                    <a:pt x="551" y="561"/>
                  </a:lnTo>
                  <a:cubicBezTo>
                    <a:pt x="551" y="599"/>
                    <a:pt x="525" y="626"/>
                    <a:pt x="489" y="626"/>
                  </a:cubicBezTo>
                  <a:cubicBezTo>
                    <a:pt x="481" y="626"/>
                    <a:pt x="472" y="625"/>
                    <a:pt x="464" y="622"/>
                  </a:cubicBezTo>
                  <a:lnTo>
                    <a:pt x="426" y="608"/>
                  </a:lnTo>
                  <a:cubicBezTo>
                    <a:pt x="425" y="608"/>
                    <a:pt x="423" y="608"/>
                    <a:pt x="421" y="608"/>
                  </a:cubicBezTo>
                  <a:cubicBezTo>
                    <a:pt x="413" y="608"/>
                    <a:pt x="405" y="612"/>
                    <a:pt x="402" y="616"/>
                  </a:cubicBezTo>
                  <a:lnTo>
                    <a:pt x="379" y="649"/>
                  </a:lnTo>
                  <a:cubicBezTo>
                    <a:pt x="365" y="667"/>
                    <a:pt x="346" y="677"/>
                    <a:pt x="326" y="677"/>
                  </a:cubicBezTo>
                  <a:close/>
                  <a:moveTo>
                    <a:pt x="328" y="178"/>
                  </a:moveTo>
                  <a:cubicBezTo>
                    <a:pt x="234" y="178"/>
                    <a:pt x="157" y="254"/>
                    <a:pt x="157" y="349"/>
                  </a:cubicBezTo>
                  <a:cubicBezTo>
                    <a:pt x="157" y="443"/>
                    <a:pt x="234" y="520"/>
                    <a:pt x="328" y="520"/>
                  </a:cubicBezTo>
                  <a:cubicBezTo>
                    <a:pt x="423" y="520"/>
                    <a:pt x="499" y="443"/>
                    <a:pt x="499" y="349"/>
                  </a:cubicBezTo>
                  <a:cubicBezTo>
                    <a:pt x="499" y="254"/>
                    <a:pt x="423" y="178"/>
                    <a:pt x="328" y="178"/>
                  </a:cubicBezTo>
                  <a:close/>
                  <a:moveTo>
                    <a:pt x="328" y="550"/>
                  </a:moveTo>
                  <a:cubicBezTo>
                    <a:pt x="217" y="550"/>
                    <a:pt x="127" y="460"/>
                    <a:pt x="127" y="349"/>
                  </a:cubicBezTo>
                  <a:cubicBezTo>
                    <a:pt x="127" y="238"/>
                    <a:pt x="217" y="148"/>
                    <a:pt x="328" y="148"/>
                  </a:cubicBezTo>
                  <a:cubicBezTo>
                    <a:pt x="439" y="148"/>
                    <a:pt x="529" y="238"/>
                    <a:pt x="529" y="349"/>
                  </a:cubicBezTo>
                  <a:cubicBezTo>
                    <a:pt x="529" y="460"/>
                    <a:pt x="439" y="550"/>
                    <a:pt x="328" y="550"/>
                  </a:cubicBezTo>
                  <a:close/>
                  <a:moveTo>
                    <a:pt x="472" y="349"/>
                  </a:moveTo>
                  <a:cubicBezTo>
                    <a:pt x="472" y="428"/>
                    <a:pt x="408" y="493"/>
                    <a:pt x="328" y="493"/>
                  </a:cubicBezTo>
                  <a:cubicBezTo>
                    <a:pt x="249" y="493"/>
                    <a:pt x="184" y="428"/>
                    <a:pt x="184" y="349"/>
                  </a:cubicBezTo>
                  <a:cubicBezTo>
                    <a:pt x="184" y="269"/>
                    <a:pt x="249" y="205"/>
                    <a:pt x="328" y="205"/>
                  </a:cubicBezTo>
                  <a:cubicBezTo>
                    <a:pt x="408" y="205"/>
                    <a:pt x="472" y="269"/>
                    <a:pt x="472" y="349"/>
                  </a:cubicBezTo>
                  <a:close/>
                  <a:moveTo>
                    <a:pt x="491" y="666"/>
                  </a:moveTo>
                  <a:cubicBezTo>
                    <a:pt x="491" y="666"/>
                    <a:pt x="490" y="666"/>
                    <a:pt x="489" y="666"/>
                  </a:cubicBezTo>
                  <a:cubicBezTo>
                    <a:pt x="476" y="666"/>
                    <a:pt x="463" y="664"/>
                    <a:pt x="451" y="660"/>
                  </a:cubicBezTo>
                  <a:lnTo>
                    <a:pt x="426" y="651"/>
                  </a:lnTo>
                  <a:lnTo>
                    <a:pt x="411" y="672"/>
                  </a:lnTo>
                  <a:cubicBezTo>
                    <a:pt x="399" y="689"/>
                    <a:pt x="383" y="701"/>
                    <a:pt x="366" y="709"/>
                  </a:cubicBezTo>
                  <a:lnTo>
                    <a:pt x="378" y="908"/>
                  </a:lnTo>
                  <a:cubicBezTo>
                    <a:pt x="379" y="925"/>
                    <a:pt x="387" y="926"/>
                    <a:pt x="395" y="913"/>
                  </a:cubicBezTo>
                  <a:lnTo>
                    <a:pt x="435" y="848"/>
                  </a:lnTo>
                  <a:cubicBezTo>
                    <a:pt x="444" y="834"/>
                    <a:pt x="460" y="832"/>
                    <a:pt x="471" y="844"/>
                  </a:cubicBezTo>
                  <a:lnTo>
                    <a:pt x="553" y="929"/>
                  </a:lnTo>
                  <a:cubicBezTo>
                    <a:pt x="564" y="941"/>
                    <a:pt x="570" y="938"/>
                    <a:pt x="566" y="922"/>
                  </a:cubicBezTo>
                  <a:cubicBezTo>
                    <a:pt x="566" y="922"/>
                    <a:pt x="514" y="744"/>
                    <a:pt x="491" y="666"/>
                  </a:cubicBezTo>
                  <a:close/>
                  <a:moveTo>
                    <a:pt x="326" y="717"/>
                  </a:moveTo>
                  <a:cubicBezTo>
                    <a:pt x="291" y="717"/>
                    <a:pt x="260" y="700"/>
                    <a:pt x="239" y="670"/>
                  </a:cubicBezTo>
                  <a:lnTo>
                    <a:pt x="224" y="648"/>
                  </a:lnTo>
                  <a:lnTo>
                    <a:pt x="199" y="656"/>
                  </a:lnTo>
                  <a:cubicBezTo>
                    <a:pt x="188" y="660"/>
                    <a:pt x="176" y="662"/>
                    <a:pt x="165" y="662"/>
                  </a:cubicBezTo>
                  <a:cubicBezTo>
                    <a:pt x="160" y="662"/>
                    <a:pt x="155" y="661"/>
                    <a:pt x="150" y="660"/>
                  </a:cubicBezTo>
                  <a:cubicBezTo>
                    <a:pt x="129" y="738"/>
                    <a:pt x="81" y="915"/>
                    <a:pt x="80" y="920"/>
                  </a:cubicBezTo>
                  <a:cubicBezTo>
                    <a:pt x="77" y="936"/>
                    <a:pt x="87" y="962"/>
                    <a:pt x="115" y="945"/>
                  </a:cubicBezTo>
                  <a:cubicBezTo>
                    <a:pt x="119" y="943"/>
                    <a:pt x="203" y="874"/>
                    <a:pt x="203" y="874"/>
                  </a:cubicBezTo>
                  <a:cubicBezTo>
                    <a:pt x="215" y="863"/>
                    <a:pt x="226" y="862"/>
                    <a:pt x="240" y="875"/>
                  </a:cubicBezTo>
                  <a:lnTo>
                    <a:pt x="305" y="932"/>
                  </a:lnTo>
                  <a:cubicBezTo>
                    <a:pt x="317" y="943"/>
                    <a:pt x="334" y="937"/>
                    <a:pt x="334" y="921"/>
                  </a:cubicBezTo>
                  <a:lnTo>
                    <a:pt x="328" y="717"/>
                  </a:lnTo>
                  <a:cubicBezTo>
                    <a:pt x="327" y="717"/>
                    <a:pt x="326" y="717"/>
                    <a:pt x="326" y="7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1" name="组合 16"/>
          <p:cNvGrpSpPr/>
          <p:nvPr/>
        </p:nvGrpSpPr>
        <p:grpSpPr bwMode="auto">
          <a:xfrm>
            <a:off x="1163638" y="5416216"/>
            <a:ext cx="914400" cy="914400"/>
            <a:chOff x="0" y="0"/>
            <a:chExt cx="919063" cy="919397"/>
          </a:xfrm>
        </p:grpSpPr>
        <p:sp>
          <p:nvSpPr>
            <p:cNvPr id="12" name="椭圆 17"/>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3" name="Freeform 34"/>
            <p:cNvSpPr>
              <a:spLocks noEditPoints="1"/>
            </p:cNvSpPr>
            <p:nvPr/>
          </p:nvSpPr>
          <p:spPr bwMode="auto">
            <a:xfrm>
              <a:off x="168543" y="347450"/>
              <a:ext cx="544580" cy="331854"/>
            </a:xfrm>
            <a:custGeom>
              <a:avLst/>
              <a:gdLst>
                <a:gd name="T0" fmla="*/ 2147483646 w 363"/>
                <a:gd name="T1" fmla="*/ 2147483646 h 221"/>
                <a:gd name="T2" fmla="*/ 2147483646 w 363"/>
                <a:gd name="T3" fmla="*/ 2147483646 h 221"/>
                <a:gd name="T4" fmla="*/ 2147483646 w 363"/>
                <a:gd name="T5" fmla="*/ 2147483646 h 221"/>
                <a:gd name="T6" fmla="*/ 2147483646 w 363"/>
                <a:gd name="T7" fmla="*/ 2147483646 h 221"/>
                <a:gd name="T8" fmla="*/ 2147483646 w 363"/>
                <a:gd name="T9" fmla="*/ 2147483646 h 221"/>
                <a:gd name="T10" fmla="*/ 2147483646 w 363"/>
                <a:gd name="T11" fmla="*/ 2147483646 h 221"/>
                <a:gd name="T12" fmla="*/ 2147483646 w 363"/>
                <a:gd name="T13" fmla="*/ 2147483646 h 221"/>
                <a:gd name="T14" fmla="*/ 2147483646 w 363"/>
                <a:gd name="T15" fmla="*/ 2147483646 h 221"/>
                <a:gd name="T16" fmla="*/ 2147483646 w 363"/>
                <a:gd name="T17" fmla="*/ 2147483646 h 221"/>
                <a:gd name="T18" fmla="*/ 2147483646 w 363"/>
                <a:gd name="T19" fmla="*/ 2147483646 h 221"/>
                <a:gd name="T20" fmla="*/ 2147483646 w 363"/>
                <a:gd name="T21" fmla="*/ 2147483646 h 221"/>
                <a:gd name="T22" fmla="*/ 2147483646 w 363"/>
                <a:gd name="T23" fmla="*/ 2147483646 h 221"/>
                <a:gd name="T24" fmla="*/ 2147483646 w 363"/>
                <a:gd name="T25" fmla="*/ 2147483646 h 221"/>
                <a:gd name="T26" fmla="*/ 2147483646 w 363"/>
                <a:gd name="T27" fmla="*/ 2147483646 h 221"/>
                <a:gd name="T28" fmla="*/ 2147483646 w 363"/>
                <a:gd name="T29" fmla="*/ 2147483646 h 221"/>
                <a:gd name="T30" fmla="*/ 2147483646 w 363"/>
                <a:gd name="T31" fmla="*/ 0 h 221"/>
                <a:gd name="T32" fmla="*/ 2147483646 w 363"/>
                <a:gd name="T33" fmla="*/ 2147483646 h 221"/>
                <a:gd name="T34" fmla="*/ 2147483646 w 363"/>
                <a:gd name="T35" fmla="*/ 2147483646 h 221"/>
                <a:gd name="T36" fmla="*/ 2147483646 w 363"/>
                <a:gd name="T37" fmla="*/ 2147483646 h 221"/>
                <a:gd name="T38" fmla="*/ 2147483646 w 363"/>
                <a:gd name="T39" fmla="*/ 2147483646 h 221"/>
                <a:gd name="T40" fmla="*/ 2147483646 w 363"/>
                <a:gd name="T41" fmla="*/ 2147483646 h 221"/>
                <a:gd name="T42" fmla="*/ 2147483646 w 363"/>
                <a:gd name="T43" fmla="*/ 2147483646 h 221"/>
                <a:gd name="T44" fmla="*/ 2147483646 w 363"/>
                <a:gd name="T45" fmla="*/ 2147483646 h 221"/>
                <a:gd name="T46" fmla="*/ 2147483646 w 363"/>
                <a:gd name="T47" fmla="*/ 2147483646 h 221"/>
                <a:gd name="T48" fmla="*/ 2147483646 w 363"/>
                <a:gd name="T49" fmla="*/ 2147483646 h 221"/>
                <a:gd name="T50" fmla="*/ 2147483646 w 363"/>
                <a:gd name="T51" fmla="*/ 2147483646 h 221"/>
                <a:gd name="T52" fmla="*/ 2147483646 w 363"/>
                <a:gd name="T53" fmla="*/ 2147483646 h 221"/>
                <a:gd name="T54" fmla="*/ 2147483646 w 363"/>
                <a:gd name="T55" fmla="*/ 2147483646 h 221"/>
                <a:gd name="T56" fmla="*/ 2147483646 w 363"/>
                <a:gd name="T57" fmla="*/ 2147483646 h 221"/>
                <a:gd name="T58" fmla="*/ 2147483646 w 363"/>
                <a:gd name="T59" fmla="*/ 2147483646 h 221"/>
                <a:gd name="T60" fmla="*/ 2147483646 w 363"/>
                <a:gd name="T61" fmla="*/ 2147483646 h 221"/>
                <a:gd name="T62" fmla="*/ 2147483646 w 363"/>
                <a:gd name="T63" fmla="*/ 2147483646 h 221"/>
                <a:gd name="T64" fmla="*/ 2147483646 w 363"/>
                <a:gd name="T65" fmla="*/ 2147483646 h 221"/>
                <a:gd name="T66" fmla="*/ 2147483646 w 363"/>
                <a:gd name="T67" fmla="*/ 2147483646 h 221"/>
                <a:gd name="T68" fmla="*/ 2147483646 w 363"/>
                <a:gd name="T69" fmla="*/ 2147483646 h 221"/>
                <a:gd name="T70" fmla="*/ 2147483646 w 363"/>
                <a:gd name="T71" fmla="*/ 2147483646 h 221"/>
                <a:gd name="T72" fmla="*/ 2147483646 w 363"/>
                <a:gd name="T73" fmla="*/ 2147483646 h 221"/>
                <a:gd name="T74" fmla="*/ 2147483646 w 363"/>
                <a:gd name="T75" fmla="*/ 2147483646 h 221"/>
                <a:gd name="T76" fmla="*/ 2147483646 w 363"/>
                <a:gd name="T77" fmla="*/ 2147483646 h 221"/>
                <a:gd name="T78" fmla="*/ 2147483646 w 363"/>
                <a:gd name="T79" fmla="*/ 2147483646 h 221"/>
                <a:gd name="T80" fmla="*/ 2147483646 w 363"/>
                <a:gd name="T81" fmla="*/ 2147483646 h 221"/>
                <a:gd name="T82" fmla="*/ 2147483646 w 363"/>
                <a:gd name="T83" fmla="*/ 2147483646 h 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4" name="组合 19"/>
          <p:cNvGrpSpPr/>
          <p:nvPr/>
        </p:nvGrpSpPr>
        <p:grpSpPr bwMode="auto">
          <a:xfrm>
            <a:off x="6381750" y="4150979"/>
            <a:ext cx="874713" cy="876300"/>
            <a:chOff x="0" y="0"/>
            <a:chExt cx="919063" cy="919397"/>
          </a:xfrm>
        </p:grpSpPr>
        <p:sp>
          <p:nvSpPr>
            <p:cNvPr id="15" name="椭圆 20"/>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6" name="Freeform 139"/>
            <p:cNvSpPr>
              <a:spLocks noEditPoints="1"/>
            </p:cNvSpPr>
            <p:nvPr/>
          </p:nvSpPr>
          <p:spPr bwMode="auto">
            <a:xfrm>
              <a:off x="230860" y="248693"/>
              <a:ext cx="423775" cy="422010"/>
            </a:xfrm>
            <a:custGeom>
              <a:avLst/>
              <a:gdLst>
                <a:gd name="T0" fmla="*/ 2147483646 w 97"/>
                <a:gd name="T1" fmla="*/ 2147483646 h 97"/>
                <a:gd name="T2" fmla="*/ 2147483646 w 97"/>
                <a:gd name="T3" fmla="*/ 2147483646 h 97"/>
                <a:gd name="T4" fmla="*/ 2147483646 w 97"/>
                <a:gd name="T5" fmla="*/ 0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2147483646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2147483646 w 97"/>
                <a:gd name="T79" fmla="*/ 2147483646 h 97"/>
                <a:gd name="T80" fmla="*/ 2147483646 w 97"/>
                <a:gd name="T81" fmla="*/ 2147483646 h 97"/>
                <a:gd name="T82" fmla="*/ 2147483646 w 97"/>
                <a:gd name="T83" fmla="*/ 2147483646 h 97"/>
                <a:gd name="T84" fmla="*/ 2147483646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2147483646 w 97"/>
                <a:gd name="T105" fmla="*/ 2147483646 h 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7059" tIns="53529" rIns="107059" bIns="5352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17" name="等腰三角形 25"/>
          <p:cNvSpPr>
            <a:spLocks noChangeArrowheads="1"/>
          </p:cNvSpPr>
          <p:nvPr/>
        </p:nvSpPr>
        <p:spPr bwMode="auto">
          <a:xfrm rot="10800000">
            <a:off x="5591175" y="3844591"/>
            <a:ext cx="504825" cy="434975"/>
          </a:xfrm>
          <a:prstGeom prst="triangle">
            <a:avLst>
              <a:gd name="adj" fmla="val 50000"/>
            </a:avLst>
          </a:prstGeom>
          <a:solidFill>
            <a:srgbClr val="6ED0D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8" name="TextBox 35"/>
          <p:cNvSpPr txBox="1"/>
          <p:nvPr/>
        </p:nvSpPr>
        <p:spPr>
          <a:xfrm>
            <a:off x="2359493" y="4498732"/>
            <a:ext cx="3072266" cy="3429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Please enter the text you want to express.</a:t>
            </a:r>
          </a:p>
        </p:txBody>
      </p:sp>
      <p:sp>
        <p:nvSpPr>
          <p:cNvPr id="19" name="文本框 18"/>
          <p:cNvSpPr txBox="1"/>
          <p:nvPr/>
        </p:nvSpPr>
        <p:spPr>
          <a:xfrm>
            <a:off x="2363788" y="4197245"/>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p>
        </p:txBody>
      </p:sp>
      <p:sp>
        <p:nvSpPr>
          <p:cNvPr id="20" name="TextBox 35"/>
          <p:cNvSpPr txBox="1"/>
          <p:nvPr/>
        </p:nvSpPr>
        <p:spPr>
          <a:xfrm>
            <a:off x="2359493" y="5717703"/>
            <a:ext cx="3072266" cy="3429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Please enter the text you want to express.</a:t>
            </a:r>
          </a:p>
        </p:txBody>
      </p:sp>
      <p:sp>
        <p:nvSpPr>
          <p:cNvPr id="21" name="文本框 20"/>
          <p:cNvSpPr txBox="1"/>
          <p:nvPr/>
        </p:nvSpPr>
        <p:spPr>
          <a:xfrm>
            <a:off x="2363788" y="5416216"/>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p>
        </p:txBody>
      </p:sp>
      <p:sp>
        <p:nvSpPr>
          <p:cNvPr id="22" name="TextBox 35"/>
          <p:cNvSpPr txBox="1"/>
          <p:nvPr/>
        </p:nvSpPr>
        <p:spPr>
          <a:xfrm>
            <a:off x="7594751" y="4498732"/>
            <a:ext cx="3072266" cy="3429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Please enter the text you want to express.</a:t>
            </a:r>
          </a:p>
        </p:txBody>
      </p:sp>
      <p:sp>
        <p:nvSpPr>
          <p:cNvPr id="23" name="文本框 22"/>
          <p:cNvSpPr txBox="1"/>
          <p:nvPr/>
        </p:nvSpPr>
        <p:spPr>
          <a:xfrm>
            <a:off x="7599046" y="4197245"/>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p>
        </p:txBody>
      </p:sp>
      <p:sp>
        <p:nvSpPr>
          <p:cNvPr id="24" name="TextBox 35"/>
          <p:cNvSpPr txBox="1"/>
          <p:nvPr/>
        </p:nvSpPr>
        <p:spPr>
          <a:xfrm>
            <a:off x="7594751" y="5717703"/>
            <a:ext cx="3072266" cy="3429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Please enter the text you want to express.</a:t>
            </a:r>
          </a:p>
        </p:txBody>
      </p:sp>
      <p:sp>
        <p:nvSpPr>
          <p:cNvPr id="25" name="文本框 24"/>
          <p:cNvSpPr txBox="1"/>
          <p:nvPr/>
        </p:nvSpPr>
        <p:spPr>
          <a:xfrm>
            <a:off x="7599046" y="5416216"/>
            <a:ext cx="1166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5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250"/>
                                        <p:tgtEl>
                                          <p:spTgt spid="1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25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250"/>
                                        <p:tgtEl>
                                          <p:spTgt spid="21"/>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250"/>
                                        <p:tgtEl>
                                          <p:spTgt spid="2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250"/>
                                        <p:tgtEl>
                                          <p:spTgt spid="2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25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25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grpSp>
        <p:nvGrpSpPr>
          <p:cNvPr id="23" name="组合 4"/>
          <p:cNvGrpSpPr/>
          <p:nvPr/>
        </p:nvGrpSpPr>
        <p:grpSpPr bwMode="auto">
          <a:xfrm>
            <a:off x="7581457" y="2225675"/>
            <a:ext cx="2511425" cy="871038"/>
            <a:chOff x="0" y="0"/>
            <a:chExt cx="2511426" cy="871761"/>
          </a:xfrm>
        </p:grpSpPr>
        <p:sp>
          <p:nvSpPr>
            <p:cNvPr id="24" name="矩形 8"/>
            <p:cNvSpPr>
              <a:spLocks noChangeArrowheads="1"/>
            </p:cNvSpPr>
            <p:nvPr/>
          </p:nvSpPr>
          <p:spPr bwMode="auto">
            <a:xfrm>
              <a:off x="0" y="338554"/>
              <a:ext cx="2511426" cy="53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Please enter the text you want to express.</a:t>
              </a:r>
            </a:p>
          </p:txBody>
        </p:sp>
        <p:sp>
          <p:nvSpPr>
            <p:cNvPr id="25" name="矩形 9"/>
            <p:cNvSpPr>
              <a:spLocks noChangeArrowheads="1"/>
            </p:cNvSpPr>
            <p:nvPr/>
          </p:nvSpPr>
          <p:spPr bwMode="auto">
            <a:xfrm>
              <a:off x="518679" y="0"/>
              <a:ext cx="1474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grpSp>
      <p:grpSp>
        <p:nvGrpSpPr>
          <p:cNvPr id="26" name="组合 10"/>
          <p:cNvGrpSpPr/>
          <p:nvPr/>
        </p:nvGrpSpPr>
        <p:grpSpPr bwMode="auto">
          <a:xfrm>
            <a:off x="8773670" y="3868738"/>
            <a:ext cx="2511425" cy="871537"/>
            <a:chOff x="0" y="0"/>
            <a:chExt cx="2511426" cy="870976"/>
          </a:xfrm>
        </p:grpSpPr>
        <p:sp>
          <p:nvSpPr>
            <p:cNvPr id="27" name="矩形 11"/>
            <p:cNvSpPr>
              <a:spLocks noChangeArrowheads="1"/>
            </p:cNvSpPr>
            <p:nvPr/>
          </p:nvSpPr>
          <p:spPr bwMode="auto">
            <a:xfrm>
              <a:off x="0" y="338554"/>
              <a:ext cx="2511426" cy="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Please enter the text you want to express.</a:t>
              </a:r>
            </a:p>
          </p:txBody>
        </p:sp>
        <p:sp>
          <p:nvSpPr>
            <p:cNvPr id="28" name="矩形 12"/>
            <p:cNvSpPr>
              <a:spLocks noChangeArrowheads="1"/>
            </p:cNvSpPr>
            <p:nvPr/>
          </p:nvSpPr>
          <p:spPr bwMode="auto">
            <a:xfrm>
              <a:off x="518679" y="0"/>
              <a:ext cx="1474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单击添加标题</a:t>
              </a: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grpSp>
      <p:grpSp>
        <p:nvGrpSpPr>
          <p:cNvPr id="29" name="组合 3"/>
          <p:cNvGrpSpPr/>
          <p:nvPr/>
        </p:nvGrpSpPr>
        <p:grpSpPr bwMode="auto">
          <a:xfrm>
            <a:off x="7186170" y="3586163"/>
            <a:ext cx="1495425" cy="3271837"/>
            <a:chOff x="0" y="0"/>
            <a:chExt cx="1494972" cy="3272061"/>
          </a:xfrm>
        </p:grpSpPr>
        <p:sp>
          <p:nvSpPr>
            <p:cNvPr id="30" name="六边形 20"/>
            <p:cNvSpPr>
              <a:spLocks noChangeArrowheads="1"/>
            </p:cNvSpPr>
            <p:nvPr/>
          </p:nvSpPr>
          <p:spPr bwMode="auto">
            <a:xfrm rot="5400000">
              <a:off x="-74314" y="74314"/>
              <a:ext cx="1643600" cy="1494972"/>
            </a:xfrm>
            <a:prstGeom prst="hexagon">
              <a:avLst>
                <a:gd name="adj" fmla="val 26941"/>
                <a:gd name="vf" fmla="val 115470"/>
              </a:avLst>
            </a:prstGeom>
            <a:solidFill>
              <a:srgbClr val="FFFFFF"/>
            </a:solidFill>
            <a:ln w="38100">
              <a:solidFill>
                <a:srgbClr val="3CBBCE"/>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cxnSp>
          <p:nvCxnSpPr>
            <p:cNvPr id="31" name="直接连接符 21"/>
            <p:cNvCxnSpPr>
              <a:cxnSpLocks noChangeShapeType="1"/>
            </p:cNvCxnSpPr>
            <p:nvPr/>
          </p:nvCxnSpPr>
          <p:spPr bwMode="auto">
            <a:xfrm>
              <a:off x="728436" y="1635475"/>
              <a:ext cx="0" cy="1636586"/>
            </a:xfrm>
            <a:prstGeom prst="line">
              <a:avLst/>
            </a:prstGeom>
            <a:noFill/>
            <a:ln w="6350">
              <a:solidFill>
                <a:srgbClr val="3BB6B7"/>
              </a:solidFill>
              <a:round/>
            </a:ln>
            <a:extLst>
              <a:ext uri="{909E8E84-426E-40DD-AFC4-6F175D3DCCD1}">
                <a14:hiddenFill xmlns:a14="http://schemas.microsoft.com/office/drawing/2010/main">
                  <a:noFill/>
                </a14:hiddenFill>
              </a:ext>
            </a:extLst>
          </p:spPr>
        </p:cxnSp>
        <p:pic>
          <p:nvPicPr>
            <p:cNvPr id="32" name="组合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26" y="459519"/>
              <a:ext cx="847344" cy="68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组合 2"/>
          <p:cNvGrpSpPr/>
          <p:nvPr/>
        </p:nvGrpSpPr>
        <p:grpSpPr bwMode="auto">
          <a:xfrm>
            <a:off x="5974907" y="1943100"/>
            <a:ext cx="1495425" cy="4914900"/>
            <a:chOff x="0" y="0"/>
            <a:chExt cx="1494972" cy="4915661"/>
          </a:xfrm>
        </p:grpSpPr>
        <p:cxnSp>
          <p:nvCxnSpPr>
            <p:cNvPr id="34" name="直接连接符 48"/>
            <p:cNvCxnSpPr>
              <a:cxnSpLocks noChangeShapeType="1"/>
              <a:stCxn id="35" idx="2"/>
            </p:cNvCxnSpPr>
            <p:nvPr/>
          </p:nvCxnSpPr>
          <p:spPr bwMode="auto">
            <a:xfrm>
              <a:off x="747486" y="1643600"/>
              <a:ext cx="0" cy="3272061"/>
            </a:xfrm>
            <a:prstGeom prst="line">
              <a:avLst/>
            </a:prstGeom>
            <a:noFill/>
            <a:ln w="6350">
              <a:solidFill>
                <a:srgbClr val="3BB6B7"/>
              </a:solidFill>
              <a:round/>
            </a:ln>
            <a:extLst>
              <a:ext uri="{909E8E84-426E-40DD-AFC4-6F175D3DCCD1}">
                <a14:hiddenFill xmlns:a14="http://schemas.microsoft.com/office/drawing/2010/main">
                  <a:noFill/>
                </a14:hiddenFill>
              </a:ext>
            </a:extLst>
          </p:spPr>
        </p:cxnSp>
        <p:sp>
          <p:nvSpPr>
            <p:cNvPr id="35" name="六边形 49"/>
            <p:cNvSpPr>
              <a:spLocks noChangeArrowheads="1"/>
            </p:cNvSpPr>
            <p:nvPr/>
          </p:nvSpPr>
          <p:spPr bwMode="auto">
            <a:xfrm rot="5400000">
              <a:off x="-74314" y="74314"/>
              <a:ext cx="1643600" cy="1494972"/>
            </a:xfrm>
            <a:prstGeom prst="hexagon">
              <a:avLst>
                <a:gd name="adj" fmla="val 26941"/>
                <a:gd name="vf" fmla="val 115470"/>
              </a:avLst>
            </a:prstGeom>
            <a:solidFill>
              <a:srgbClr val="FFFFFF"/>
            </a:solidFill>
            <a:ln w="38100">
              <a:solidFill>
                <a:srgbClr val="3CBBCE"/>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pic>
          <p:nvPicPr>
            <p:cNvPr id="36" name="组合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37" y="512063"/>
              <a:ext cx="78638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矩形 36"/>
          <p:cNvSpPr/>
          <p:nvPr/>
        </p:nvSpPr>
        <p:spPr>
          <a:xfrm>
            <a:off x="1571978" y="3364181"/>
            <a:ext cx="3939379" cy="2331720"/>
          </a:xfrm>
          <a:prstGeom prst="rect">
            <a:avLst/>
          </a:prstGeom>
        </p:spPr>
        <p:txBody>
          <a:bodyPr wrap="square">
            <a:spAutoFit/>
          </a:bodyPr>
          <a:lstStyle/>
          <a:p>
            <a:pPr>
              <a:lnSpc>
                <a:spcPct val="150000"/>
              </a:lnSpc>
            </a:pPr>
            <a:r>
              <a:rPr sz="1400" dirty="0">
                <a:latin typeface="+mn-ea"/>
              </a:rPr>
              <a:t>Please enter the text you want to express.Please enter the text you want to express.Please enter the text you want to express.Please enter the text you want to express.Please enter the text you want to express.</a:t>
            </a:r>
          </a:p>
          <a:p>
            <a:pPr>
              <a:lnSpc>
                <a:spcPct val="150000"/>
              </a:lnSpc>
            </a:pPr>
            <a:endParaRPr lang="zh-CN" altLang="en-US" sz="1400" dirty="0">
              <a:latin typeface="+mn-ea"/>
            </a:endParaRPr>
          </a:p>
        </p:txBody>
      </p:sp>
      <p:sp>
        <p:nvSpPr>
          <p:cNvPr id="38" name="文本框 37"/>
          <p:cNvSpPr txBox="1"/>
          <p:nvPr/>
        </p:nvSpPr>
        <p:spPr>
          <a:xfrm>
            <a:off x="1571978" y="2932668"/>
            <a:ext cx="2272353"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mn-ea"/>
                <a:ea typeface="+mn-ea"/>
              </a:rPr>
              <a:t>单击输入标题文字</a:t>
            </a:r>
          </a:p>
        </p:txBody>
      </p:sp>
      <p:cxnSp>
        <p:nvCxnSpPr>
          <p:cNvPr id="39" name="直接连接符 38"/>
          <p:cNvCxnSpPr/>
          <p:nvPr/>
        </p:nvCxnSpPr>
        <p:spPr>
          <a:xfrm>
            <a:off x="1635274" y="3346035"/>
            <a:ext cx="3552364" cy="0"/>
          </a:xfrm>
          <a:prstGeom prst="line">
            <a:avLst/>
          </a:prstGeom>
          <a:solidFill>
            <a:srgbClr val="070606"/>
          </a:solidFill>
          <a:ln w="15875">
            <a:solidFill>
              <a:schemeClr val="tx1"/>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1000"/>
                                        <p:tgtEl>
                                          <p:spTgt spid="37"/>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文本框 19"/>
          <p:cNvSpPr txBox="1"/>
          <p:nvPr/>
        </p:nvSpPr>
        <p:spPr>
          <a:xfrm>
            <a:off x="3903878" y="2624539"/>
            <a:ext cx="4882623" cy="707886"/>
          </a:xfrm>
          <a:prstGeom prst="rect">
            <a:avLst/>
          </a:prstGeom>
          <a:noFill/>
        </p:spPr>
        <p:txBody>
          <a:bodyPr wrap="square" rtlCol="0">
            <a:spAutoFit/>
          </a:bodyPr>
          <a:lstStyle/>
          <a:p>
            <a:pPr>
              <a:defRPr/>
            </a:pPr>
            <a:r>
              <a:rPr lang="en-US" altLang="zh-CN" sz="4000" kern="0" dirty="0">
                <a:solidFill>
                  <a:schemeClr val="accent3">
                    <a:lumMod val="50000"/>
                  </a:schemeClr>
                </a:solidFill>
                <a:latin typeface="等线" panose="02010600030101010101" charset="-122"/>
                <a:ea typeface="等线" panose="02010600030101010101" charset="-122"/>
              </a:rPr>
              <a:t>03</a:t>
            </a:r>
            <a:r>
              <a:rPr lang="en-US" altLang="zh-CN" sz="2800" kern="0" dirty="0">
                <a:solidFill>
                  <a:schemeClr val="accent3">
                    <a:lumMod val="50000"/>
                  </a:schemeClr>
                </a:solidFill>
                <a:latin typeface="等线" panose="02010600030101010101" charset="-122"/>
                <a:ea typeface="等线" panose="02010600030101010101" charset="-122"/>
              </a:rPr>
              <a:t> </a:t>
            </a:r>
            <a:r>
              <a:rPr lang="zh-CN" altLang="en-US" sz="2800" kern="0" dirty="0">
                <a:solidFill>
                  <a:schemeClr val="accent3">
                    <a:lumMod val="50000"/>
                  </a:schemeClr>
                </a:solidFill>
                <a:latin typeface="等线" panose="02010600030101010101" charset="-122"/>
                <a:ea typeface="等线" panose="02010600030101010101" charset="-122"/>
              </a:rPr>
              <a:t>请在此处添加标题文字</a:t>
            </a:r>
          </a:p>
        </p:txBody>
      </p:sp>
      <p:sp>
        <p:nvSpPr>
          <p:cNvPr id="21" name="文本框 20"/>
          <p:cNvSpPr txBox="1"/>
          <p:nvPr/>
        </p:nvSpPr>
        <p:spPr>
          <a:xfrm>
            <a:off x="3903878" y="3332425"/>
            <a:ext cx="4739302" cy="7848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accent3">
                    <a:lumMod val="50000"/>
                  </a:schemeClr>
                </a:solidFill>
                <a:effectLst/>
                <a:uLnTx/>
                <a:uFillTx/>
              </a:rPr>
              <a:t>Add up anything what your need or what your like</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总结汇报</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商务计划</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月度总结</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课程汇报</a:t>
            </a:r>
            <a:endPar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椭圆 3"/>
          <p:cNvSpPr>
            <a:spLocks noChangeArrowheads="1"/>
          </p:cNvSpPr>
          <p:nvPr/>
        </p:nvSpPr>
        <p:spPr bwMode="auto">
          <a:xfrm>
            <a:off x="6364364" y="4526157"/>
            <a:ext cx="1185862" cy="1184275"/>
          </a:xfrm>
          <a:prstGeom prst="ellipse">
            <a:avLst/>
          </a:prstGeom>
          <a:solidFill>
            <a:srgbClr val="3BB6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5"/>
          <p:cNvSpPr>
            <a:spLocks noChangeArrowheads="1"/>
          </p:cNvSpPr>
          <p:nvPr/>
        </p:nvSpPr>
        <p:spPr bwMode="auto">
          <a:xfrm>
            <a:off x="6862839" y="2702120"/>
            <a:ext cx="1185862" cy="1185862"/>
          </a:xfrm>
          <a:prstGeom prst="ellipse">
            <a:avLst/>
          </a:prstGeom>
          <a:solidFill>
            <a:srgbClr val="3BB6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6"/>
          <p:cNvSpPr>
            <a:spLocks noChangeArrowheads="1"/>
          </p:cNvSpPr>
          <p:nvPr/>
        </p:nvSpPr>
        <p:spPr bwMode="auto">
          <a:xfrm>
            <a:off x="4460951" y="4516632"/>
            <a:ext cx="1184275" cy="1185863"/>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7"/>
          <p:cNvSpPr>
            <a:spLocks noChangeArrowheads="1"/>
          </p:cNvSpPr>
          <p:nvPr/>
        </p:nvSpPr>
        <p:spPr bwMode="auto">
          <a:xfrm>
            <a:off x="3879926" y="2702120"/>
            <a:ext cx="1185863" cy="1185862"/>
          </a:xfrm>
          <a:prstGeom prst="ellipse">
            <a:avLst/>
          </a:prstGeom>
          <a:solidFill>
            <a:srgbClr val="3BB6B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8"/>
          <p:cNvSpPr>
            <a:spLocks noChangeArrowheads="1"/>
          </p:cNvSpPr>
          <p:nvPr/>
        </p:nvSpPr>
        <p:spPr bwMode="auto">
          <a:xfrm>
            <a:off x="5429326" y="1587695"/>
            <a:ext cx="1185863" cy="1185862"/>
          </a:xfrm>
          <a:prstGeom prst="ellipse">
            <a:avLst/>
          </a:prstGeom>
          <a:solidFill>
            <a:srgbClr val="FFC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1"/>
          <p:cNvSpPr/>
          <p:nvPr/>
        </p:nvSpPr>
        <p:spPr bwMode="auto">
          <a:xfrm rot="2160000">
            <a:off x="6588201" y="2571945"/>
            <a:ext cx="314325" cy="398462"/>
          </a:xfrm>
          <a:custGeom>
            <a:avLst/>
            <a:gdLst>
              <a:gd name="T0" fmla="*/ 0 w 253496"/>
              <a:gd name="T1" fmla="*/ 79692 h 320765"/>
              <a:gd name="T2" fmla="*/ 157163 w 253496"/>
              <a:gd name="T3" fmla="*/ 79692 h 320765"/>
              <a:gd name="T4" fmla="*/ 157163 w 253496"/>
              <a:gd name="T5" fmla="*/ 0 h 320765"/>
              <a:gd name="T6" fmla="*/ 314325 w 253496"/>
              <a:gd name="T7" fmla="*/ 199232 h 320765"/>
              <a:gd name="T8" fmla="*/ 157163 w 253496"/>
              <a:gd name="T9" fmla="*/ 398462 h 320765"/>
              <a:gd name="T10" fmla="*/ 157163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0" tIns="85515" rIns="101371" bIns="85514"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9" name="Freeform 13"/>
          <p:cNvSpPr/>
          <p:nvPr/>
        </p:nvSpPr>
        <p:spPr bwMode="auto">
          <a:xfrm rot="17280000">
            <a:off x="7074770" y="4031651"/>
            <a:ext cx="314325" cy="398463"/>
          </a:xfrm>
          <a:custGeom>
            <a:avLst/>
            <a:gdLst>
              <a:gd name="T0" fmla="*/ 314325 w 253496"/>
              <a:gd name="T1" fmla="*/ 318770 h 320765"/>
              <a:gd name="T2" fmla="*/ 157163 w 253496"/>
              <a:gd name="T3" fmla="*/ 318770 h 320765"/>
              <a:gd name="T4" fmla="*/ 157163 w 253496"/>
              <a:gd name="T5" fmla="*/ 398463 h 320765"/>
              <a:gd name="T6" fmla="*/ 0 w 253496"/>
              <a:gd name="T7" fmla="*/ 199231 h 320765"/>
              <a:gd name="T8" fmla="*/ 157163 w 253496"/>
              <a:gd name="T9" fmla="*/ 0 h 320765"/>
              <a:gd name="T10" fmla="*/ 157163 w 253496"/>
              <a:gd name="T11" fmla="*/ 79693 h 320765"/>
              <a:gd name="T12" fmla="*/ 314325 w 253496"/>
              <a:gd name="T13" fmla="*/ 79693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1" tIns="85515" rIns="1" bIns="85514"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10" name="Freeform 15"/>
          <p:cNvSpPr/>
          <p:nvPr/>
        </p:nvSpPr>
        <p:spPr bwMode="auto">
          <a:xfrm>
            <a:off x="5827789" y="4938907"/>
            <a:ext cx="315912" cy="398463"/>
          </a:xfrm>
          <a:custGeom>
            <a:avLst/>
            <a:gdLst>
              <a:gd name="T0" fmla="*/ 315912 w 253496"/>
              <a:gd name="T1" fmla="*/ 318770 h 320765"/>
              <a:gd name="T2" fmla="*/ 157956 w 253496"/>
              <a:gd name="T3" fmla="*/ 318770 h 320765"/>
              <a:gd name="T4" fmla="*/ 157956 w 253496"/>
              <a:gd name="T5" fmla="*/ 398463 h 320765"/>
              <a:gd name="T6" fmla="*/ 0 w 253496"/>
              <a:gd name="T7" fmla="*/ 199231 h 320765"/>
              <a:gd name="T8" fmla="*/ 157956 w 253496"/>
              <a:gd name="T9" fmla="*/ 0 h 320765"/>
              <a:gd name="T10" fmla="*/ 157956 w 253496"/>
              <a:gd name="T11" fmla="*/ 79693 h 320765"/>
              <a:gd name="T12" fmla="*/ 315912 w 253496"/>
              <a:gd name="T13" fmla="*/ 79693 h 320765"/>
              <a:gd name="T14" fmla="*/ 315912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2" tIns="85516" rIns="1" bIns="85515"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11" name="Freeform 17"/>
          <p:cNvSpPr/>
          <p:nvPr/>
        </p:nvSpPr>
        <p:spPr bwMode="auto">
          <a:xfrm rot="4320000">
            <a:off x="4574457" y="4041177"/>
            <a:ext cx="314325" cy="398462"/>
          </a:xfrm>
          <a:custGeom>
            <a:avLst/>
            <a:gdLst>
              <a:gd name="T0" fmla="*/ 314325 w 253496"/>
              <a:gd name="T1" fmla="*/ 318770 h 320765"/>
              <a:gd name="T2" fmla="*/ 157163 w 253496"/>
              <a:gd name="T3" fmla="*/ 318770 h 320765"/>
              <a:gd name="T4" fmla="*/ 157163 w 253496"/>
              <a:gd name="T5" fmla="*/ 398462 h 320765"/>
              <a:gd name="T6" fmla="*/ 0 w 253496"/>
              <a:gd name="T7" fmla="*/ 199230 h 320765"/>
              <a:gd name="T8" fmla="*/ 157163 w 253496"/>
              <a:gd name="T9" fmla="*/ 0 h 320765"/>
              <a:gd name="T10" fmla="*/ 157163 w 253496"/>
              <a:gd name="T11" fmla="*/ 79692 h 320765"/>
              <a:gd name="T12" fmla="*/ 314325 w 253496"/>
              <a:gd name="T13" fmla="*/ 79692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01372" tIns="85515" rIns="0" bIns="85515"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12" name="Freeform 19"/>
          <p:cNvSpPr/>
          <p:nvPr/>
        </p:nvSpPr>
        <p:spPr bwMode="auto">
          <a:xfrm rot="19440000">
            <a:off x="5029276" y="2568770"/>
            <a:ext cx="315913" cy="398462"/>
          </a:xfrm>
          <a:custGeom>
            <a:avLst/>
            <a:gdLst>
              <a:gd name="T0" fmla="*/ 0 w 253496"/>
              <a:gd name="T1" fmla="*/ 79692 h 320765"/>
              <a:gd name="T2" fmla="*/ 157957 w 253496"/>
              <a:gd name="T3" fmla="*/ 79692 h 320765"/>
              <a:gd name="T4" fmla="*/ 157957 w 253496"/>
              <a:gd name="T5" fmla="*/ 0 h 320765"/>
              <a:gd name="T6" fmla="*/ 315913 w 253496"/>
              <a:gd name="T7" fmla="*/ 199232 h 320765"/>
              <a:gd name="T8" fmla="*/ 157957 w 253496"/>
              <a:gd name="T9" fmla="*/ 398462 h 320765"/>
              <a:gd name="T10" fmla="*/ 157957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1" tIns="85514" rIns="101372" bIns="85515"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13" name="文本框 14"/>
          <p:cNvSpPr txBox="1">
            <a:spLocks noChangeArrowheads="1"/>
          </p:cNvSpPr>
          <p:nvPr/>
        </p:nvSpPr>
        <p:spPr bwMode="auto">
          <a:xfrm>
            <a:off x="5500764" y="2022670"/>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KEYS</a:t>
            </a:r>
          </a:p>
        </p:txBody>
      </p:sp>
      <p:sp>
        <p:nvSpPr>
          <p:cNvPr id="14" name="文本框 15"/>
          <p:cNvSpPr txBox="1">
            <a:spLocks noChangeArrowheads="1"/>
          </p:cNvSpPr>
          <p:nvPr/>
        </p:nvSpPr>
        <p:spPr bwMode="auto">
          <a:xfrm>
            <a:off x="6932689" y="3110107"/>
            <a:ext cx="1046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KEYS</a:t>
            </a:r>
          </a:p>
        </p:txBody>
      </p:sp>
      <p:sp>
        <p:nvSpPr>
          <p:cNvPr id="15" name="文本框 16"/>
          <p:cNvSpPr txBox="1">
            <a:spLocks noChangeArrowheads="1"/>
          </p:cNvSpPr>
          <p:nvPr/>
        </p:nvSpPr>
        <p:spPr bwMode="auto">
          <a:xfrm>
            <a:off x="6467551" y="4953195"/>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KEYS</a:t>
            </a:r>
          </a:p>
        </p:txBody>
      </p:sp>
      <p:sp>
        <p:nvSpPr>
          <p:cNvPr id="16" name="文本框 17"/>
          <p:cNvSpPr txBox="1">
            <a:spLocks noChangeArrowheads="1"/>
          </p:cNvSpPr>
          <p:nvPr/>
        </p:nvSpPr>
        <p:spPr bwMode="auto">
          <a:xfrm>
            <a:off x="4537151" y="4953195"/>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KEYS</a:t>
            </a:r>
          </a:p>
        </p:txBody>
      </p:sp>
      <p:sp>
        <p:nvSpPr>
          <p:cNvPr id="17" name="文本框 18"/>
          <p:cNvSpPr txBox="1">
            <a:spLocks noChangeArrowheads="1"/>
          </p:cNvSpPr>
          <p:nvPr/>
        </p:nvSpPr>
        <p:spPr bwMode="auto">
          <a:xfrm>
            <a:off x="3927551" y="3137095"/>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b="1" dirty="0">
                <a:solidFill>
                  <a:srgbClr val="FFFFFF"/>
                </a:solidFill>
                <a:latin typeface="Arial" panose="020B0604020202020204" pitchFamily="34" charset="0"/>
                <a:ea typeface="微软雅黑" panose="020B0503020204020204" pitchFamily="34" charset="-122"/>
                <a:sym typeface="Arial" panose="020B0604020202020204" pitchFamily="34" charset="0"/>
              </a:rPr>
              <a:t>KEYS</a:t>
            </a:r>
          </a:p>
        </p:txBody>
      </p:sp>
      <p:sp>
        <p:nvSpPr>
          <p:cNvPr id="18" name="TextBox 35"/>
          <p:cNvSpPr txBox="1"/>
          <p:nvPr/>
        </p:nvSpPr>
        <p:spPr>
          <a:xfrm>
            <a:off x="1341163" y="2414111"/>
            <a:ext cx="253876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9" name="文本框 18"/>
          <p:cNvSpPr txBox="1"/>
          <p:nvPr/>
        </p:nvSpPr>
        <p:spPr>
          <a:xfrm>
            <a:off x="1341163" y="2075557"/>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20" name="TextBox 35"/>
          <p:cNvSpPr txBox="1"/>
          <p:nvPr/>
        </p:nvSpPr>
        <p:spPr>
          <a:xfrm>
            <a:off x="1341163" y="3657737"/>
            <a:ext cx="253876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1" name="文本框 20"/>
          <p:cNvSpPr txBox="1"/>
          <p:nvPr/>
        </p:nvSpPr>
        <p:spPr>
          <a:xfrm>
            <a:off x="1341163" y="33191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22" name="TextBox 35"/>
          <p:cNvSpPr txBox="1"/>
          <p:nvPr/>
        </p:nvSpPr>
        <p:spPr>
          <a:xfrm>
            <a:off x="1335609" y="4850837"/>
            <a:ext cx="253876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3" name="文本框 22"/>
          <p:cNvSpPr txBox="1"/>
          <p:nvPr/>
        </p:nvSpPr>
        <p:spPr>
          <a:xfrm>
            <a:off x="1335609" y="45122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24" name="TextBox 35"/>
          <p:cNvSpPr txBox="1"/>
          <p:nvPr/>
        </p:nvSpPr>
        <p:spPr>
          <a:xfrm>
            <a:off x="8644963" y="2414111"/>
            <a:ext cx="253876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5" name="文本框 24"/>
          <p:cNvSpPr txBox="1"/>
          <p:nvPr/>
        </p:nvSpPr>
        <p:spPr>
          <a:xfrm>
            <a:off x="8644963" y="2075557"/>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26" name="TextBox 35"/>
          <p:cNvSpPr txBox="1"/>
          <p:nvPr/>
        </p:nvSpPr>
        <p:spPr>
          <a:xfrm>
            <a:off x="8644963" y="3657737"/>
            <a:ext cx="253876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7" name="文本框 26"/>
          <p:cNvSpPr txBox="1"/>
          <p:nvPr/>
        </p:nvSpPr>
        <p:spPr>
          <a:xfrm>
            <a:off x="8644963" y="33191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28" name="TextBox 35"/>
          <p:cNvSpPr txBox="1"/>
          <p:nvPr/>
        </p:nvSpPr>
        <p:spPr>
          <a:xfrm>
            <a:off x="8639409" y="4850837"/>
            <a:ext cx="253876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9" name="文本框 28"/>
          <p:cNvSpPr txBox="1"/>
          <p:nvPr/>
        </p:nvSpPr>
        <p:spPr>
          <a:xfrm>
            <a:off x="8639409" y="4512283"/>
            <a:ext cx="138569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5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250"/>
                                        <p:tgtEl>
                                          <p:spTgt spid="1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25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250"/>
                                        <p:tgtEl>
                                          <p:spTgt spid="21"/>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250"/>
                                        <p:tgtEl>
                                          <p:spTgt spid="2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250"/>
                                        <p:tgtEl>
                                          <p:spTgt spid="2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25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250"/>
                                        <p:tgtEl>
                                          <p:spTgt spid="25"/>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250"/>
                                        <p:tgtEl>
                                          <p:spTgt spid="2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250"/>
                                        <p:tgtEl>
                                          <p:spTgt spid="27"/>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250"/>
                                        <p:tgtEl>
                                          <p:spTgt spid="2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250"/>
                                        <p:tgtEl>
                                          <p:spTgt spid="2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00"/>
                                        <p:tgtEl>
                                          <p:spTgt spid="1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00"/>
                                        <p:tgtEl>
                                          <p:spTgt spid="1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down)">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矩形 2"/>
          <p:cNvSpPr/>
          <p:nvPr/>
        </p:nvSpPr>
        <p:spPr>
          <a:xfrm>
            <a:off x="1480457" y="1724296"/>
            <a:ext cx="3910150" cy="1689463"/>
          </a:xfrm>
          <a:prstGeom prst="rect">
            <a:avLst/>
          </a:prstGeom>
          <a:solidFill>
            <a:srgbClr val="6ED0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矩形 3"/>
          <p:cNvSpPr/>
          <p:nvPr/>
        </p:nvSpPr>
        <p:spPr>
          <a:xfrm>
            <a:off x="1480457" y="3679371"/>
            <a:ext cx="3910150" cy="2068286"/>
          </a:xfrm>
          <a:prstGeom prst="rect">
            <a:avLst/>
          </a:prstGeom>
          <a:blipFill>
            <a:blip r:embed="rId3"/>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TextBox 35"/>
          <p:cNvSpPr txBox="1"/>
          <p:nvPr/>
        </p:nvSpPr>
        <p:spPr>
          <a:xfrm>
            <a:off x="1734008" y="2563254"/>
            <a:ext cx="2840170" cy="640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Please enter the text you want to express.</a:t>
            </a:r>
          </a:p>
        </p:txBody>
      </p:sp>
      <p:sp>
        <p:nvSpPr>
          <p:cNvPr id="6" name="文本框 5"/>
          <p:cNvSpPr txBox="1"/>
          <p:nvPr/>
        </p:nvSpPr>
        <p:spPr>
          <a:xfrm>
            <a:off x="1734009" y="2193922"/>
            <a:ext cx="1442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7" name="矩形 6"/>
          <p:cNvSpPr/>
          <p:nvPr/>
        </p:nvSpPr>
        <p:spPr>
          <a:xfrm>
            <a:off x="6231064" y="4104409"/>
            <a:ext cx="4883250" cy="16916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1400" i="0" u="none" strike="noStrike" kern="1200" cap="none" spc="0" normalizeH="0" baseline="0" noProof="0" dirty="0">
                <a:ln>
                  <a:noFill/>
                </a:ln>
                <a:solidFill>
                  <a:schemeClr val="tx2">
                    <a:lumMod val="50000"/>
                  </a:schemeClr>
                </a:solidFill>
                <a:effectLst/>
                <a:uLnTx/>
                <a:uFillTx/>
                <a:latin typeface="+mn-ea"/>
                <a:cs typeface="+mn-cs"/>
              </a:rPr>
              <a:t>Please enter the text you want to express.Please enter the text you want to express.Please enter the text you want to express.Please enter the text you want to express.Please enter the text you want to express.</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i="0" u="none" strike="noStrike" kern="1200" cap="none" spc="0" normalizeH="0" baseline="0" noProof="0" dirty="0">
              <a:ln>
                <a:noFill/>
              </a:ln>
              <a:solidFill>
                <a:schemeClr val="tx2">
                  <a:lumMod val="50000"/>
                </a:schemeClr>
              </a:solidFill>
              <a:effectLst/>
              <a:uLnTx/>
              <a:uFillTx/>
              <a:latin typeface="+mn-ea"/>
              <a:cs typeface="+mn-cs"/>
            </a:endParaRPr>
          </a:p>
        </p:txBody>
      </p:sp>
      <p:sp>
        <p:nvSpPr>
          <p:cNvPr id="8" name="文本框 7"/>
          <p:cNvSpPr txBox="1"/>
          <p:nvPr/>
        </p:nvSpPr>
        <p:spPr>
          <a:xfrm>
            <a:off x="6220575" y="3642359"/>
            <a:ext cx="2816806"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2">
                    <a:lumMod val="50000"/>
                  </a:schemeClr>
                </a:solidFill>
                <a:effectLst/>
                <a:uLnTx/>
                <a:uFillTx/>
                <a:latin typeface="+mn-ea"/>
                <a:ea typeface="+mn-ea"/>
                <a:cs typeface="+mn-cs"/>
              </a:rPr>
              <a:t>单击输入标题文字</a:t>
            </a:r>
          </a:p>
        </p:txBody>
      </p:sp>
      <p:cxnSp>
        <p:nvCxnSpPr>
          <p:cNvPr id="9" name="直接连接符 8"/>
          <p:cNvCxnSpPr/>
          <p:nvPr/>
        </p:nvCxnSpPr>
        <p:spPr>
          <a:xfrm>
            <a:off x="6294359" y="4086263"/>
            <a:ext cx="4403506" cy="0"/>
          </a:xfrm>
          <a:prstGeom prst="line">
            <a:avLst/>
          </a:prstGeom>
          <a:solidFill>
            <a:srgbClr val="070606"/>
          </a:solidFill>
          <a:ln w="12700">
            <a:solidFill>
              <a:schemeClr val="bg2">
                <a:lumMod val="25000"/>
              </a:schemeClr>
            </a:solidFill>
            <a:round/>
          </a:ln>
        </p:spPr>
      </p:cxnSp>
      <p:sp>
        <p:nvSpPr>
          <p:cNvPr id="10" name="文本框 9"/>
          <p:cNvSpPr txBox="1"/>
          <p:nvPr/>
        </p:nvSpPr>
        <p:spPr>
          <a:xfrm>
            <a:off x="6231064" y="2823005"/>
            <a:ext cx="2303336"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000" i="0" u="none" strike="noStrike" kern="1200" cap="none" spc="-300" normalizeH="0" baseline="0" noProof="0" dirty="0">
                <a:ln>
                  <a:noFill/>
                </a:ln>
                <a:solidFill>
                  <a:schemeClr val="tx2">
                    <a:lumMod val="50000"/>
                  </a:schemeClr>
                </a:solidFill>
                <a:effectLst/>
                <a:uLnTx/>
                <a:uFillTx/>
                <a:latin typeface="方正粗倩简体" panose="03000509000000000000" pitchFamily="65" charset="-122"/>
                <a:ea typeface="方正粗倩简体" panose="03000509000000000000" pitchFamily="65" charset="-122"/>
                <a:cs typeface="+mn-cs"/>
              </a:rPr>
              <a:t>2  0  1  7</a:t>
            </a:r>
            <a:endParaRPr kumimoji="0" lang="zh-CN" altLang="en-US" sz="4000" i="0" u="none" strike="noStrike" kern="1200" cap="none" spc="-300" normalizeH="0" baseline="0" noProof="0" dirty="0">
              <a:ln>
                <a:noFill/>
              </a:ln>
              <a:solidFill>
                <a:schemeClr val="tx2">
                  <a:lumMod val="50000"/>
                </a:schemeClr>
              </a:solidFill>
              <a:effectLst/>
              <a:uLnTx/>
              <a:uFillTx/>
              <a:latin typeface="方正粗倩简体" panose="03000509000000000000" pitchFamily="65" charset="-122"/>
              <a:ea typeface="方正粗倩简体" panose="03000509000000000000" pitchFamily="65"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50"/>
                                        <p:tgtEl>
                                          <p:spTgt spid="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19" name="Rectangle 30"/>
          <p:cNvSpPr>
            <a:spLocks noChangeArrowheads="1"/>
          </p:cNvSpPr>
          <p:nvPr/>
        </p:nvSpPr>
        <p:spPr bwMode="auto">
          <a:xfrm>
            <a:off x="0" y="1625350"/>
            <a:ext cx="12192000" cy="881062"/>
          </a:xfrm>
          <a:prstGeom prst="rect">
            <a:avLst/>
          </a:prstGeom>
          <a:solidFill>
            <a:srgbClr val="6ED0D0"/>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60769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1" name="Rounded Rectangle 35"/>
          <p:cNvSpPr>
            <a:spLocks noChangeAspect="1" noChangeArrowheads="1"/>
          </p:cNvSpPr>
          <p:nvPr/>
        </p:nvSpPr>
        <p:spPr bwMode="auto">
          <a:xfrm>
            <a:off x="1754187" y="3292225"/>
            <a:ext cx="842963" cy="844550"/>
          </a:xfrm>
          <a:prstGeom prst="roundRect">
            <a:avLst>
              <a:gd name="adj" fmla="val 5884"/>
            </a:avLst>
          </a:prstGeom>
          <a:solidFill>
            <a:srgbClr val="6ED0D0"/>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3100">
              <a:solidFill>
                <a:srgbClr val="FFFFFF"/>
              </a:solidFill>
              <a:latin typeface="Lato Regular"/>
            </a:endParaRPr>
          </a:p>
        </p:txBody>
      </p:sp>
      <p:pic>
        <p:nvPicPr>
          <p:cNvPr id="22" name="Picture 3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16000" y="1828550"/>
            <a:ext cx="487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52"/>
          <p:cNvSpPr>
            <a:spLocks noEditPoints="1"/>
          </p:cNvSpPr>
          <p:nvPr/>
        </p:nvSpPr>
        <p:spPr bwMode="auto">
          <a:xfrm>
            <a:off x="1947862" y="3508125"/>
            <a:ext cx="455613" cy="431800"/>
          </a:xfrm>
          <a:custGeom>
            <a:avLst/>
            <a:gdLst>
              <a:gd name="T0" fmla="*/ 445017 w 301"/>
              <a:gd name="T1" fmla="*/ 162114 h 285"/>
              <a:gd name="T2" fmla="*/ 207372 w 301"/>
              <a:gd name="T3" fmla="*/ 13636 h 285"/>
              <a:gd name="T4" fmla="*/ 10596 w 301"/>
              <a:gd name="T5" fmla="*/ 210597 h 285"/>
              <a:gd name="T6" fmla="*/ 96875 w 301"/>
              <a:gd name="T7" fmla="*/ 330289 h 285"/>
              <a:gd name="T8" fmla="*/ 54492 w 301"/>
              <a:gd name="T9" fmla="*/ 406044 h 285"/>
              <a:gd name="T10" fmla="*/ 184667 w 301"/>
              <a:gd name="T11" fmla="*/ 359076 h 285"/>
              <a:gd name="T12" fmla="*/ 248241 w 301"/>
              <a:gd name="T13" fmla="*/ 359076 h 285"/>
              <a:gd name="T14" fmla="*/ 445017 w 301"/>
              <a:gd name="T15" fmla="*/ 162114 h 285"/>
              <a:gd name="T16" fmla="*/ 121093 w 301"/>
              <a:gd name="T17" fmla="*/ 216658 h 285"/>
              <a:gd name="T18" fmla="*/ 90820 w 301"/>
              <a:gd name="T19" fmla="*/ 186356 h 285"/>
              <a:gd name="T20" fmla="*/ 121093 w 301"/>
              <a:gd name="T21" fmla="*/ 156054 h 285"/>
              <a:gd name="T22" fmla="*/ 151366 w 301"/>
              <a:gd name="T23" fmla="*/ 186356 h 285"/>
              <a:gd name="T24" fmla="*/ 121093 w 301"/>
              <a:gd name="T25" fmla="*/ 216658 h 285"/>
              <a:gd name="T26" fmla="*/ 228563 w 301"/>
              <a:gd name="T27" fmla="*/ 216658 h 285"/>
              <a:gd name="T28" fmla="*/ 198290 w 301"/>
              <a:gd name="T29" fmla="*/ 186356 h 285"/>
              <a:gd name="T30" fmla="*/ 228563 w 301"/>
              <a:gd name="T31" fmla="*/ 156054 h 285"/>
              <a:gd name="T32" fmla="*/ 260350 w 301"/>
              <a:gd name="T33" fmla="*/ 186356 h 285"/>
              <a:gd name="T34" fmla="*/ 228563 w 301"/>
              <a:gd name="T35" fmla="*/ 216658 h 285"/>
              <a:gd name="T36" fmla="*/ 337547 w 301"/>
              <a:gd name="T37" fmla="*/ 216658 h 285"/>
              <a:gd name="T38" fmla="*/ 307274 w 301"/>
              <a:gd name="T39" fmla="*/ 186356 h 285"/>
              <a:gd name="T40" fmla="*/ 337547 w 301"/>
              <a:gd name="T41" fmla="*/ 156054 h 285"/>
              <a:gd name="T42" fmla="*/ 367820 w 301"/>
              <a:gd name="T43" fmla="*/ 186356 h 285"/>
              <a:gd name="T44" fmla="*/ 337547 w 301"/>
              <a:gd name="T45" fmla="*/ 216658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24" name="矩形 19"/>
          <p:cNvSpPr>
            <a:spLocks noChangeArrowheads="1"/>
          </p:cNvSpPr>
          <p:nvPr/>
        </p:nvSpPr>
        <p:spPr bwMode="auto">
          <a:xfrm>
            <a:off x="1754187" y="1858712"/>
            <a:ext cx="7077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Font typeface="Arial" panose="020B0604020202020204" pitchFamily="34" charset="0"/>
              <a:buNone/>
            </a:pPr>
            <a:r>
              <a:rPr lang="en-US"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p>
        </p:txBody>
      </p:sp>
      <p:sp>
        <p:nvSpPr>
          <p:cNvPr id="25" name="TextBox 35"/>
          <p:cNvSpPr txBox="1"/>
          <p:nvPr/>
        </p:nvSpPr>
        <p:spPr>
          <a:xfrm>
            <a:off x="3073868" y="3639843"/>
            <a:ext cx="2642077"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26" name="文本框 25"/>
          <p:cNvSpPr txBox="1"/>
          <p:nvPr/>
        </p:nvSpPr>
        <p:spPr>
          <a:xfrm>
            <a:off x="3073868" y="3338848"/>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28" name="Rounded Rectangle 35"/>
          <p:cNvSpPr>
            <a:spLocks noChangeAspect="1" noChangeArrowheads="1"/>
          </p:cNvSpPr>
          <p:nvPr/>
        </p:nvSpPr>
        <p:spPr bwMode="auto">
          <a:xfrm>
            <a:off x="1754187" y="5047609"/>
            <a:ext cx="842963" cy="844550"/>
          </a:xfrm>
          <a:prstGeom prst="roundRect">
            <a:avLst>
              <a:gd name="adj" fmla="val 5884"/>
            </a:avLst>
          </a:prstGeom>
          <a:solidFill>
            <a:srgbClr val="3BB6B7"/>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3100">
              <a:solidFill>
                <a:srgbClr val="FFFFFF"/>
              </a:solidFill>
              <a:latin typeface="Lato Regular"/>
            </a:endParaRPr>
          </a:p>
        </p:txBody>
      </p:sp>
      <p:sp>
        <p:nvSpPr>
          <p:cNvPr id="29" name="TextBox 35"/>
          <p:cNvSpPr txBox="1"/>
          <p:nvPr/>
        </p:nvSpPr>
        <p:spPr>
          <a:xfrm>
            <a:off x="3073868" y="5395227"/>
            <a:ext cx="2642077"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30" name="文本框 29"/>
          <p:cNvSpPr txBox="1"/>
          <p:nvPr/>
        </p:nvSpPr>
        <p:spPr>
          <a:xfrm>
            <a:off x="3073868" y="5094232"/>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32" name="Rounded Rectangle 35"/>
          <p:cNvSpPr>
            <a:spLocks noChangeAspect="1" noChangeArrowheads="1"/>
          </p:cNvSpPr>
          <p:nvPr/>
        </p:nvSpPr>
        <p:spPr bwMode="auto">
          <a:xfrm>
            <a:off x="6690210" y="3292225"/>
            <a:ext cx="842963" cy="844550"/>
          </a:xfrm>
          <a:prstGeom prst="roundRect">
            <a:avLst>
              <a:gd name="adj" fmla="val 5884"/>
            </a:avLst>
          </a:prstGeom>
          <a:solidFill>
            <a:srgbClr val="3BB6B7"/>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3100">
              <a:solidFill>
                <a:srgbClr val="FFFFFF"/>
              </a:solidFill>
              <a:latin typeface="Lato Regular"/>
            </a:endParaRPr>
          </a:p>
        </p:txBody>
      </p:sp>
      <p:sp>
        <p:nvSpPr>
          <p:cNvPr id="33" name="TextBox 35"/>
          <p:cNvSpPr txBox="1"/>
          <p:nvPr/>
        </p:nvSpPr>
        <p:spPr>
          <a:xfrm>
            <a:off x="8009891" y="3639843"/>
            <a:ext cx="2642077"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34" name="文本框 33"/>
          <p:cNvSpPr txBox="1"/>
          <p:nvPr/>
        </p:nvSpPr>
        <p:spPr>
          <a:xfrm>
            <a:off x="8009891" y="3338848"/>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36" name="Rounded Rectangle 35"/>
          <p:cNvSpPr>
            <a:spLocks noChangeAspect="1" noChangeArrowheads="1"/>
          </p:cNvSpPr>
          <p:nvPr/>
        </p:nvSpPr>
        <p:spPr bwMode="auto">
          <a:xfrm>
            <a:off x="6690210" y="5047609"/>
            <a:ext cx="842963" cy="844550"/>
          </a:xfrm>
          <a:prstGeom prst="roundRect">
            <a:avLst>
              <a:gd name="adj" fmla="val 5884"/>
            </a:avLst>
          </a:prstGeom>
          <a:solidFill>
            <a:srgbClr val="6ED0D0"/>
          </a:solidFill>
          <a:ln>
            <a:noFill/>
          </a:ln>
        </p:spPr>
        <p:txBody>
          <a:bodyPr anchor="ct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3100">
              <a:solidFill>
                <a:srgbClr val="FFFFFF"/>
              </a:solidFill>
              <a:latin typeface="Lato Regular"/>
            </a:endParaRPr>
          </a:p>
        </p:txBody>
      </p:sp>
      <p:sp>
        <p:nvSpPr>
          <p:cNvPr id="37" name="Freeform 252"/>
          <p:cNvSpPr>
            <a:spLocks noEditPoints="1"/>
          </p:cNvSpPr>
          <p:nvPr/>
        </p:nvSpPr>
        <p:spPr bwMode="auto">
          <a:xfrm>
            <a:off x="6883885" y="5263509"/>
            <a:ext cx="455613" cy="431800"/>
          </a:xfrm>
          <a:custGeom>
            <a:avLst/>
            <a:gdLst>
              <a:gd name="T0" fmla="*/ 445017 w 301"/>
              <a:gd name="T1" fmla="*/ 162114 h 285"/>
              <a:gd name="T2" fmla="*/ 207372 w 301"/>
              <a:gd name="T3" fmla="*/ 13636 h 285"/>
              <a:gd name="T4" fmla="*/ 10596 w 301"/>
              <a:gd name="T5" fmla="*/ 210597 h 285"/>
              <a:gd name="T6" fmla="*/ 96875 w 301"/>
              <a:gd name="T7" fmla="*/ 330289 h 285"/>
              <a:gd name="T8" fmla="*/ 54492 w 301"/>
              <a:gd name="T9" fmla="*/ 406044 h 285"/>
              <a:gd name="T10" fmla="*/ 184667 w 301"/>
              <a:gd name="T11" fmla="*/ 359076 h 285"/>
              <a:gd name="T12" fmla="*/ 248241 w 301"/>
              <a:gd name="T13" fmla="*/ 359076 h 285"/>
              <a:gd name="T14" fmla="*/ 445017 w 301"/>
              <a:gd name="T15" fmla="*/ 162114 h 285"/>
              <a:gd name="T16" fmla="*/ 121093 w 301"/>
              <a:gd name="T17" fmla="*/ 216658 h 285"/>
              <a:gd name="T18" fmla="*/ 90820 w 301"/>
              <a:gd name="T19" fmla="*/ 186356 h 285"/>
              <a:gd name="T20" fmla="*/ 121093 w 301"/>
              <a:gd name="T21" fmla="*/ 156054 h 285"/>
              <a:gd name="T22" fmla="*/ 151366 w 301"/>
              <a:gd name="T23" fmla="*/ 186356 h 285"/>
              <a:gd name="T24" fmla="*/ 121093 w 301"/>
              <a:gd name="T25" fmla="*/ 216658 h 285"/>
              <a:gd name="T26" fmla="*/ 228563 w 301"/>
              <a:gd name="T27" fmla="*/ 216658 h 285"/>
              <a:gd name="T28" fmla="*/ 198290 w 301"/>
              <a:gd name="T29" fmla="*/ 186356 h 285"/>
              <a:gd name="T30" fmla="*/ 228563 w 301"/>
              <a:gd name="T31" fmla="*/ 156054 h 285"/>
              <a:gd name="T32" fmla="*/ 260350 w 301"/>
              <a:gd name="T33" fmla="*/ 186356 h 285"/>
              <a:gd name="T34" fmla="*/ 228563 w 301"/>
              <a:gd name="T35" fmla="*/ 216658 h 285"/>
              <a:gd name="T36" fmla="*/ 337547 w 301"/>
              <a:gd name="T37" fmla="*/ 216658 h 285"/>
              <a:gd name="T38" fmla="*/ 307274 w 301"/>
              <a:gd name="T39" fmla="*/ 186356 h 285"/>
              <a:gd name="T40" fmla="*/ 337547 w 301"/>
              <a:gd name="T41" fmla="*/ 156054 h 285"/>
              <a:gd name="T42" fmla="*/ 367820 w 301"/>
              <a:gd name="T43" fmla="*/ 186356 h 285"/>
              <a:gd name="T44" fmla="*/ 337547 w 301"/>
              <a:gd name="T45" fmla="*/ 216658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38" name="TextBox 35"/>
          <p:cNvSpPr txBox="1"/>
          <p:nvPr/>
        </p:nvSpPr>
        <p:spPr>
          <a:xfrm>
            <a:off x="8009891" y="5395227"/>
            <a:ext cx="2642077"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39" name="文本框 38"/>
          <p:cNvSpPr txBox="1"/>
          <p:nvPr/>
        </p:nvSpPr>
        <p:spPr>
          <a:xfrm>
            <a:off x="8009891" y="5094232"/>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40" name="Freeform 415"/>
          <p:cNvSpPr/>
          <p:nvPr/>
        </p:nvSpPr>
        <p:spPr bwMode="auto">
          <a:xfrm>
            <a:off x="6971991" y="3478756"/>
            <a:ext cx="279400" cy="490538"/>
          </a:xfrm>
          <a:custGeom>
            <a:avLst/>
            <a:gdLst>
              <a:gd name="T0" fmla="*/ 138853 w 165"/>
              <a:gd name="T1" fmla="*/ 32475 h 287"/>
              <a:gd name="T2" fmla="*/ 137160 w 165"/>
              <a:gd name="T3" fmla="*/ 32475 h 287"/>
              <a:gd name="T4" fmla="*/ 137160 w 165"/>
              <a:gd name="T5" fmla="*/ 345257 h 287"/>
              <a:gd name="T6" fmla="*/ 94827 w 165"/>
              <a:gd name="T7" fmla="*/ 336711 h 287"/>
              <a:gd name="T8" fmla="*/ 0 w 165"/>
              <a:gd name="T9" fmla="*/ 413624 h 287"/>
              <a:gd name="T10" fmla="*/ 94827 w 165"/>
              <a:gd name="T11" fmla="*/ 490538 h 287"/>
              <a:gd name="T12" fmla="*/ 189653 w 165"/>
              <a:gd name="T13" fmla="*/ 415334 h 287"/>
              <a:gd name="T14" fmla="*/ 189653 w 165"/>
              <a:gd name="T15" fmla="*/ 415334 h 287"/>
              <a:gd name="T16" fmla="*/ 189653 w 165"/>
              <a:gd name="T17" fmla="*/ 123062 h 287"/>
              <a:gd name="T18" fmla="*/ 279400 w 165"/>
              <a:gd name="T19" fmla="*/ 100842 h 287"/>
              <a:gd name="T20" fmla="*/ 279400 w 165"/>
              <a:gd name="T21" fmla="*/ 0 h 287"/>
              <a:gd name="T22" fmla="*/ 138853 w 165"/>
              <a:gd name="T23" fmla="*/ 32475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 h="287">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41" name="Freeform 415"/>
          <p:cNvSpPr/>
          <p:nvPr/>
        </p:nvSpPr>
        <p:spPr bwMode="auto">
          <a:xfrm>
            <a:off x="1999488" y="5263509"/>
            <a:ext cx="279400" cy="490538"/>
          </a:xfrm>
          <a:custGeom>
            <a:avLst/>
            <a:gdLst>
              <a:gd name="T0" fmla="*/ 138853 w 165"/>
              <a:gd name="T1" fmla="*/ 32475 h 287"/>
              <a:gd name="T2" fmla="*/ 137160 w 165"/>
              <a:gd name="T3" fmla="*/ 32475 h 287"/>
              <a:gd name="T4" fmla="*/ 137160 w 165"/>
              <a:gd name="T5" fmla="*/ 345257 h 287"/>
              <a:gd name="T6" fmla="*/ 94827 w 165"/>
              <a:gd name="T7" fmla="*/ 336711 h 287"/>
              <a:gd name="T8" fmla="*/ 0 w 165"/>
              <a:gd name="T9" fmla="*/ 413624 h 287"/>
              <a:gd name="T10" fmla="*/ 94827 w 165"/>
              <a:gd name="T11" fmla="*/ 490538 h 287"/>
              <a:gd name="T12" fmla="*/ 189653 w 165"/>
              <a:gd name="T13" fmla="*/ 415334 h 287"/>
              <a:gd name="T14" fmla="*/ 189653 w 165"/>
              <a:gd name="T15" fmla="*/ 415334 h 287"/>
              <a:gd name="T16" fmla="*/ 189653 w 165"/>
              <a:gd name="T17" fmla="*/ 123062 h 287"/>
              <a:gd name="T18" fmla="*/ 279400 w 165"/>
              <a:gd name="T19" fmla="*/ 100842 h 287"/>
              <a:gd name="T20" fmla="*/ 279400 w 165"/>
              <a:gd name="T21" fmla="*/ 0 h 287"/>
              <a:gd name="T22" fmla="*/ 138853 w 165"/>
              <a:gd name="T23" fmla="*/ 32475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 h="287">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4" grpId="0"/>
      <p:bldP spid="25" grpId="0"/>
      <p:bldP spid="26" grpId="0"/>
      <p:bldP spid="28" grpId="0" animBg="1"/>
      <p:bldP spid="29" grpId="0"/>
      <p:bldP spid="30" grpId="0"/>
      <p:bldP spid="32" grpId="0" animBg="1"/>
      <p:bldP spid="33" grpId="0"/>
      <p:bldP spid="34" grpId="0"/>
      <p:bldP spid="36" grpId="0" animBg="1"/>
      <p:bldP spid="37" grpId="0" animBg="1"/>
      <p:bldP spid="38" grpId="0"/>
      <p:bldP spid="39" grpId="0"/>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Shape 539"/>
          <p:cNvSpPr/>
          <p:nvPr/>
        </p:nvSpPr>
        <p:spPr bwMode="auto">
          <a:xfrm>
            <a:off x="1476375" y="2495550"/>
            <a:ext cx="2527300" cy="1274763"/>
          </a:xfrm>
          <a:custGeom>
            <a:avLst/>
            <a:gdLst>
              <a:gd name="T0" fmla="*/ 5499 w 21600"/>
              <a:gd name="T1" fmla="*/ 0 h 21600"/>
              <a:gd name="T2" fmla="*/ 364703 w 21600"/>
              <a:gd name="T3" fmla="*/ 641336 h 21600"/>
              <a:gd name="T4" fmla="*/ 0 w 21600"/>
              <a:gd name="T5" fmla="*/ 1274763 h 21600"/>
              <a:gd name="T6" fmla="*/ 2169851 w 21600"/>
              <a:gd name="T7" fmla="*/ 1274763 h 21600"/>
              <a:gd name="T8" fmla="*/ 2527300 w 21600"/>
              <a:gd name="T9" fmla="*/ 647001 h 21600"/>
              <a:gd name="T10" fmla="*/ 2184593 w 21600"/>
              <a:gd name="T11" fmla="*/ 1062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6ED0D0"/>
          </a:solidFill>
          <a:ln>
            <a:noFill/>
          </a:ln>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4" name="Shape 542"/>
          <p:cNvSpPr/>
          <p:nvPr/>
        </p:nvSpPr>
        <p:spPr bwMode="auto">
          <a:xfrm>
            <a:off x="2441575" y="2895600"/>
            <a:ext cx="563563" cy="469900"/>
          </a:xfrm>
          <a:custGeom>
            <a:avLst/>
            <a:gdLst>
              <a:gd name="T0" fmla="*/ 556675 w 21600"/>
              <a:gd name="T1" fmla="*/ 311831 h 21600"/>
              <a:gd name="T2" fmla="*/ 563563 w 21600"/>
              <a:gd name="T3" fmla="*/ 446057 h 21600"/>
              <a:gd name="T4" fmla="*/ 540316 w 21600"/>
              <a:gd name="T5" fmla="*/ 469900 h 21600"/>
              <a:gd name="T6" fmla="*/ 406078 w 21600"/>
              <a:gd name="T7" fmla="*/ 463069 h 21600"/>
              <a:gd name="T8" fmla="*/ 399608 w 21600"/>
              <a:gd name="T9" fmla="*/ 328843 h 21600"/>
              <a:gd name="T10" fmla="*/ 422620 w 21600"/>
              <a:gd name="T11" fmla="*/ 305000 h 21600"/>
              <a:gd name="T12" fmla="*/ 464131 w 21600"/>
              <a:gd name="T13" fmla="*/ 258206 h 21600"/>
              <a:gd name="T14" fmla="*/ 299341 w 21600"/>
              <a:gd name="T15" fmla="*/ 252397 h 21600"/>
              <a:gd name="T16" fmla="*/ 340590 w 21600"/>
              <a:gd name="T17" fmla="*/ 305000 h 21600"/>
              <a:gd name="T18" fmla="*/ 363837 w 21600"/>
              <a:gd name="T19" fmla="*/ 328843 h 21600"/>
              <a:gd name="T20" fmla="*/ 356949 w 21600"/>
              <a:gd name="T21" fmla="*/ 463069 h 21600"/>
              <a:gd name="T22" fmla="*/ 222894 w 21600"/>
              <a:gd name="T23" fmla="*/ 469900 h 21600"/>
              <a:gd name="T24" fmla="*/ 199647 w 21600"/>
              <a:gd name="T25" fmla="*/ 446057 h 21600"/>
              <a:gd name="T26" fmla="*/ 206483 w 21600"/>
              <a:gd name="T27" fmla="*/ 311831 h 21600"/>
              <a:gd name="T28" fmla="*/ 264144 w 21600"/>
              <a:gd name="T29" fmla="*/ 305000 h 21600"/>
              <a:gd name="T30" fmla="*/ 105825 w 21600"/>
              <a:gd name="T31" fmla="*/ 252397 h 21600"/>
              <a:gd name="T32" fmla="*/ 99693 w 21600"/>
              <a:gd name="T33" fmla="*/ 305000 h 21600"/>
              <a:gd name="T34" fmla="*/ 157954 w 21600"/>
              <a:gd name="T35" fmla="*/ 311831 h 21600"/>
              <a:gd name="T36" fmla="*/ 164790 w 21600"/>
              <a:gd name="T37" fmla="*/ 446057 h 21600"/>
              <a:gd name="T38" fmla="*/ 140943 w 21600"/>
              <a:gd name="T39" fmla="*/ 469900 h 21600"/>
              <a:gd name="T40" fmla="*/ 6836 w 21600"/>
              <a:gd name="T41" fmla="*/ 463069 h 21600"/>
              <a:gd name="T42" fmla="*/ 0 w 21600"/>
              <a:gd name="T43" fmla="*/ 328843 h 21600"/>
              <a:gd name="T44" fmla="*/ 23821 w 21600"/>
              <a:gd name="T45" fmla="*/ 305000 h 21600"/>
              <a:gd name="T46" fmla="*/ 64497 w 21600"/>
              <a:gd name="T47" fmla="*/ 258206 h 21600"/>
              <a:gd name="T48" fmla="*/ 105772 w 21600"/>
              <a:gd name="T49" fmla="*/ 217503 h 21600"/>
              <a:gd name="T50" fmla="*/ 264092 w 21600"/>
              <a:gd name="T51" fmla="*/ 164269 h 21600"/>
              <a:gd name="T52" fmla="*/ 206431 w 21600"/>
              <a:gd name="T53" fmla="*/ 157678 h 21600"/>
              <a:gd name="T54" fmla="*/ 199595 w 21600"/>
              <a:gd name="T55" fmla="*/ 23190 h 21600"/>
              <a:gd name="T56" fmla="*/ 222842 w 21600"/>
              <a:gd name="T57" fmla="*/ 0 h 21600"/>
              <a:gd name="T58" fmla="*/ 356897 w 21600"/>
              <a:gd name="T59" fmla="*/ 6831 h 21600"/>
              <a:gd name="T60" fmla="*/ 363785 w 21600"/>
              <a:gd name="T61" fmla="*/ 141057 h 21600"/>
              <a:gd name="T62" fmla="*/ 340538 w 21600"/>
              <a:gd name="T63" fmla="*/ 164269 h 21600"/>
              <a:gd name="T64" fmla="*/ 299288 w 21600"/>
              <a:gd name="T65" fmla="*/ 217503 h 21600"/>
              <a:gd name="T66" fmla="*/ 486673 w 21600"/>
              <a:gd name="T67" fmla="*/ 229272 h 21600"/>
              <a:gd name="T68" fmla="*/ 498936 w 21600"/>
              <a:gd name="T69" fmla="*/ 30500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5" name="Shape 544"/>
          <p:cNvSpPr/>
          <p:nvPr/>
        </p:nvSpPr>
        <p:spPr bwMode="auto">
          <a:xfrm>
            <a:off x="3702050" y="2493963"/>
            <a:ext cx="2528888" cy="1276350"/>
          </a:xfrm>
          <a:custGeom>
            <a:avLst/>
            <a:gdLst>
              <a:gd name="T0" fmla="*/ 5503 w 21600"/>
              <a:gd name="T1" fmla="*/ 0 h 21600"/>
              <a:gd name="T2" fmla="*/ 364933 w 21600"/>
              <a:gd name="T3" fmla="*/ 642134 h 21600"/>
              <a:gd name="T4" fmla="*/ 0 w 21600"/>
              <a:gd name="T5" fmla="*/ 1276350 h 21600"/>
              <a:gd name="T6" fmla="*/ 2171214 w 21600"/>
              <a:gd name="T7" fmla="*/ 1276350 h 21600"/>
              <a:gd name="T8" fmla="*/ 2528888 w 21600"/>
              <a:gd name="T9" fmla="*/ 647807 h 21600"/>
              <a:gd name="T10" fmla="*/ 2185966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3BB6B7"/>
          </a:solidFill>
          <a:ln>
            <a:noFill/>
          </a:ln>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6" name="Shape 547"/>
          <p:cNvSpPr/>
          <p:nvPr/>
        </p:nvSpPr>
        <p:spPr bwMode="auto">
          <a:xfrm>
            <a:off x="4695825" y="2890838"/>
            <a:ext cx="585788" cy="487362"/>
          </a:xfrm>
          <a:custGeom>
            <a:avLst/>
            <a:gdLst>
              <a:gd name="T0" fmla="*/ 360395 w 21600"/>
              <a:gd name="T1" fmla="*/ 174435 h 21600"/>
              <a:gd name="T2" fmla="*/ 327526 w 21600"/>
              <a:gd name="T3" fmla="*/ 243681 h 21600"/>
              <a:gd name="T4" fmla="*/ 334279 w 21600"/>
              <a:gd name="T5" fmla="*/ 311077 h 21600"/>
              <a:gd name="T6" fmla="*/ 282778 w 21600"/>
              <a:gd name="T7" fmla="*/ 352119 h 21600"/>
              <a:gd name="T8" fmla="*/ 221813 w 21600"/>
              <a:gd name="T9" fmla="*/ 349186 h 21600"/>
              <a:gd name="T10" fmla="*/ 151735 w 21600"/>
              <a:gd name="T11" fmla="*/ 382308 h 21600"/>
              <a:gd name="T12" fmla="*/ 99448 w 21600"/>
              <a:gd name="T13" fmla="*/ 340838 h 21600"/>
              <a:gd name="T14" fmla="*/ 40788 w 21600"/>
              <a:gd name="T15" fmla="*/ 320260 h 21600"/>
              <a:gd name="T16" fmla="*/ 62620 w 21600"/>
              <a:gd name="T17" fmla="*/ 272359 h 21600"/>
              <a:gd name="T18" fmla="*/ 0 w 21600"/>
              <a:gd name="T19" fmla="*/ 232399 h 21600"/>
              <a:gd name="T20" fmla="*/ 51311 w 21600"/>
              <a:gd name="T21" fmla="*/ 166199 h 21600"/>
              <a:gd name="T22" fmla="*/ 39514 w 21600"/>
              <a:gd name="T23" fmla="*/ 90455 h 21600"/>
              <a:gd name="T24" fmla="*/ 97035 w 21600"/>
              <a:gd name="T25" fmla="*/ 67847 h 21600"/>
              <a:gd name="T26" fmla="*/ 148156 w 21600"/>
              <a:gd name="T27" fmla="*/ 44404 h 21600"/>
              <a:gd name="T28" fmla="*/ 219074 w 21600"/>
              <a:gd name="T29" fmla="*/ 44404 h 21600"/>
              <a:gd name="T30" fmla="*/ 286602 w 21600"/>
              <a:gd name="T31" fmla="*/ 55866 h 21600"/>
              <a:gd name="T32" fmla="*/ 333655 w 21600"/>
              <a:gd name="T33" fmla="*/ 99435 h 21600"/>
              <a:gd name="T34" fmla="*/ 183899 w 21600"/>
              <a:gd name="T35" fmla="*/ 260490 h 21600"/>
              <a:gd name="T36" fmla="*/ 234641 w 21600"/>
              <a:gd name="T37" fmla="*/ 184115 h 21600"/>
              <a:gd name="T38" fmla="*/ 128304 w 21600"/>
              <a:gd name="T39" fmla="*/ 205572 h 21600"/>
              <a:gd name="T40" fmla="*/ 555848 w 21600"/>
              <a:gd name="T41" fmla="*/ 382489 h 21600"/>
              <a:gd name="T42" fmla="*/ 564987 w 21600"/>
              <a:gd name="T43" fmla="*/ 431879 h 21600"/>
              <a:gd name="T44" fmla="*/ 520673 w 21600"/>
              <a:gd name="T45" fmla="*/ 473102 h 21600"/>
              <a:gd name="T46" fmla="*/ 471153 w 21600"/>
              <a:gd name="T47" fmla="*/ 459339 h 21600"/>
              <a:gd name="T48" fmla="*/ 443707 w 21600"/>
              <a:gd name="T49" fmla="*/ 485061 h 21600"/>
              <a:gd name="T50" fmla="*/ 402404 w 21600"/>
              <a:gd name="T51" fmla="*/ 436708 h 21600"/>
              <a:gd name="T52" fmla="*/ 354917 w 21600"/>
              <a:gd name="T53" fmla="*/ 420598 h 21600"/>
              <a:gd name="T54" fmla="*/ 340408 w 21600"/>
              <a:gd name="T55" fmla="*/ 362949 h 21600"/>
              <a:gd name="T56" fmla="*/ 373874 w 21600"/>
              <a:gd name="T57" fmla="*/ 336686 h 21600"/>
              <a:gd name="T58" fmla="*/ 361805 w 21600"/>
              <a:gd name="T59" fmla="*/ 298035 h 21600"/>
              <a:gd name="T60" fmla="*/ 406092 w 21600"/>
              <a:gd name="T61" fmla="*/ 257444 h 21600"/>
              <a:gd name="T62" fmla="*/ 454989 w 21600"/>
              <a:gd name="T63" fmla="*/ 271140 h 21600"/>
              <a:gd name="T64" fmla="*/ 482814 w 21600"/>
              <a:gd name="T65" fmla="*/ 245283 h 21600"/>
              <a:gd name="T66" fmla="*/ 524307 w 21600"/>
              <a:gd name="T67" fmla="*/ 293703 h 21600"/>
              <a:gd name="T68" fmla="*/ 575076 w 21600"/>
              <a:gd name="T69" fmla="*/ 317959 h 21600"/>
              <a:gd name="T70" fmla="*/ 572635 w 21600"/>
              <a:gd name="T71" fmla="*/ 376013 h 21600"/>
              <a:gd name="T72" fmla="*/ 549339 w 21600"/>
              <a:gd name="T73" fmla="*/ 161168 h 21600"/>
              <a:gd name="T74" fmla="*/ 536647 w 21600"/>
              <a:gd name="T75" fmla="*/ 199976 h 21600"/>
              <a:gd name="T76" fmla="*/ 495859 w 21600"/>
              <a:gd name="T77" fmla="*/ 197810 h 21600"/>
              <a:gd name="T78" fmla="*/ 466244 w 21600"/>
              <a:gd name="T79" fmla="*/ 199976 h 21600"/>
              <a:gd name="T80" fmla="*/ 425429 w 21600"/>
              <a:gd name="T81" fmla="*/ 206926 h 21600"/>
              <a:gd name="T82" fmla="*/ 408452 w 21600"/>
              <a:gd name="T83" fmla="*/ 171005 h 21600"/>
              <a:gd name="T84" fmla="*/ 365385 w 21600"/>
              <a:gd name="T85" fmla="*/ 124413 h 21600"/>
              <a:gd name="T86" fmla="*/ 394105 w 21600"/>
              <a:gd name="T87" fmla="*/ 81430 h 21600"/>
              <a:gd name="T88" fmla="*/ 392315 w 21600"/>
              <a:gd name="T89" fmla="*/ 35740 h 21600"/>
              <a:gd name="T90" fmla="*/ 442107 w 21600"/>
              <a:gd name="T91" fmla="*/ 6679 h 21600"/>
              <a:gd name="T92" fmla="*/ 476305 w 21600"/>
              <a:gd name="T93" fmla="*/ 23195 h 21600"/>
              <a:gd name="T94" fmla="*/ 498598 w 21600"/>
              <a:gd name="T95" fmla="*/ 0 h 21600"/>
              <a:gd name="T96" fmla="*/ 546844 w 21600"/>
              <a:gd name="T97" fmla="*/ 30957 h 21600"/>
              <a:gd name="T98" fmla="*/ 574425 w 21600"/>
              <a:gd name="T99" fmla="*/ 72946 h 21600"/>
              <a:gd name="T100" fmla="*/ 573204 w 21600"/>
              <a:gd name="T101" fmla="*/ 133912 h 21600"/>
              <a:gd name="T102" fmla="*/ 463234 w 21600"/>
              <a:gd name="T103" fmla="*/ 401668 h 21600"/>
              <a:gd name="T104" fmla="*/ 437578 w 21600"/>
              <a:gd name="T105" fmla="*/ 339303 h 21600"/>
              <a:gd name="T106" fmla="*/ 498977 w 21600"/>
              <a:gd name="T107" fmla="*/ 132829 h 21600"/>
              <a:gd name="T108" fmla="*/ 441836 w 21600"/>
              <a:gd name="T109" fmla="*/ 10886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7" name="Shape 549"/>
          <p:cNvSpPr/>
          <p:nvPr/>
        </p:nvSpPr>
        <p:spPr bwMode="auto">
          <a:xfrm>
            <a:off x="5932488" y="2493963"/>
            <a:ext cx="2527300" cy="1276350"/>
          </a:xfrm>
          <a:custGeom>
            <a:avLst/>
            <a:gdLst>
              <a:gd name="T0" fmla="*/ 5499 w 21600"/>
              <a:gd name="T1" fmla="*/ 0 h 21600"/>
              <a:gd name="T2" fmla="*/ 364703 w 21600"/>
              <a:gd name="T3" fmla="*/ 642134 h 21600"/>
              <a:gd name="T4" fmla="*/ 0 w 21600"/>
              <a:gd name="T5" fmla="*/ 1276350 h 21600"/>
              <a:gd name="T6" fmla="*/ 2169851 w 21600"/>
              <a:gd name="T7" fmla="*/ 1276350 h 21600"/>
              <a:gd name="T8" fmla="*/ 2527300 w 21600"/>
              <a:gd name="T9" fmla="*/ 647807 h 21600"/>
              <a:gd name="T10" fmla="*/ 2184593 w 21600"/>
              <a:gd name="T11" fmla="*/ 1064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6ED0D0"/>
          </a:solidFill>
          <a:ln>
            <a:noFill/>
          </a:ln>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8" name="Shape 553"/>
          <p:cNvSpPr/>
          <p:nvPr/>
        </p:nvSpPr>
        <p:spPr bwMode="auto">
          <a:xfrm>
            <a:off x="6973888" y="2878138"/>
            <a:ext cx="584200" cy="488950"/>
          </a:xfrm>
          <a:custGeom>
            <a:avLst/>
            <a:gdLst>
              <a:gd name="T0" fmla="*/ 285501 w 21600"/>
              <a:gd name="T1" fmla="*/ 3509 h 21600"/>
              <a:gd name="T2" fmla="*/ 384571 w 21600"/>
              <a:gd name="T3" fmla="*/ 37645 h 21600"/>
              <a:gd name="T4" fmla="*/ 462167 w 21600"/>
              <a:gd name="T5" fmla="*/ 118367 h 21600"/>
              <a:gd name="T6" fmla="*/ 462167 w 21600"/>
              <a:gd name="T7" fmla="*/ 230033 h 21600"/>
              <a:gd name="T8" fmla="*/ 384571 w 21600"/>
              <a:gd name="T9" fmla="*/ 310551 h 21600"/>
              <a:gd name="T10" fmla="*/ 237061 w 21600"/>
              <a:gd name="T11" fmla="*/ 348535 h 21600"/>
              <a:gd name="T12" fmla="*/ 192894 w 21600"/>
              <a:gd name="T13" fmla="*/ 345389 h 21600"/>
              <a:gd name="T14" fmla="*/ 77407 w 21600"/>
              <a:gd name="T15" fmla="*/ 395755 h 21600"/>
              <a:gd name="T16" fmla="*/ 57095 w 21600"/>
              <a:gd name="T17" fmla="*/ 394601 h 21600"/>
              <a:gd name="T18" fmla="*/ 56527 w 21600"/>
              <a:gd name="T19" fmla="*/ 381947 h 21600"/>
              <a:gd name="T20" fmla="*/ 82762 w 21600"/>
              <a:gd name="T21" fmla="*/ 348535 h 21600"/>
              <a:gd name="T22" fmla="*/ 57419 w 21600"/>
              <a:gd name="T23" fmla="*/ 287620 h 21600"/>
              <a:gd name="T24" fmla="*/ 7438 w 21600"/>
              <a:gd name="T25" fmla="*/ 217832 h 21600"/>
              <a:gd name="T26" fmla="*/ 12171 w 21600"/>
              <a:gd name="T27" fmla="*/ 118570 h 21600"/>
              <a:gd name="T28" fmla="*/ 90524 w 21600"/>
              <a:gd name="T29" fmla="*/ 37645 h 21600"/>
              <a:gd name="T30" fmla="*/ 189378 w 21600"/>
              <a:gd name="T31" fmla="*/ 3395 h 21600"/>
              <a:gd name="T32" fmla="*/ 237061 w 21600"/>
              <a:gd name="T33" fmla="*/ 48895 h 21600"/>
              <a:gd name="T34" fmla="*/ 156598 w 21600"/>
              <a:gd name="T35" fmla="*/ 61549 h 21600"/>
              <a:gd name="T36" fmla="*/ 84222 w 21600"/>
              <a:gd name="T37" fmla="*/ 101887 h 21600"/>
              <a:gd name="T38" fmla="*/ 48764 w 21600"/>
              <a:gd name="T39" fmla="*/ 174370 h 21600"/>
              <a:gd name="T40" fmla="*/ 81599 w 21600"/>
              <a:gd name="T41" fmla="*/ 243524 h 21600"/>
              <a:gd name="T42" fmla="*/ 147808 w 21600"/>
              <a:gd name="T43" fmla="*/ 286986 h 21600"/>
              <a:gd name="T44" fmla="*/ 161061 w 21600"/>
              <a:gd name="T45" fmla="*/ 308084 h 21600"/>
              <a:gd name="T46" fmla="*/ 208094 w 21600"/>
              <a:gd name="T47" fmla="*/ 297716 h 21600"/>
              <a:gd name="T48" fmla="*/ 317524 w 21600"/>
              <a:gd name="T49" fmla="*/ 286986 h 21600"/>
              <a:gd name="T50" fmla="*/ 390035 w 21600"/>
              <a:gd name="T51" fmla="*/ 246286 h 21600"/>
              <a:gd name="T52" fmla="*/ 425682 w 21600"/>
              <a:gd name="T53" fmla="*/ 174370 h 21600"/>
              <a:gd name="T54" fmla="*/ 390035 w 21600"/>
              <a:gd name="T55" fmla="*/ 101887 h 21600"/>
              <a:gd name="T56" fmla="*/ 317524 w 21600"/>
              <a:gd name="T57" fmla="*/ 61571 h 21600"/>
              <a:gd name="T58" fmla="*/ 237061 w 21600"/>
              <a:gd name="T59" fmla="*/ 48895 h 21600"/>
              <a:gd name="T60" fmla="*/ 576681 w 21600"/>
              <a:gd name="T61" fmla="*/ 309487 h 21600"/>
              <a:gd name="T62" fmla="*/ 526727 w 21600"/>
              <a:gd name="T63" fmla="*/ 379095 h 21600"/>
              <a:gd name="T64" fmla="*/ 501438 w 21600"/>
              <a:gd name="T65" fmla="*/ 440055 h 21600"/>
              <a:gd name="T66" fmla="*/ 527673 w 21600"/>
              <a:gd name="T67" fmla="*/ 473806 h 21600"/>
              <a:gd name="T68" fmla="*/ 526727 w 21600"/>
              <a:gd name="T69" fmla="*/ 486641 h 21600"/>
              <a:gd name="T70" fmla="*/ 506144 w 21600"/>
              <a:gd name="T71" fmla="*/ 487298 h 21600"/>
              <a:gd name="T72" fmla="*/ 391306 w 21600"/>
              <a:gd name="T73" fmla="*/ 436931 h 21600"/>
              <a:gd name="T74" fmla="*/ 347058 w 21600"/>
              <a:gd name="T75" fmla="*/ 440055 h 21600"/>
              <a:gd name="T76" fmla="*/ 197790 w 21600"/>
              <a:gd name="T77" fmla="*/ 400486 h 21600"/>
              <a:gd name="T78" fmla="*/ 237061 w 21600"/>
              <a:gd name="T79" fmla="*/ 397476 h 21600"/>
              <a:gd name="T80" fmla="*/ 417487 w 21600"/>
              <a:gd name="T81" fmla="*/ 348015 h 21600"/>
              <a:gd name="T82" fmla="*/ 508903 w 21600"/>
              <a:gd name="T83" fmla="*/ 244792 h 21600"/>
              <a:gd name="T84" fmla="*/ 521101 w 21600"/>
              <a:gd name="T85" fmla="*/ 148677 h 21600"/>
              <a:gd name="T86" fmla="*/ 584200 w 21600"/>
              <a:gd name="T87" fmla="*/ 265889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9" name="Shape 555"/>
          <p:cNvSpPr/>
          <p:nvPr/>
        </p:nvSpPr>
        <p:spPr bwMode="auto">
          <a:xfrm>
            <a:off x="8161338" y="2493963"/>
            <a:ext cx="2528887" cy="1276350"/>
          </a:xfrm>
          <a:custGeom>
            <a:avLst/>
            <a:gdLst>
              <a:gd name="T0" fmla="*/ 5503 w 21600"/>
              <a:gd name="T1" fmla="*/ 0 h 21600"/>
              <a:gd name="T2" fmla="*/ 364932 w 21600"/>
              <a:gd name="T3" fmla="*/ 642134 h 21600"/>
              <a:gd name="T4" fmla="*/ 0 w 21600"/>
              <a:gd name="T5" fmla="*/ 1276350 h 21600"/>
              <a:gd name="T6" fmla="*/ 2171213 w 21600"/>
              <a:gd name="T7" fmla="*/ 1276350 h 21600"/>
              <a:gd name="T8" fmla="*/ 2528887 w 21600"/>
              <a:gd name="T9" fmla="*/ 647807 h 21600"/>
              <a:gd name="T10" fmla="*/ 2185965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3BB6B7"/>
          </a:solidFill>
          <a:ln>
            <a:noFill/>
          </a:ln>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10" name="Shape 559"/>
          <p:cNvSpPr/>
          <p:nvPr/>
        </p:nvSpPr>
        <p:spPr bwMode="auto">
          <a:xfrm>
            <a:off x="9190038" y="2878138"/>
            <a:ext cx="573087" cy="479425"/>
          </a:xfrm>
          <a:custGeom>
            <a:avLst/>
            <a:gdLst>
              <a:gd name="T0" fmla="*/ 398110 w 21600"/>
              <a:gd name="T1" fmla="*/ 22617 h 21600"/>
              <a:gd name="T2" fmla="*/ 550668 w 21600"/>
              <a:gd name="T3" fmla="*/ 175878 h 21600"/>
              <a:gd name="T4" fmla="*/ 568683 w 21600"/>
              <a:gd name="T5" fmla="*/ 336219 h 21600"/>
              <a:gd name="T6" fmla="*/ 534934 w 21600"/>
              <a:gd name="T7" fmla="*/ 430661 h 21600"/>
              <a:gd name="T8" fmla="*/ 488981 w 21600"/>
              <a:gd name="T9" fmla="*/ 479425 h 21600"/>
              <a:gd name="T10" fmla="*/ 66170 w 21600"/>
              <a:gd name="T11" fmla="*/ 470547 h 21600"/>
              <a:gd name="T12" fmla="*/ 17246 w 21600"/>
              <a:gd name="T13" fmla="*/ 384850 h 21600"/>
              <a:gd name="T14" fmla="*/ 0 w 21600"/>
              <a:gd name="T15" fmla="*/ 287588 h 21600"/>
              <a:gd name="T16" fmla="*/ 83787 w 21600"/>
              <a:gd name="T17" fmla="*/ 84476 h 21600"/>
              <a:gd name="T18" fmla="*/ 286544 w 21600"/>
              <a:gd name="T19" fmla="*/ 0 h 21600"/>
              <a:gd name="T20" fmla="*/ 108833 w 21600"/>
              <a:gd name="T21" fmla="*/ 312958 h 21600"/>
              <a:gd name="T22" fmla="*/ 108701 w 21600"/>
              <a:gd name="T23" fmla="*/ 262396 h 21600"/>
              <a:gd name="T24" fmla="*/ 58397 w 21600"/>
              <a:gd name="T25" fmla="*/ 262396 h 21600"/>
              <a:gd name="T26" fmla="*/ 58397 w 21600"/>
              <a:gd name="T27" fmla="*/ 312958 h 21600"/>
              <a:gd name="T28" fmla="*/ 142953 w 21600"/>
              <a:gd name="T29" fmla="*/ 179895 h 21600"/>
              <a:gd name="T30" fmla="*/ 179249 w 21600"/>
              <a:gd name="T31" fmla="*/ 143539 h 21600"/>
              <a:gd name="T32" fmla="*/ 142953 w 21600"/>
              <a:gd name="T33" fmla="*/ 108004 h 21600"/>
              <a:gd name="T34" fmla="*/ 107295 w 21600"/>
              <a:gd name="T35" fmla="*/ 143539 h 21600"/>
              <a:gd name="T36" fmla="*/ 142953 w 21600"/>
              <a:gd name="T37" fmla="*/ 179895 h 21600"/>
              <a:gd name="T38" fmla="*/ 322972 w 21600"/>
              <a:gd name="T39" fmla="*/ 317242 h 21600"/>
              <a:gd name="T40" fmla="*/ 341252 w 21600"/>
              <a:gd name="T41" fmla="*/ 253141 h 21600"/>
              <a:gd name="T42" fmla="*/ 357410 w 21600"/>
              <a:gd name="T43" fmla="*/ 192436 h 21600"/>
              <a:gd name="T44" fmla="*/ 354996 w 21600"/>
              <a:gd name="T45" fmla="*/ 167066 h 21600"/>
              <a:gd name="T46" fmla="*/ 331807 w 21600"/>
              <a:gd name="T47" fmla="*/ 165535 h 21600"/>
              <a:gd name="T48" fmla="*/ 284050 w 21600"/>
              <a:gd name="T49" fmla="*/ 324011 h 21600"/>
              <a:gd name="T50" fmla="*/ 243111 w 21600"/>
              <a:gd name="T51" fmla="*/ 342234 h 21600"/>
              <a:gd name="T52" fmla="*/ 226502 w 21600"/>
              <a:gd name="T53" fmla="*/ 383629 h 21600"/>
              <a:gd name="T54" fmla="*/ 286544 w 21600"/>
              <a:gd name="T55" fmla="*/ 443646 h 21600"/>
              <a:gd name="T56" fmla="*/ 346585 w 21600"/>
              <a:gd name="T57" fmla="*/ 383629 h 21600"/>
              <a:gd name="T58" fmla="*/ 318249 w 21600"/>
              <a:gd name="T59" fmla="*/ 334110 h 21600"/>
              <a:gd name="T60" fmla="*/ 261259 w 21600"/>
              <a:gd name="T61" fmla="*/ 58730 h 21600"/>
              <a:gd name="T62" fmla="*/ 261259 w 21600"/>
              <a:gd name="T63" fmla="*/ 109358 h 21600"/>
              <a:gd name="T64" fmla="*/ 311828 w 21600"/>
              <a:gd name="T65" fmla="*/ 109358 h 21600"/>
              <a:gd name="T66" fmla="*/ 311828 w 21600"/>
              <a:gd name="T67" fmla="*/ 58730 h 21600"/>
              <a:gd name="T68" fmla="*/ 393838 w 21600"/>
              <a:gd name="T69" fmla="*/ 143539 h 21600"/>
              <a:gd name="T70" fmla="*/ 430134 w 21600"/>
              <a:gd name="T71" fmla="*/ 179252 h 21600"/>
              <a:gd name="T72" fmla="*/ 465792 w 21600"/>
              <a:gd name="T73" fmla="*/ 143539 h 21600"/>
              <a:gd name="T74" fmla="*/ 430134 w 21600"/>
              <a:gd name="T75" fmla="*/ 108004 h 21600"/>
              <a:gd name="T76" fmla="*/ 393838 w 21600"/>
              <a:gd name="T77" fmla="*/ 143539 h 21600"/>
              <a:gd name="T78" fmla="*/ 514690 w 21600"/>
              <a:gd name="T79" fmla="*/ 312958 h 21600"/>
              <a:gd name="T80" fmla="*/ 514690 w 21600"/>
              <a:gd name="T81" fmla="*/ 262396 h 21600"/>
              <a:gd name="T82" fmla="*/ 464254 w 21600"/>
              <a:gd name="T83" fmla="*/ 262396 h 21600"/>
              <a:gd name="T84" fmla="*/ 464254 w 21600"/>
              <a:gd name="T85" fmla="*/ 312958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1" name="TextBox 35"/>
          <p:cNvSpPr txBox="1"/>
          <p:nvPr/>
        </p:nvSpPr>
        <p:spPr>
          <a:xfrm>
            <a:off x="1579973" y="4389438"/>
            <a:ext cx="1885134"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2" name="文本框 11"/>
          <p:cNvSpPr txBox="1"/>
          <p:nvPr/>
        </p:nvSpPr>
        <p:spPr>
          <a:xfrm>
            <a:off x="2080471" y="4001086"/>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3" name="TextBox 35"/>
          <p:cNvSpPr txBox="1"/>
          <p:nvPr/>
        </p:nvSpPr>
        <p:spPr>
          <a:xfrm>
            <a:off x="3805647" y="4389438"/>
            <a:ext cx="1885134"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4" name="文本框 13"/>
          <p:cNvSpPr txBox="1"/>
          <p:nvPr/>
        </p:nvSpPr>
        <p:spPr>
          <a:xfrm>
            <a:off x="4306145" y="4001086"/>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5" name="TextBox 35"/>
          <p:cNvSpPr txBox="1"/>
          <p:nvPr/>
        </p:nvSpPr>
        <p:spPr>
          <a:xfrm>
            <a:off x="6031321" y="4389438"/>
            <a:ext cx="1885134"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6" name="文本框 15"/>
          <p:cNvSpPr txBox="1"/>
          <p:nvPr/>
        </p:nvSpPr>
        <p:spPr>
          <a:xfrm>
            <a:off x="6531819" y="4001086"/>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7" name="TextBox 35"/>
          <p:cNvSpPr txBox="1"/>
          <p:nvPr/>
        </p:nvSpPr>
        <p:spPr>
          <a:xfrm>
            <a:off x="8256995" y="4389438"/>
            <a:ext cx="1885134"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8" name="文本框 17"/>
          <p:cNvSpPr txBox="1"/>
          <p:nvPr/>
        </p:nvSpPr>
        <p:spPr>
          <a:xfrm>
            <a:off x="8757493" y="4001086"/>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5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25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250"/>
                                        <p:tgtEl>
                                          <p:spTgt spid="14"/>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25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25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25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4773390" y="4449863"/>
            <a:ext cx="2932441" cy="470647"/>
          </a:xfrm>
          <a:prstGeom prst="rect">
            <a:avLst/>
          </a:prstGeom>
          <a:noFill/>
          <a:ln w="12700" cap="flat" cmpd="sng" algn="ctr">
            <a:solidFill>
              <a:sysClr val="window" lastClr="FFFFFF"/>
            </a:solidFill>
            <a:prstDash val="solid"/>
            <a:miter lim="800000"/>
          </a:ln>
          <a:effectLst/>
        </p:spPr>
        <p:txBody>
          <a:bodyPr rtlCol="0" anchor="ctr"/>
          <a:lstStyle/>
          <a:p>
            <a:pPr algn="ctr">
              <a:defRPr/>
            </a:pPr>
            <a:endParaRPr lang="zh-CN" altLang="en-US" kern="0">
              <a:solidFill>
                <a:schemeClr val="accent3">
                  <a:lumMod val="50000"/>
                </a:schemeClr>
              </a:solidFill>
              <a:latin typeface="+mj-ea"/>
              <a:ea typeface="+mj-ea"/>
            </a:endParaRPr>
          </a:p>
        </p:txBody>
      </p:sp>
      <p:sp>
        <p:nvSpPr>
          <p:cNvPr id="12" name="矩形 11"/>
          <p:cNvSpPr/>
          <p:nvPr/>
        </p:nvSpPr>
        <p:spPr>
          <a:xfrm>
            <a:off x="4773391" y="3672246"/>
            <a:ext cx="2932441" cy="470647"/>
          </a:xfrm>
          <a:prstGeom prst="rect">
            <a:avLst/>
          </a:prstGeom>
          <a:noFill/>
          <a:ln w="12700" cap="flat" cmpd="sng" algn="ctr">
            <a:solidFill>
              <a:sysClr val="window" lastClr="FFFFFF"/>
            </a:solidFill>
            <a:prstDash val="solid"/>
            <a:miter lim="800000"/>
          </a:ln>
          <a:effectLst/>
        </p:spPr>
        <p:txBody>
          <a:bodyPr rtlCol="0" anchor="ctr"/>
          <a:lstStyle/>
          <a:p>
            <a:pPr algn="ctr">
              <a:defRPr/>
            </a:pPr>
            <a:endParaRPr lang="zh-CN" altLang="en-US" kern="0">
              <a:solidFill>
                <a:schemeClr val="accent3">
                  <a:lumMod val="50000"/>
                </a:schemeClr>
              </a:solidFill>
              <a:latin typeface="+mj-ea"/>
              <a:ea typeface="+mj-ea"/>
            </a:endParaRPr>
          </a:p>
        </p:txBody>
      </p:sp>
      <p:sp>
        <p:nvSpPr>
          <p:cNvPr id="13" name="矩形 12"/>
          <p:cNvSpPr/>
          <p:nvPr/>
        </p:nvSpPr>
        <p:spPr>
          <a:xfrm>
            <a:off x="4773390" y="2892026"/>
            <a:ext cx="2932441" cy="470647"/>
          </a:xfrm>
          <a:prstGeom prst="rect">
            <a:avLst/>
          </a:prstGeom>
          <a:noFill/>
          <a:ln w="12700" cap="flat" cmpd="sng" algn="ctr">
            <a:solidFill>
              <a:sysClr val="window" lastClr="FFFFFF"/>
            </a:solidFill>
            <a:prstDash val="solid"/>
            <a:miter lim="800000"/>
          </a:ln>
          <a:effectLst/>
        </p:spPr>
        <p:txBody>
          <a:bodyPr rtlCol="0" anchor="ctr"/>
          <a:lstStyle/>
          <a:p>
            <a:pPr algn="ctr">
              <a:defRPr/>
            </a:pPr>
            <a:endParaRPr lang="zh-CN" altLang="en-US" kern="0">
              <a:solidFill>
                <a:schemeClr val="accent3">
                  <a:lumMod val="50000"/>
                </a:schemeClr>
              </a:solidFill>
              <a:latin typeface="+mj-ea"/>
              <a:ea typeface="+mj-ea"/>
            </a:endParaRPr>
          </a:p>
        </p:txBody>
      </p:sp>
      <p:sp>
        <p:nvSpPr>
          <p:cNvPr id="14" name="文本框 13"/>
          <p:cNvSpPr txBox="1"/>
          <p:nvPr/>
        </p:nvSpPr>
        <p:spPr>
          <a:xfrm>
            <a:off x="4126833" y="2887579"/>
            <a:ext cx="646559" cy="523220"/>
          </a:xfrm>
          <a:prstGeom prst="rect">
            <a:avLst/>
          </a:prstGeom>
          <a:noFill/>
          <a:ln>
            <a:noFill/>
          </a:ln>
        </p:spPr>
        <p:txBody>
          <a:bodyPr wrap="square" rtlCol="0">
            <a:spAutoFit/>
          </a:bodyPr>
          <a:lstStyle/>
          <a:p>
            <a:pPr algn="ctr">
              <a:defRPr/>
            </a:pPr>
            <a:r>
              <a:rPr lang="en-US" altLang="zh-CN" sz="2800" dirty="0">
                <a:solidFill>
                  <a:schemeClr val="accent3">
                    <a:lumMod val="50000"/>
                  </a:schemeClr>
                </a:solidFill>
                <a:latin typeface="+mj-ea"/>
                <a:ea typeface="+mj-ea"/>
              </a:rPr>
              <a:t>01</a:t>
            </a:r>
            <a:endParaRPr lang="zh-CN" altLang="en-US" sz="2800" dirty="0">
              <a:solidFill>
                <a:schemeClr val="accent3">
                  <a:lumMod val="50000"/>
                </a:schemeClr>
              </a:solidFill>
              <a:latin typeface="+mj-ea"/>
              <a:ea typeface="+mj-ea"/>
            </a:endParaRPr>
          </a:p>
        </p:txBody>
      </p:sp>
      <p:sp>
        <p:nvSpPr>
          <p:cNvPr id="15" name="文本框 14"/>
          <p:cNvSpPr txBox="1"/>
          <p:nvPr/>
        </p:nvSpPr>
        <p:spPr>
          <a:xfrm>
            <a:off x="4773390" y="2943841"/>
            <a:ext cx="3129566" cy="400110"/>
          </a:xfrm>
          <a:prstGeom prst="rect">
            <a:avLst/>
          </a:prstGeom>
          <a:noFill/>
        </p:spPr>
        <p:txBody>
          <a:bodyPr wrap="square" rtlCol="0">
            <a:spAutoFit/>
          </a:bodyPr>
          <a:lstStyle/>
          <a:p>
            <a:pPr>
              <a:defRPr/>
            </a:pPr>
            <a:r>
              <a:rPr lang="zh-CN" altLang="en-US" sz="2000" b="1" dirty="0">
                <a:solidFill>
                  <a:schemeClr val="accent3">
                    <a:lumMod val="50000"/>
                  </a:schemeClr>
                </a:solidFill>
                <a:latin typeface="+mj-ea"/>
                <a:ea typeface="+mj-ea"/>
              </a:rPr>
              <a:t>单击这里添加您要的文本</a:t>
            </a:r>
          </a:p>
        </p:txBody>
      </p:sp>
      <p:sp>
        <p:nvSpPr>
          <p:cNvPr id="16" name="文本框 15"/>
          <p:cNvSpPr txBox="1"/>
          <p:nvPr/>
        </p:nvSpPr>
        <p:spPr>
          <a:xfrm>
            <a:off x="4773390" y="3693823"/>
            <a:ext cx="3129566" cy="400110"/>
          </a:xfrm>
          <a:prstGeom prst="rect">
            <a:avLst/>
          </a:prstGeom>
          <a:noFill/>
        </p:spPr>
        <p:txBody>
          <a:bodyPr wrap="square" rtlCol="0">
            <a:spAutoFit/>
          </a:bodyPr>
          <a:lstStyle/>
          <a:p>
            <a:pPr>
              <a:defRPr/>
            </a:pPr>
            <a:r>
              <a:rPr lang="zh-CN" altLang="en-US" sz="2000" b="1" dirty="0">
                <a:solidFill>
                  <a:schemeClr val="accent3">
                    <a:lumMod val="50000"/>
                  </a:schemeClr>
                </a:solidFill>
                <a:latin typeface="+mj-ea"/>
                <a:ea typeface="+mj-ea"/>
              </a:rPr>
              <a:t>单击这里添加您要的文本</a:t>
            </a:r>
          </a:p>
        </p:txBody>
      </p:sp>
      <p:sp>
        <p:nvSpPr>
          <p:cNvPr id="17" name="文本框 16"/>
          <p:cNvSpPr txBox="1"/>
          <p:nvPr/>
        </p:nvSpPr>
        <p:spPr>
          <a:xfrm>
            <a:off x="4773390" y="4471188"/>
            <a:ext cx="3129566" cy="400110"/>
          </a:xfrm>
          <a:prstGeom prst="rect">
            <a:avLst/>
          </a:prstGeom>
          <a:noFill/>
        </p:spPr>
        <p:txBody>
          <a:bodyPr wrap="square" rtlCol="0">
            <a:spAutoFit/>
          </a:bodyPr>
          <a:lstStyle/>
          <a:p>
            <a:pPr>
              <a:defRPr/>
            </a:pPr>
            <a:r>
              <a:rPr lang="zh-CN" altLang="en-US" sz="2000" b="1" dirty="0">
                <a:solidFill>
                  <a:schemeClr val="accent3">
                    <a:lumMod val="50000"/>
                  </a:schemeClr>
                </a:solidFill>
                <a:latin typeface="+mj-ea"/>
                <a:ea typeface="+mj-ea"/>
              </a:rPr>
              <a:t>单击这里添加您要的文本</a:t>
            </a:r>
          </a:p>
        </p:txBody>
      </p:sp>
      <p:sp>
        <p:nvSpPr>
          <p:cNvPr id="18" name="文本框 17"/>
          <p:cNvSpPr txBox="1"/>
          <p:nvPr/>
        </p:nvSpPr>
        <p:spPr>
          <a:xfrm>
            <a:off x="4126832" y="3632268"/>
            <a:ext cx="646559" cy="523220"/>
          </a:xfrm>
          <a:prstGeom prst="rect">
            <a:avLst/>
          </a:prstGeom>
          <a:noFill/>
          <a:ln>
            <a:noFill/>
          </a:ln>
        </p:spPr>
        <p:txBody>
          <a:bodyPr wrap="square" rtlCol="0">
            <a:spAutoFit/>
          </a:bodyPr>
          <a:lstStyle/>
          <a:p>
            <a:pPr algn="ctr">
              <a:defRPr/>
            </a:pPr>
            <a:r>
              <a:rPr lang="en-US" altLang="zh-CN" sz="2800" dirty="0">
                <a:solidFill>
                  <a:schemeClr val="accent3">
                    <a:lumMod val="50000"/>
                  </a:schemeClr>
                </a:solidFill>
                <a:latin typeface="+mj-ea"/>
                <a:ea typeface="+mj-ea"/>
              </a:rPr>
              <a:t>02</a:t>
            </a:r>
            <a:endParaRPr lang="zh-CN" altLang="en-US" sz="2800" dirty="0">
              <a:solidFill>
                <a:schemeClr val="accent3">
                  <a:lumMod val="50000"/>
                </a:schemeClr>
              </a:solidFill>
              <a:latin typeface="+mj-ea"/>
              <a:ea typeface="+mj-ea"/>
            </a:endParaRPr>
          </a:p>
        </p:txBody>
      </p:sp>
      <p:sp>
        <p:nvSpPr>
          <p:cNvPr id="19" name="文本框 18"/>
          <p:cNvSpPr txBox="1"/>
          <p:nvPr/>
        </p:nvSpPr>
        <p:spPr>
          <a:xfrm>
            <a:off x="4126831" y="4390480"/>
            <a:ext cx="646559" cy="523220"/>
          </a:xfrm>
          <a:prstGeom prst="rect">
            <a:avLst/>
          </a:prstGeom>
          <a:noFill/>
          <a:ln>
            <a:noFill/>
          </a:ln>
        </p:spPr>
        <p:txBody>
          <a:bodyPr wrap="square" rtlCol="0">
            <a:spAutoFit/>
          </a:bodyPr>
          <a:lstStyle/>
          <a:p>
            <a:pPr algn="ctr">
              <a:defRPr/>
            </a:pPr>
            <a:r>
              <a:rPr lang="en-US" altLang="zh-CN" sz="2800" dirty="0">
                <a:solidFill>
                  <a:schemeClr val="accent3">
                    <a:lumMod val="50000"/>
                  </a:schemeClr>
                </a:solidFill>
                <a:latin typeface="+mj-ea"/>
                <a:ea typeface="+mj-ea"/>
              </a:rPr>
              <a:t>03</a:t>
            </a:r>
            <a:endParaRPr lang="zh-CN" altLang="en-US" sz="2800" dirty="0">
              <a:solidFill>
                <a:schemeClr val="accent3">
                  <a:lumMod val="50000"/>
                </a:schemeClr>
              </a:solidFill>
              <a:latin typeface="+mj-ea"/>
              <a:ea typeface="+mj-ea"/>
            </a:endParaRPr>
          </a:p>
        </p:txBody>
      </p:sp>
      <p:sp>
        <p:nvSpPr>
          <p:cNvPr id="29" name="文本框 28"/>
          <p:cNvSpPr txBox="1">
            <a:spLocks noChangeArrowheads="1"/>
          </p:cNvSpPr>
          <p:nvPr/>
        </p:nvSpPr>
        <p:spPr bwMode="auto">
          <a:xfrm>
            <a:off x="4126831" y="1878051"/>
            <a:ext cx="13372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sz="3200" b="1" dirty="0">
                <a:solidFill>
                  <a:schemeClr val="accent3">
                    <a:lumMod val="50000"/>
                  </a:schemeClr>
                </a:solidFill>
                <a:latin typeface="+mj-ea"/>
                <a:ea typeface="+mj-ea"/>
              </a:rPr>
              <a:t>目录</a:t>
            </a:r>
            <a:endParaRPr lang="en-US" altLang="zh-CN" sz="3200" b="1" dirty="0">
              <a:solidFill>
                <a:schemeClr val="accent3">
                  <a:lumMod val="50000"/>
                </a:schemeClr>
              </a:solidFill>
              <a:latin typeface="+mj-ea"/>
              <a:ea typeface="+mj-ea"/>
            </a:endParaRPr>
          </a:p>
        </p:txBody>
      </p:sp>
      <p:cxnSp>
        <p:nvCxnSpPr>
          <p:cNvPr id="30" name="直接连接符 29"/>
          <p:cNvCxnSpPr>
            <a:cxnSpLocks noChangeShapeType="1"/>
          </p:cNvCxnSpPr>
          <p:nvPr/>
        </p:nvCxnSpPr>
        <p:spPr bwMode="auto">
          <a:xfrm>
            <a:off x="5154402" y="2012553"/>
            <a:ext cx="0" cy="315769"/>
          </a:xfrm>
          <a:prstGeom prst="line">
            <a:avLst/>
          </a:prstGeom>
          <a:noFill/>
          <a:ln w="6350" algn="ctr">
            <a:solidFill>
              <a:schemeClr val="accent3">
                <a:lumMod val="50000"/>
              </a:schemeClr>
            </a:solidFill>
            <a:miter lim="800000"/>
          </a:ln>
          <a:extLst>
            <a:ext uri="{909E8E84-426E-40DD-AFC4-6F175D3DCCD1}">
              <a14:hiddenFill xmlns:a14="http://schemas.microsoft.com/office/drawing/2010/main">
                <a:noFill/>
              </a14:hiddenFill>
            </a:ext>
          </a:extLst>
        </p:spPr>
      </p:cxnSp>
      <p:sp>
        <p:nvSpPr>
          <p:cNvPr id="31" name="矩形 30"/>
          <p:cNvSpPr>
            <a:spLocks noChangeArrowheads="1"/>
          </p:cNvSpPr>
          <p:nvPr/>
        </p:nvSpPr>
        <p:spPr bwMode="auto">
          <a:xfrm>
            <a:off x="5178674" y="1988929"/>
            <a:ext cx="200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spcBef>
                <a:spcPct val="0"/>
              </a:spcBef>
              <a:spcAft>
                <a:spcPct val="0"/>
              </a:spcAft>
              <a:defRPr/>
            </a:pPr>
            <a:r>
              <a:rPr lang="en-US" altLang="zh-CN" sz="2400" b="1" dirty="0">
                <a:solidFill>
                  <a:schemeClr val="accent3">
                    <a:lumMod val="50000"/>
                  </a:schemeClr>
                </a:solidFill>
                <a:latin typeface="Bodoni MT Black" panose="02070A03080606020203" pitchFamily="18" charset="0"/>
                <a:ea typeface="微软雅黑" panose="020B0503020204020204" pitchFamily="34" charset="-122"/>
              </a:rPr>
              <a:t>CONTENTS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4"/>
                                        </p:tgtEl>
                                      </p:cBhvr>
                                    </p:animEffect>
                                  </p:childTnLst>
                                </p:cTn>
                              </p:par>
                              <p:par>
                                <p:cTn id="31" presetID="25"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5"/>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6"/>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7"/>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8"/>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6" dur="1000" fill="hold"/>
                                        <p:tgtEl>
                                          <p:spTgt spid="1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9"/>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par>
                                <p:cTn id="86" presetID="2" presetClass="entr" presetSubtype="2" fill="hold" nodeType="withEffect">
                                  <p:stCondLst>
                                    <p:cond delay="20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1+#ppt_w/2"/>
                                          </p:val>
                                        </p:tav>
                                        <p:tav tm="100000">
                                          <p:val>
                                            <p:strVal val="#ppt_x"/>
                                          </p:val>
                                        </p:tav>
                                      </p:tavLst>
                                    </p:anim>
                                    <p:anim calcmode="lin" valueType="num">
                                      <p:cBhvr additive="base">
                                        <p:cTn id="89" dur="500" fill="hold"/>
                                        <p:tgtEl>
                                          <p:spTgt spid="30"/>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1+#ppt_w/2"/>
                                          </p:val>
                                        </p:tav>
                                        <p:tav tm="100000">
                                          <p:val>
                                            <p:strVal val="#ppt_x"/>
                                          </p:val>
                                        </p:tav>
                                      </p:tavLst>
                                    </p:anim>
                                    <p:anim calcmode="lin" valueType="num">
                                      <p:cBhvr additive="base">
                                        <p:cTn id="9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P spid="17" grpId="0"/>
      <p:bldP spid="18" grpId="0"/>
      <p:bldP spid="19" grpId="0"/>
      <p:bldP spid="29"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Freeform 3"/>
          <p:cNvSpPr/>
          <p:nvPr/>
        </p:nvSpPr>
        <p:spPr bwMode="auto">
          <a:xfrm rot="19397468">
            <a:off x="4842794" y="2182813"/>
            <a:ext cx="1730375" cy="1755775"/>
          </a:xfrm>
          <a:custGeom>
            <a:avLst/>
            <a:gdLst>
              <a:gd name="T0" fmla="*/ 576846 w 10688"/>
              <a:gd name="T1" fmla="*/ 1143423 h 10844"/>
              <a:gd name="T2" fmla="*/ 576846 w 10688"/>
              <a:gd name="T3" fmla="*/ 1143423 h 10844"/>
              <a:gd name="T4" fmla="*/ 738744 w 10688"/>
              <a:gd name="T5" fmla="*/ 1740393 h 10844"/>
              <a:gd name="T6" fmla="*/ 1284991 w 10688"/>
              <a:gd name="T7" fmla="*/ 1588682 h 10844"/>
              <a:gd name="T8" fmla="*/ 1467127 w 10688"/>
              <a:gd name="T9" fmla="*/ 450440 h 10844"/>
              <a:gd name="T10" fmla="*/ 328978 w 10688"/>
              <a:gd name="T11" fmla="*/ 263269 h 10844"/>
              <a:gd name="T12" fmla="*/ 0 w 10688"/>
              <a:gd name="T13" fmla="*/ 794503 h 10844"/>
              <a:gd name="T14" fmla="*/ 576846 w 10688"/>
              <a:gd name="T15" fmla="*/ 1143423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3BB6B7"/>
          </a:solidFill>
          <a:ln>
            <a:noFill/>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4" name="Freeform 3"/>
          <p:cNvSpPr/>
          <p:nvPr/>
        </p:nvSpPr>
        <p:spPr bwMode="auto">
          <a:xfrm rot="3202081">
            <a:off x="6063581" y="2590800"/>
            <a:ext cx="1730375" cy="1755775"/>
          </a:xfrm>
          <a:custGeom>
            <a:avLst/>
            <a:gdLst>
              <a:gd name="T0" fmla="*/ 576846 w 10688"/>
              <a:gd name="T1" fmla="*/ 1143423 h 10844"/>
              <a:gd name="T2" fmla="*/ 576846 w 10688"/>
              <a:gd name="T3" fmla="*/ 1143423 h 10844"/>
              <a:gd name="T4" fmla="*/ 738744 w 10688"/>
              <a:gd name="T5" fmla="*/ 1740393 h 10844"/>
              <a:gd name="T6" fmla="*/ 1284991 w 10688"/>
              <a:gd name="T7" fmla="*/ 1588682 h 10844"/>
              <a:gd name="T8" fmla="*/ 1467127 w 10688"/>
              <a:gd name="T9" fmla="*/ 450440 h 10844"/>
              <a:gd name="T10" fmla="*/ 328978 w 10688"/>
              <a:gd name="T11" fmla="*/ 263269 h 10844"/>
              <a:gd name="T12" fmla="*/ 0 w 10688"/>
              <a:gd name="T13" fmla="*/ 794503 h 10844"/>
              <a:gd name="T14" fmla="*/ 576846 w 10688"/>
              <a:gd name="T15" fmla="*/ 1143423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6ED0D0"/>
          </a:solidFill>
          <a:ln>
            <a:noFill/>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5" name="Freeform 3"/>
          <p:cNvSpPr/>
          <p:nvPr/>
        </p:nvSpPr>
        <p:spPr bwMode="auto">
          <a:xfrm rot="8579122">
            <a:off x="5650831" y="3814763"/>
            <a:ext cx="1730375" cy="1755775"/>
          </a:xfrm>
          <a:custGeom>
            <a:avLst/>
            <a:gdLst>
              <a:gd name="T0" fmla="*/ 576846 w 10688"/>
              <a:gd name="T1" fmla="*/ 1143423 h 10844"/>
              <a:gd name="T2" fmla="*/ 576846 w 10688"/>
              <a:gd name="T3" fmla="*/ 1143423 h 10844"/>
              <a:gd name="T4" fmla="*/ 738744 w 10688"/>
              <a:gd name="T5" fmla="*/ 1740393 h 10844"/>
              <a:gd name="T6" fmla="*/ 1284991 w 10688"/>
              <a:gd name="T7" fmla="*/ 1588682 h 10844"/>
              <a:gd name="T8" fmla="*/ 1467127 w 10688"/>
              <a:gd name="T9" fmla="*/ 450440 h 10844"/>
              <a:gd name="T10" fmla="*/ 328978 w 10688"/>
              <a:gd name="T11" fmla="*/ 263269 h 10844"/>
              <a:gd name="T12" fmla="*/ 0 w 10688"/>
              <a:gd name="T13" fmla="*/ 794503 h 10844"/>
              <a:gd name="T14" fmla="*/ 576846 w 10688"/>
              <a:gd name="T15" fmla="*/ 1143423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3BB6B7"/>
          </a:solidFill>
          <a:ln w="9525" cmpd="sng">
            <a:solidFill>
              <a:srgbClr val="FFFFFF"/>
            </a:solidFill>
            <a:round/>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6" name="Freeform 3"/>
          <p:cNvSpPr/>
          <p:nvPr/>
        </p:nvSpPr>
        <p:spPr bwMode="auto">
          <a:xfrm rot="13978264">
            <a:off x="4430837" y="3415507"/>
            <a:ext cx="1730375" cy="1754188"/>
          </a:xfrm>
          <a:custGeom>
            <a:avLst/>
            <a:gdLst>
              <a:gd name="T0" fmla="*/ 576846 w 10688"/>
              <a:gd name="T1" fmla="*/ 1142390 h 10844"/>
              <a:gd name="T2" fmla="*/ 576846 w 10688"/>
              <a:gd name="T3" fmla="*/ 1142390 h 10844"/>
              <a:gd name="T4" fmla="*/ 738744 w 10688"/>
              <a:gd name="T5" fmla="*/ 1738820 h 10844"/>
              <a:gd name="T6" fmla="*/ 1284991 w 10688"/>
              <a:gd name="T7" fmla="*/ 1587246 h 10844"/>
              <a:gd name="T8" fmla="*/ 1467127 w 10688"/>
              <a:gd name="T9" fmla="*/ 450032 h 10844"/>
              <a:gd name="T10" fmla="*/ 328978 w 10688"/>
              <a:gd name="T11" fmla="*/ 263031 h 10844"/>
              <a:gd name="T12" fmla="*/ 0 w 10688"/>
              <a:gd name="T13" fmla="*/ 793785 h 10844"/>
              <a:gd name="T14" fmla="*/ 576846 w 10688"/>
              <a:gd name="T15" fmla="*/ 1142390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6ED0D0"/>
          </a:solidFill>
          <a:ln>
            <a:noFill/>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sp>
        <p:nvSpPr>
          <p:cNvPr id="7" name="TextBox 19"/>
          <p:cNvSpPr txBox="1">
            <a:spLocks noChangeArrowheads="1"/>
          </p:cNvSpPr>
          <p:nvPr/>
        </p:nvSpPr>
        <p:spPr bwMode="auto">
          <a:xfrm>
            <a:off x="5172994" y="2524125"/>
            <a:ext cx="109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S</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0"/>
          <p:cNvSpPr txBox="1">
            <a:spLocks noChangeArrowheads="1"/>
          </p:cNvSpPr>
          <p:nvPr/>
        </p:nvSpPr>
        <p:spPr bwMode="auto">
          <a:xfrm>
            <a:off x="6439819" y="3033713"/>
            <a:ext cx="109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id-ID"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rPr>
              <a:t>O</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21"/>
          <p:cNvSpPr txBox="1">
            <a:spLocks noChangeArrowheads="1"/>
          </p:cNvSpPr>
          <p:nvPr/>
        </p:nvSpPr>
        <p:spPr bwMode="auto">
          <a:xfrm>
            <a:off x="5958806" y="4373563"/>
            <a:ext cx="10937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T</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2"/>
          <p:cNvSpPr txBox="1">
            <a:spLocks noChangeArrowheads="1"/>
          </p:cNvSpPr>
          <p:nvPr/>
        </p:nvSpPr>
        <p:spPr bwMode="auto">
          <a:xfrm>
            <a:off x="4669756" y="3817938"/>
            <a:ext cx="1093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W</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35"/>
          <p:cNvSpPr txBox="1"/>
          <p:nvPr/>
        </p:nvSpPr>
        <p:spPr>
          <a:xfrm>
            <a:off x="2084570" y="2862679"/>
            <a:ext cx="213752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2" name="文本框 11"/>
          <p:cNvSpPr txBox="1"/>
          <p:nvPr/>
        </p:nvSpPr>
        <p:spPr>
          <a:xfrm>
            <a:off x="2084570" y="2524125"/>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3" name="TextBox 35"/>
          <p:cNvSpPr txBox="1"/>
          <p:nvPr/>
        </p:nvSpPr>
        <p:spPr>
          <a:xfrm>
            <a:off x="2084570" y="4551946"/>
            <a:ext cx="213752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4" name="文本框 13"/>
          <p:cNvSpPr txBox="1"/>
          <p:nvPr/>
        </p:nvSpPr>
        <p:spPr>
          <a:xfrm>
            <a:off x="2084570" y="4213392"/>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5" name="TextBox 35"/>
          <p:cNvSpPr txBox="1"/>
          <p:nvPr/>
        </p:nvSpPr>
        <p:spPr>
          <a:xfrm>
            <a:off x="8164703" y="2862679"/>
            <a:ext cx="213752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6" name="文本框 15"/>
          <p:cNvSpPr txBox="1"/>
          <p:nvPr/>
        </p:nvSpPr>
        <p:spPr>
          <a:xfrm>
            <a:off x="8164703" y="2524125"/>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
        <p:nvSpPr>
          <p:cNvPr id="17" name="TextBox 35"/>
          <p:cNvSpPr txBox="1"/>
          <p:nvPr/>
        </p:nvSpPr>
        <p:spPr>
          <a:xfrm>
            <a:off x="8164703" y="4551946"/>
            <a:ext cx="2137523" cy="5943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100" b="0" i="0" u="none" strike="noStrike" kern="0" cap="none" spc="0" normalizeH="0" baseline="0" noProof="0" dirty="0">
                <a:ln>
                  <a:noFill/>
                </a:ln>
                <a:effectLst/>
                <a:uLnTx/>
                <a:uFillTx/>
                <a:latin typeface="+mn-ea"/>
              </a:rPr>
              <a:t>Please enter the text you want to express.</a:t>
            </a:r>
          </a:p>
        </p:txBody>
      </p:sp>
      <p:sp>
        <p:nvSpPr>
          <p:cNvPr id="18" name="文本框 17"/>
          <p:cNvSpPr txBox="1"/>
          <p:nvPr/>
        </p:nvSpPr>
        <p:spPr>
          <a:xfrm>
            <a:off x="8164703" y="4213392"/>
            <a:ext cx="116669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mn-ea"/>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文本框 19"/>
          <p:cNvSpPr txBox="1"/>
          <p:nvPr/>
        </p:nvSpPr>
        <p:spPr>
          <a:xfrm>
            <a:off x="3047365" y="1687830"/>
            <a:ext cx="6182995" cy="7683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3BB6B7"/>
                </a:solidFill>
                <a:effectLst/>
                <a:uLnTx/>
                <a:uFillTx/>
                <a:latin typeface="方正兰亭超细黑简体" panose="02000000000000000000" pitchFamily="2" charset="-122"/>
                <a:ea typeface="方正兰亭超细黑简体" panose="02000000000000000000" pitchFamily="2" charset="-122"/>
                <a:cs typeface="+mn-cs"/>
              </a:rPr>
              <a:t>再次衷心感谢</a:t>
            </a:r>
            <a:r>
              <a:rPr lang="zh-CN" altLang="en-US" sz="4400" b="1" dirty="0">
                <a:solidFill>
                  <a:srgbClr val="FFC000"/>
                </a:solidFill>
                <a:latin typeface="方正兰亭超细黑简体" panose="02000000000000000000" pitchFamily="2" charset="-122"/>
                <a:ea typeface="方正兰亭超细黑简体" panose="02000000000000000000" pitchFamily="2" charset="-122"/>
              </a:rPr>
              <a:t>您的</a:t>
            </a:r>
            <a:r>
              <a:rPr lang="zh-CN" altLang="en-US" sz="4400" b="1" dirty="0">
                <a:solidFill>
                  <a:srgbClr val="3BB6B7"/>
                </a:solidFill>
                <a:latin typeface="方正兰亭超细黑简体" panose="02000000000000000000" pitchFamily="2" charset="-122"/>
                <a:ea typeface="方正兰亭超细黑简体" panose="02000000000000000000" pitchFamily="2" charset="-122"/>
              </a:rPr>
              <a:t>聆听</a:t>
            </a:r>
            <a:endParaRPr kumimoji="0" lang="zh-CN" altLang="en-US" sz="4400" b="1" i="0" u="none" strike="noStrike" kern="1200" cap="none" spc="0" normalizeH="0" baseline="0" noProof="0" dirty="0">
              <a:ln>
                <a:noFill/>
              </a:ln>
              <a:solidFill>
                <a:srgbClr val="3BB6B7"/>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26" name="文本框 25"/>
          <p:cNvSpPr txBox="1"/>
          <p:nvPr/>
        </p:nvSpPr>
        <p:spPr>
          <a:xfrm>
            <a:off x="3047482" y="3557913"/>
            <a:ext cx="6012393" cy="523220"/>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2800" dirty="0">
                <a:solidFill>
                  <a:srgbClr val="3BB6B7"/>
                </a:solidFill>
                <a:latin typeface="等线" panose="02010600030101010101" charset="-122"/>
                <a:ea typeface="等线" panose="02010600030101010101" charset="-122"/>
              </a:rPr>
              <a:t>Thank</a:t>
            </a:r>
            <a:r>
              <a:rPr lang="zh-CN" altLang="en-US" sz="2800" dirty="0">
                <a:solidFill>
                  <a:srgbClr val="3BB6B7"/>
                </a:solidFill>
                <a:latin typeface="等线" panose="02010600030101010101" charset="-122"/>
                <a:ea typeface="等线" panose="02010600030101010101" charset="-122"/>
              </a:rPr>
              <a:t> </a:t>
            </a:r>
            <a:r>
              <a:rPr lang="en-US" altLang="zh-CN" sz="2800" dirty="0">
                <a:solidFill>
                  <a:srgbClr val="3BB6B7"/>
                </a:solidFill>
                <a:latin typeface="等线" panose="02010600030101010101" charset="-122"/>
                <a:ea typeface="等线" panose="02010600030101010101" charset="-122"/>
              </a:rPr>
              <a:t>you</a:t>
            </a:r>
            <a:r>
              <a:rPr lang="zh-CN" altLang="en-US" sz="2800" dirty="0">
                <a:solidFill>
                  <a:srgbClr val="3BB6B7"/>
                </a:solidFill>
                <a:latin typeface="等线" panose="02010600030101010101" charset="-122"/>
                <a:ea typeface="等线" panose="02010600030101010101" charset="-122"/>
              </a:rPr>
              <a:t> </a:t>
            </a:r>
            <a:r>
              <a:rPr lang="en-US" altLang="zh-CN" sz="2800" dirty="0">
                <a:solidFill>
                  <a:srgbClr val="3BB6B7"/>
                </a:solidFill>
                <a:latin typeface="等线" panose="02010600030101010101" charset="-122"/>
                <a:ea typeface="等线" panose="02010600030101010101" charset="-122"/>
              </a:rPr>
              <a:t>for</a:t>
            </a:r>
            <a:r>
              <a:rPr lang="zh-CN" altLang="en-US" sz="2800" dirty="0">
                <a:solidFill>
                  <a:srgbClr val="3BB6B7"/>
                </a:solidFill>
                <a:latin typeface="等线" panose="02010600030101010101" charset="-122"/>
                <a:ea typeface="等线" panose="02010600030101010101" charset="-122"/>
              </a:rPr>
              <a:t> </a:t>
            </a:r>
            <a:r>
              <a:rPr lang="en-US" altLang="zh-CN" sz="2800" dirty="0">
                <a:solidFill>
                  <a:srgbClr val="3BB6B7"/>
                </a:solidFill>
                <a:latin typeface="等线" panose="02010600030101010101" charset="-122"/>
                <a:ea typeface="等线" panose="02010600030101010101" charset="-122"/>
              </a:rPr>
              <a:t>your</a:t>
            </a:r>
            <a:r>
              <a:rPr lang="zh-CN" altLang="en-US" sz="2800" dirty="0">
                <a:solidFill>
                  <a:srgbClr val="3BB6B7"/>
                </a:solidFill>
                <a:latin typeface="等线" panose="02010600030101010101" charset="-122"/>
                <a:ea typeface="等线" panose="02010600030101010101" charset="-122"/>
              </a:rPr>
              <a:t> </a:t>
            </a:r>
            <a:r>
              <a:rPr lang="en-US" altLang="zh-CN" sz="2800" dirty="0">
                <a:solidFill>
                  <a:srgbClr val="3BB6B7"/>
                </a:solidFill>
                <a:latin typeface="等线" panose="02010600030101010101" charset="-122"/>
                <a:ea typeface="等线" panose="02010600030101010101" charset="-122"/>
              </a:rPr>
              <a:t>listening</a:t>
            </a:r>
          </a:p>
        </p:txBody>
      </p:sp>
      <p:sp>
        <p:nvSpPr>
          <p:cNvPr id="27" name="文本框 26"/>
          <p:cNvSpPr txBox="1"/>
          <p:nvPr/>
        </p:nvSpPr>
        <p:spPr>
          <a:xfrm>
            <a:off x="6637879" y="4640184"/>
            <a:ext cx="2506639" cy="3657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3BB6B7"/>
                </a:solidFill>
                <a:effectLst/>
                <a:uLnTx/>
                <a:uFillTx/>
                <a:latin typeface="Arial" panose="020B0604020202020204" pitchFamily="34" charset="0"/>
                <a:ea typeface="等线" panose="02010600030101010101" charset="-122"/>
                <a:cs typeface="Arial" panose="020B0604020202020204" pitchFamily="34" charset="0"/>
              </a:rPr>
              <a:t>汇报人：</a:t>
            </a:r>
            <a:r>
              <a:rPr kumimoji="0" lang="en-US" sz="1800" b="0" i="0" u="none" strike="noStrike" kern="1200" cap="none" spc="0" normalizeH="0" baseline="0" noProof="0" dirty="0">
                <a:ln>
                  <a:noFill/>
                </a:ln>
                <a:solidFill>
                  <a:srgbClr val="3BB6B7"/>
                </a:solidFill>
                <a:effectLst/>
                <a:uLnTx/>
                <a:uFillTx/>
                <a:latin typeface="Arial" panose="020B0604020202020204" pitchFamily="34" charset="0"/>
                <a:ea typeface="等线" panose="02010600030101010101" charset="-122"/>
                <a:cs typeface="Arial" panose="020B0604020202020204" pitchFamily="34" charset="0"/>
              </a:rPr>
              <a:t>xxx</a:t>
            </a:r>
            <a:endParaRPr kumimoji="0" lang="en-US" sz="1800" b="0" i="0" u="none" strike="noStrike" kern="1200" cap="none" spc="0" normalizeH="0" baseline="0" noProof="0" dirty="0">
              <a:ln>
                <a:solidFill>
                  <a:prstClr val="white"/>
                </a:solidFill>
              </a:ln>
              <a:solidFill>
                <a:srgbClr val="3BB6B7"/>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28" name="文本框 27"/>
          <p:cNvSpPr txBox="1"/>
          <p:nvPr/>
        </p:nvSpPr>
        <p:spPr>
          <a:xfrm>
            <a:off x="4346780" y="4073998"/>
            <a:ext cx="349844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个人汇报 </a:t>
            </a:r>
            <a:r>
              <a:rPr kumimoji="0" lang="en-US" altLang="zh-CN"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 </a:t>
            </a:r>
            <a:r>
              <a:rPr kumimoji="0" lang="zh-CN" altLang="en-US"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年终总结 </a:t>
            </a:r>
            <a:r>
              <a:rPr kumimoji="0" lang="en-US" altLang="zh-CN"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 </a:t>
            </a:r>
            <a:r>
              <a:rPr kumimoji="0" lang="zh-CN" altLang="en-US" sz="1800" b="0" i="0" u="none" strike="noStrike" kern="1200" cap="none" spc="0" normalizeH="0" baseline="0" noProof="0" dirty="0">
                <a:ln>
                  <a:noFill/>
                </a:ln>
                <a:solidFill>
                  <a:srgbClr val="3BB6B7"/>
                </a:solidFill>
                <a:effectLst/>
                <a:uLnTx/>
                <a:uFillTx/>
                <a:latin typeface="等线" panose="02010600030101010101" charset="-122"/>
                <a:ea typeface="等线" panose="02010600030101010101" charset="-122"/>
                <a:cs typeface="+mn-cs"/>
              </a:rPr>
              <a:t>毕业答辩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文本框 19"/>
          <p:cNvSpPr txBox="1"/>
          <p:nvPr/>
        </p:nvSpPr>
        <p:spPr>
          <a:xfrm>
            <a:off x="3903878" y="2624539"/>
            <a:ext cx="4882623" cy="707886"/>
          </a:xfrm>
          <a:prstGeom prst="rect">
            <a:avLst/>
          </a:prstGeom>
          <a:noFill/>
        </p:spPr>
        <p:txBody>
          <a:bodyPr wrap="square" rtlCol="0">
            <a:spAutoFit/>
          </a:bodyPr>
          <a:lstStyle/>
          <a:p>
            <a:pPr>
              <a:defRPr/>
            </a:pPr>
            <a:r>
              <a:rPr lang="en-US" altLang="zh-CN" sz="4000" kern="0" dirty="0">
                <a:solidFill>
                  <a:schemeClr val="accent3">
                    <a:lumMod val="50000"/>
                  </a:schemeClr>
                </a:solidFill>
                <a:latin typeface="等线" panose="02010600030101010101" charset="-122"/>
                <a:ea typeface="等线" panose="02010600030101010101" charset="-122"/>
              </a:rPr>
              <a:t>01</a:t>
            </a:r>
            <a:r>
              <a:rPr lang="en-US" altLang="zh-CN" sz="2800" kern="0" dirty="0">
                <a:solidFill>
                  <a:schemeClr val="accent3">
                    <a:lumMod val="50000"/>
                  </a:schemeClr>
                </a:solidFill>
                <a:latin typeface="等线" panose="02010600030101010101" charset="-122"/>
                <a:ea typeface="等线" panose="02010600030101010101" charset="-122"/>
              </a:rPr>
              <a:t> </a:t>
            </a:r>
            <a:r>
              <a:rPr lang="zh-CN" altLang="en-US" sz="2800" kern="0" dirty="0">
                <a:solidFill>
                  <a:schemeClr val="accent3">
                    <a:lumMod val="50000"/>
                  </a:schemeClr>
                </a:solidFill>
                <a:latin typeface="等线" panose="02010600030101010101" charset="-122"/>
                <a:ea typeface="等线" panose="02010600030101010101" charset="-122"/>
              </a:rPr>
              <a:t>请在此处添加标题文字</a:t>
            </a:r>
          </a:p>
        </p:txBody>
      </p:sp>
      <p:sp>
        <p:nvSpPr>
          <p:cNvPr id="21" name="文本框 20"/>
          <p:cNvSpPr txBox="1"/>
          <p:nvPr/>
        </p:nvSpPr>
        <p:spPr>
          <a:xfrm>
            <a:off x="3903878" y="3332425"/>
            <a:ext cx="4739302" cy="7848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accent3">
                    <a:lumMod val="50000"/>
                  </a:schemeClr>
                </a:solidFill>
                <a:effectLst/>
                <a:uLnTx/>
                <a:uFillTx/>
              </a:rPr>
              <a:t>Add up anything what your need or what your like</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总结汇报</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商务计划</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月度总结</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课程汇报</a:t>
            </a:r>
            <a:endPar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pic>
        <p:nvPicPr>
          <p:cNvPr id="3" name="图片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01596" y="1802650"/>
            <a:ext cx="3116262" cy="199231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582946" y="1802649"/>
            <a:ext cx="3146425" cy="1992312"/>
          </a:xfrm>
          <a:prstGeom prst="rect">
            <a:avLst/>
          </a:prstGeom>
          <a:solidFill>
            <a:srgbClr val="6ED0D0"/>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id-ID" altLang="en-US">
              <a:solidFill>
                <a:srgbClr val="FFFFFF"/>
              </a:solidFill>
              <a:latin typeface="Roboto light"/>
            </a:endParaRPr>
          </a:p>
        </p:txBody>
      </p:sp>
      <p:sp>
        <p:nvSpPr>
          <p:cNvPr id="5" name="Rectangle 6"/>
          <p:cNvSpPr>
            <a:spLocks noChangeArrowheads="1"/>
          </p:cNvSpPr>
          <p:nvPr/>
        </p:nvSpPr>
        <p:spPr bwMode="auto">
          <a:xfrm>
            <a:off x="7765883" y="1802649"/>
            <a:ext cx="3144838" cy="1992312"/>
          </a:xfrm>
          <a:prstGeom prst="rect">
            <a:avLst/>
          </a:prstGeom>
          <a:solidFill>
            <a:srgbClr val="3BB6B7"/>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id-ID" altLang="en-US">
              <a:solidFill>
                <a:srgbClr val="FFFFFF"/>
              </a:solidFill>
              <a:latin typeface="Roboto light"/>
            </a:endParaRPr>
          </a:p>
        </p:txBody>
      </p:sp>
      <p:sp>
        <p:nvSpPr>
          <p:cNvPr id="6" name="Oval 22"/>
          <p:cNvSpPr>
            <a:spLocks noChangeArrowheads="1"/>
          </p:cNvSpPr>
          <p:nvPr/>
        </p:nvSpPr>
        <p:spPr bwMode="auto">
          <a:xfrm>
            <a:off x="7765883" y="4268036"/>
            <a:ext cx="585788" cy="585788"/>
          </a:xfrm>
          <a:prstGeom prst="ellipse">
            <a:avLst/>
          </a:prstGeom>
          <a:solidFill>
            <a:srgbClr val="3BB6B7"/>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1600">
              <a:solidFill>
                <a:srgbClr val="FFFFFF"/>
              </a:solidFill>
              <a:latin typeface="FontAwesome"/>
            </a:endParaRPr>
          </a:p>
        </p:txBody>
      </p:sp>
      <p:sp>
        <p:nvSpPr>
          <p:cNvPr id="7" name="Oval 25"/>
          <p:cNvSpPr>
            <a:spLocks noChangeArrowheads="1"/>
          </p:cNvSpPr>
          <p:nvPr/>
        </p:nvSpPr>
        <p:spPr bwMode="auto">
          <a:xfrm>
            <a:off x="7765883" y="5093536"/>
            <a:ext cx="585788" cy="585788"/>
          </a:xfrm>
          <a:prstGeom prst="ellipse">
            <a:avLst/>
          </a:prstGeom>
          <a:solidFill>
            <a:srgbClr val="6ED0D0"/>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1600">
              <a:solidFill>
                <a:srgbClr val="FFFFFF"/>
              </a:solidFill>
              <a:latin typeface="Roboto light"/>
            </a:endParaRPr>
          </a:p>
        </p:txBody>
      </p:sp>
      <p:sp>
        <p:nvSpPr>
          <p:cNvPr id="8" name="Freeform 304"/>
          <p:cNvSpPr/>
          <p:nvPr/>
        </p:nvSpPr>
        <p:spPr bwMode="auto">
          <a:xfrm>
            <a:off x="7921458" y="5242761"/>
            <a:ext cx="285750" cy="285750"/>
          </a:xfrm>
          <a:custGeom>
            <a:avLst/>
            <a:gdLst>
              <a:gd name="T0" fmla="*/ 281902 w 297"/>
              <a:gd name="T1" fmla="*/ 223212 h 297"/>
              <a:gd name="T2" fmla="*/ 221288 w 297"/>
              <a:gd name="T3" fmla="*/ 187614 h 297"/>
              <a:gd name="T4" fmla="*/ 211667 w 297"/>
              <a:gd name="T5" fmla="*/ 188576 h 297"/>
              <a:gd name="T6" fmla="*/ 193386 w 297"/>
              <a:gd name="T7" fmla="*/ 206856 h 297"/>
              <a:gd name="T8" fmla="*/ 182803 w 297"/>
              <a:gd name="T9" fmla="*/ 211667 h 297"/>
              <a:gd name="T10" fmla="*/ 117379 w 297"/>
              <a:gd name="T11" fmla="*/ 169333 h 297"/>
              <a:gd name="T12" fmla="*/ 75045 w 297"/>
              <a:gd name="T13" fmla="*/ 103909 h 297"/>
              <a:gd name="T14" fmla="*/ 78894 w 297"/>
              <a:gd name="T15" fmla="*/ 92364 h 297"/>
              <a:gd name="T16" fmla="*/ 94288 w 297"/>
              <a:gd name="T17" fmla="*/ 76970 h 297"/>
              <a:gd name="T18" fmla="*/ 96212 w 297"/>
              <a:gd name="T19" fmla="*/ 67348 h 297"/>
              <a:gd name="T20" fmla="*/ 62538 w 297"/>
              <a:gd name="T21" fmla="*/ 3848 h 297"/>
              <a:gd name="T22" fmla="*/ 55803 w 297"/>
              <a:gd name="T23" fmla="*/ 2886 h 297"/>
              <a:gd name="T24" fmla="*/ 13470 w 297"/>
              <a:gd name="T25" fmla="*/ 44258 h 297"/>
              <a:gd name="T26" fmla="*/ 8659 w 297"/>
              <a:gd name="T27" fmla="*/ 54841 h 297"/>
              <a:gd name="T28" fmla="*/ 85629 w 297"/>
              <a:gd name="T29" fmla="*/ 201083 h 297"/>
              <a:gd name="T30" fmla="*/ 230909 w 297"/>
              <a:gd name="T31" fmla="*/ 277091 h 297"/>
              <a:gd name="T32" fmla="*/ 242455 w 297"/>
              <a:gd name="T33" fmla="*/ 272280 h 297"/>
              <a:gd name="T34" fmla="*/ 283826 w 297"/>
              <a:gd name="T35" fmla="*/ 230909 h 297"/>
              <a:gd name="T36" fmla="*/ 281902 w 297"/>
              <a:gd name="T37" fmla="*/ 223212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9" name="Freeform 451"/>
          <p:cNvSpPr>
            <a:spLocks noEditPoints="1"/>
          </p:cNvSpPr>
          <p:nvPr/>
        </p:nvSpPr>
        <p:spPr bwMode="auto">
          <a:xfrm>
            <a:off x="7921458" y="4418849"/>
            <a:ext cx="274638" cy="276225"/>
          </a:xfrm>
          <a:custGeom>
            <a:avLst/>
            <a:gdLst>
              <a:gd name="T0" fmla="*/ 270810 w 287"/>
              <a:gd name="T1" fmla="*/ 224433 h 288"/>
              <a:gd name="T2" fmla="*/ 236361 w 287"/>
              <a:gd name="T3" fmla="*/ 199496 h 288"/>
              <a:gd name="T4" fmla="*/ 130142 w 287"/>
              <a:gd name="T5" fmla="*/ 92075 h 288"/>
              <a:gd name="T6" fmla="*/ 135884 w 287"/>
              <a:gd name="T7" fmla="*/ 70974 h 288"/>
              <a:gd name="T8" fmla="*/ 65071 w 287"/>
              <a:gd name="T9" fmla="*/ 0 h 288"/>
              <a:gd name="T10" fmla="*/ 58373 w 287"/>
              <a:gd name="T11" fmla="*/ 6714 h 288"/>
              <a:gd name="T12" fmla="*/ 85166 w 287"/>
              <a:gd name="T13" fmla="*/ 48915 h 288"/>
              <a:gd name="T14" fmla="*/ 47846 w 287"/>
              <a:gd name="T15" fmla="*/ 86320 h 288"/>
              <a:gd name="T16" fmla="*/ 5742 w 287"/>
              <a:gd name="T17" fmla="*/ 59465 h 288"/>
              <a:gd name="T18" fmla="*/ 0 w 287"/>
              <a:gd name="T19" fmla="*/ 66179 h 288"/>
              <a:gd name="T20" fmla="*/ 70813 w 287"/>
              <a:gd name="T21" fmla="*/ 137153 h 288"/>
              <a:gd name="T22" fmla="*/ 90908 w 287"/>
              <a:gd name="T23" fmla="*/ 131399 h 288"/>
              <a:gd name="T24" fmla="*/ 198084 w 287"/>
              <a:gd name="T25" fmla="*/ 238820 h 288"/>
              <a:gd name="T26" fmla="*/ 222964 w 287"/>
              <a:gd name="T27" fmla="*/ 272389 h 288"/>
              <a:gd name="T28" fmla="*/ 236361 w 287"/>
              <a:gd name="T29" fmla="*/ 276225 h 288"/>
              <a:gd name="T30" fmla="*/ 274638 w 287"/>
              <a:gd name="T31" fmla="*/ 238820 h 288"/>
              <a:gd name="T32" fmla="*/ 270810 w 287"/>
              <a:gd name="T33" fmla="*/ 224433 h 288"/>
              <a:gd name="T34" fmla="*/ 233490 w 287"/>
              <a:gd name="T35" fmla="*/ 250329 h 288"/>
              <a:gd name="T36" fmla="*/ 217222 w 287"/>
              <a:gd name="T37" fmla="*/ 234024 h 288"/>
              <a:gd name="T38" fmla="*/ 233490 w 287"/>
              <a:gd name="T39" fmla="*/ 218678 h 288"/>
              <a:gd name="T40" fmla="*/ 248801 w 287"/>
              <a:gd name="T41" fmla="*/ 234024 h 288"/>
              <a:gd name="T42" fmla="*/ 233490 w 287"/>
              <a:gd name="T43" fmla="*/ 250329 h 2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0" name="矩形 38"/>
          <p:cNvSpPr>
            <a:spLocks noChangeArrowheads="1"/>
          </p:cNvSpPr>
          <p:nvPr/>
        </p:nvSpPr>
        <p:spPr bwMode="auto">
          <a:xfrm>
            <a:off x="4879808" y="2436061"/>
            <a:ext cx="2552700" cy="7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Font typeface="Arial" panose="020B0604020202020204" pitchFamily="34" charset="0"/>
              <a:buNone/>
            </a:pPr>
            <a:r>
              <a:rPr lang="en-US" altLang="zh-CN" sz="14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You can click here to enter your text. You can click here to enter your text. </a:t>
            </a:r>
          </a:p>
        </p:txBody>
      </p:sp>
      <p:sp>
        <p:nvSpPr>
          <p:cNvPr id="11" name="TextBox 13"/>
          <p:cNvSpPr txBox="1">
            <a:spLocks noChangeArrowheads="1"/>
          </p:cNvSpPr>
          <p:nvPr/>
        </p:nvSpPr>
        <p:spPr bwMode="auto">
          <a:xfrm>
            <a:off x="4987758" y="2110624"/>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buFont typeface="Arial" panose="020B0604020202020204" pitchFamily="34" charset="0"/>
              <a:buNone/>
            </a:pPr>
            <a:r>
              <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12" name="矩形 40"/>
          <p:cNvSpPr>
            <a:spLocks noChangeArrowheads="1"/>
          </p:cNvSpPr>
          <p:nvPr/>
        </p:nvSpPr>
        <p:spPr bwMode="auto">
          <a:xfrm>
            <a:off x="8024646" y="2436061"/>
            <a:ext cx="2554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buFont typeface="Arial" panose="020B0604020202020204" pitchFamily="34" charset="0"/>
              <a:buNone/>
            </a:pPr>
            <a:r>
              <a:rPr lang="en-US" altLang="zh-CN" sz="14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You can click here to enter your text. You can click here to enter your text. </a:t>
            </a:r>
          </a:p>
        </p:txBody>
      </p:sp>
      <p:sp>
        <p:nvSpPr>
          <p:cNvPr id="13" name="TextBox 13"/>
          <p:cNvSpPr txBox="1">
            <a:spLocks noChangeArrowheads="1"/>
          </p:cNvSpPr>
          <p:nvPr/>
        </p:nvSpPr>
        <p:spPr bwMode="auto">
          <a:xfrm>
            <a:off x="8132596" y="2110624"/>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buFont typeface="Arial" panose="020B0604020202020204" pitchFamily="34" charset="0"/>
              <a:buNone/>
            </a:pPr>
            <a:r>
              <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14" name="矩形 42"/>
          <p:cNvSpPr>
            <a:spLocks noChangeArrowheads="1"/>
          </p:cNvSpPr>
          <p:nvPr/>
        </p:nvSpPr>
        <p:spPr bwMode="auto">
          <a:xfrm>
            <a:off x="1401596" y="4695074"/>
            <a:ext cx="5745162"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en-US" altLang="zh-CN" sz="14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rPr>
              <a:t>You can click here to enter your text. You can click here to enter your text. You can click here to enter your text. You can click here to enter your text. You can click here to enter your text. You can click here to enter your text. </a:t>
            </a:r>
          </a:p>
        </p:txBody>
      </p:sp>
      <p:sp>
        <p:nvSpPr>
          <p:cNvPr id="15" name="TextBox 13"/>
          <p:cNvSpPr txBox="1">
            <a:spLocks noChangeArrowheads="1"/>
          </p:cNvSpPr>
          <p:nvPr/>
        </p:nvSpPr>
        <p:spPr bwMode="auto">
          <a:xfrm>
            <a:off x="1401596" y="4290261"/>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en-US" altLang="zh-CN" sz="1600" b="1">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16" name="TextBox 13"/>
          <p:cNvSpPr txBox="1">
            <a:spLocks noChangeArrowheads="1"/>
          </p:cNvSpPr>
          <p:nvPr/>
        </p:nvSpPr>
        <p:spPr bwMode="auto">
          <a:xfrm>
            <a:off x="8507246" y="4339474"/>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en-US" altLang="zh-CN" sz="1600" b="1">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17" name="TextBox 13"/>
          <p:cNvSpPr txBox="1">
            <a:spLocks noChangeArrowheads="1"/>
          </p:cNvSpPr>
          <p:nvPr/>
        </p:nvSpPr>
        <p:spPr bwMode="auto">
          <a:xfrm>
            <a:off x="8510421" y="4625224"/>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en-US" altLang="zh-CN" sz="12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rPr>
              <a:t>You can click here to enter your text. </a:t>
            </a:r>
          </a:p>
        </p:txBody>
      </p:sp>
      <p:sp>
        <p:nvSpPr>
          <p:cNvPr id="18" name="TextBox 13"/>
          <p:cNvSpPr txBox="1">
            <a:spLocks noChangeArrowheads="1"/>
          </p:cNvSpPr>
          <p:nvPr/>
        </p:nvSpPr>
        <p:spPr bwMode="auto">
          <a:xfrm>
            <a:off x="8507246" y="5168149"/>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en-US" altLang="zh-CN" sz="1600" b="1">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19" name="TextBox 13"/>
          <p:cNvSpPr txBox="1">
            <a:spLocks noChangeArrowheads="1"/>
          </p:cNvSpPr>
          <p:nvPr/>
        </p:nvSpPr>
        <p:spPr bwMode="auto">
          <a:xfrm>
            <a:off x="8510421" y="5453899"/>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en-US" altLang="zh-CN" sz="12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rPr>
              <a:t>You can click here to enter your text.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grpSp>
        <p:nvGrpSpPr>
          <p:cNvPr id="20" name="组合 19"/>
          <p:cNvGrpSpPr/>
          <p:nvPr/>
        </p:nvGrpSpPr>
        <p:grpSpPr>
          <a:xfrm>
            <a:off x="4023360" y="1958169"/>
            <a:ext cx="3909819" cy="4162696"/>
            <a:chOff x="1380350" y="1226473"/>
            <a:chExt cx="4360862" cy="4981575"/>
          </a:xfrm>
        </p:grpSpPr>
        <p:sp>
          <p:nvSpPr>
            <p:cNvPr id="21" name="Freeform 5"/>
            <p:cNvSpPr/>
            <p:nvPr/>
          </p:nvSpPr>
          <p:spPr bwMode="auto">
            <a:xfrm>
              <a:off x="1669275" y="1851948"/>
              <a:ext cx="3795712" cy="4356100"/>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2" name="Freeform 7"/>
            <p:cNvSpPr/>
            <p:nvPr/>
          </p:nvSpPr>
          <p:spPr bwMode="auto">
            <a:xfrm>
              <a:off x="3366312" y="1226473"/>
              <a:ext cx="522288" cy="565150"/>
            </a:xfrm>
            <a:custGeom>
              <a:avLst/>
              <a:gdLst>
                <a:gd name="T0" fmla="*/ 2147483646 w 259"/>
                <a:gd name="T1" fmla="*/ 0 h 299"/>
                <a:gd name="T2" fmla="*/ 2147483646 w 259"/>
                <a:gd name="T3" fmla="*/ 2147483646 h 299"/>
                <a:gd name="T4" fmla="*/ 2147483646 w 259"/>
                <a:gd name="T5" fmla="*/ 2147483646 h 299"/>
                <a:gd name="T6" fmla="*/ 2147483646 w 259"/>
                <a:gd name="T7" fmla="*/ 2147483646 h 299"/>
                <a:gd name="T8" fmla="*/ 2147483646 w 259"/>
                <a:gd name="T9" fmla="*/ 2147483646 h 299"/>
                <a:gd name="T10" fmla="*/ 2147483646 w 259"/>
                <a:gd name="T11" fmla="*/ 2147483646 h 299"/>
                <a:gd name="T12" fmla="*/ 2147483646 w 259"/>
                <a:gd name="T13" fmla="*/ 2147483646 h 299"/>
                <a:gd name="T14" fmla="*/ 2147483646 w 259"/>
                <a:gd name="T15" fmla="*/ 2147483646 h 299"/>
                <a:gd name="T16" fmla="*/ 0 w 259"/>
                <a:gd name="T17" fmla="*/ 2147483646 h 299"/>
                <a:gd name="T18" fmla="*/ 0 w 259"/>
                <a:gd name="T19" fmla="*/ 2147483646 h 299"/>
                <a:gd name="T20" fmla="*/ 0 w 259"/>
                <a:gd name="T21" fmla="*/ 2147483646 h 299"/>
                <a:gd name="T22" fmla="*/ 2147483646 w 259"/>
                <a:gd name="T23" fmla="*/ 2147483646 h 299"/>
                <a:gd name="T24" fmla="*/ 2147483646 w 259"/>
                <a:gd name="T25" fmla="*/ 0 h 299"/>
                <a:gd name="T26" fmla="*/ 2147483646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3" name="Freeform 8"/>
            <p:cNvSpPr/>
            <p:nvPr/>
          </p:nvSpPr>
          <p:spPr bwMode="auto">
            <a:xfrm>
              <a:off x="5222100" y="2307560"/>
              <a:ext cx="519112" cy="561975"/>
            </a:xfrm>
            <a:custGeom>
              <a:avLst/>
              <a:gdLst>
                <a:gd name="T0" fmla="*/ 2147483646 w 257"/>
                <a:gd name="T1" fmla="*/ 0 h 297"/>
                <a:gd name="T2" fmla="*/ 2147483646 w 257"/>
                <a:gd name="T3" fmla="*/ 2147483646 h 297"/>
                <a:gd name="T4" fmla="*/ 2147483646 w 257"/>
                <a:gd name="T5" fmla="*/ 2147483646 h 297"/>
                <a:gd name="T6" fmla="*/ 2147483646 w 257"/>
                <a:gd name="T7" fmla="*/ 2147483646 h 297"/>
                <a:gd name="T8" fmla="*/ 2147483646 w 257"/>
                <a:gd name="T9" fmla="*/ 2147483646 h 297"/>
                <a:gd name="T10" fmla="*/ 2147483646 w 257"/>
                <a:gd name="T11" fmla="*/ 2147483646 h 297"/>
                <a:gd name="T12" fmla="*/ 2147483646 w 257"/>
                <a:gd name="T13" fmla="*/ 2147483646 h 297"/>
                <a:gd name="T14" fmla="*/ 2147483646 w 257"/>
                <a:gd name="T15" fmla="*/ 2147483646 h 297"/>
                <a:gd name="T16" fmla="*/ 0 w 257"/>
                <a:gd name="T17" fmla="*/ 2147483646 h 297"/>
                <a:gd name="T18" fmla="*/ 0 w 257"/>
                <a:gd name="T19" fmla="*/ 2147483646 h 297"/>
                <a:gd name="T20" fmla="*/ 0 w 257"/>
                <a:gd name="T21" fmla="*/ 2147483646 h 297"/>
                <a:gd name="T22" fmla="*/ 2147483646 w 257"/>
                <a:gd name="T23" fmla="*/ 2147483646 h 297"/>
                <a:gd name="T24" fmla="*/ 2147483646 w 257"/>
                <a:gd name="T25" fmla="*/ 0 h 297"/>
                <a:gd name="T26" fmla="*/ 2147483646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4" name="Freeform 9"/>
            <p:cNvSpPr/>
            <p:nvPr/>
          </p:nvSpPr>
          <p:spPr bwMode="auto">
            <a:xfrm>
              <a:off x="4898250" y="4239548"/>
              <a:ext cx="523875" cy="565150"/>
            </a:xfrm>
            <a:custGeom>
              <a:avLst/>
              <a:gdLst>
                <a:gd name="T0" fmla="*/ 2147483646 w 260"/>
                <a:gd name="T1" fmla="*/ 0 h 299"/>
                <a:gd name="T2" fmla="*/ 2147483646 w 260"/>
                <a:gd name="T3" fmla="*/ 2147483646 h 299"/>
                <a:gd name="T4" fmla="*/ 2147483646 w 260"/>
                <a:gd name="T5" fmla="*/ 2147483646 h 299"/>
                <a:gd name="T6" fmla="*/ 2147483646 w 260"/>
                <a:gd name="T7" fmla="*/ 2147483646 h 299"/>
                <a:gd name="T8" fmla="*/ 2147483646 w 260"/>
                <a:gd name="T9" fmla="*/ 2147483646 h 299"/>
                <a:gd name="T10" fmla="*/ 2147483646 w 260"/>
                <a:gd name="T11" fmla="*/ 2147483646 h 299"/>
                <a:gd name="T12" fmla="*/ 2147483646 w 260"/>
                <a:gd name="T13" fmla="*/ 2147483646 h 299"/>
                <a:gd name="T14" fmla="*/ 2147483646 w 260"/>
                <a:gd name="T15" fmla="*/ 2147483646 h 299"/>
                <a:gd name="T16" fmla="*/ 0 w 260"/>
                <a:gd name="T17" fmla="*/ 2147483646 h 299"/>
                <a:gd name="T18" fmla="*/ 0 w 260"/>
                <a:gd name="T19" fmla="*/ 2147483646 h 299"/>
                <a:gd name="T20" fmla="*/ 0 w 260"/>
                <a:gd name="T21" fmla="*/ 2147483646 h 299"/>
                <a:gd name="T22" fmla="*/ 2147483646 w 260"/>
                <a:gd name="T23" fmla="*/ 2147483646 h 299"/>
                <a:gd name="T24" fmla="*/ 2147483646 w 260"/>
                <a:gd name="T25" fmla="*/ 0 h 299"/>
                <a:gd name="T26" fmla="*/ 2147483646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5" name="Freeform 10"/>
            <p:cNvSpPr/>
            <p:nvPr/>
          </p:nvSpPr>
          <p:spPr bwMode="auto">
            <a:xfrm>
              <a:off x="2532875" y="2107535"/>
              <a:ext cx="520700" cy="565150"/>
            </a:xfrm>
            <a:custGeom>
              <a:avLst/>
              <a:gdLst>
                <a:gd name="T0" fmla="*/ 2147483646 w 258"/>
                <a:gd name="T1" fmla="*/ 0 h 299"/>
                <a:gd name="T2" fmla="*/ 2147483646 w 258"/>
                <a:gd name="T3" fmla="*/ 2147483646 h 299"/>
                <a:gd name="T4" fmla="*/ 2147483646 w 258"/>
                <a:gd name="T5" fmla="*/ 2147483646 h 299"/>
                <a:gd name="T6" fmla="*/ 2147483646 w 258"/>
                <a:gd name="T7" fmla="*/ 2147483646 h 299"/>
                <a:gd name="T8" fmla="*/ 2147483646 w 258"/>
                <a:gd name="T9" fmla="*/ 2147483646 h 299"/>
                <a:gd name="T10" fmla="*/ 2147483646 w 258"/>
                <a:gd name="T11" fmla="*/ 2147483646 h 299"/>
                <a:gd name="T12" fmla="*/ 2147483646 w 258"/>
                <a:gd name="T13" fmla="*/ 2147483646 h 299"/>
                <a:gd name="T14" fmla="*/ 2147483646 w 258"/>
                <a:gd name="T15" fmla="*/ 2147483646 h 299"/>
                <a:gd name="T16" fmla="*/ 0 w 258"/>
                <a:gd name="T17" fmla="*/ 2147483646 h 299"/>
                <a:gd name="T18" fmla="*/ 0 w 258"/>
                <a:gd name="T19" fmla="*/ 2147483646 h 299"/>
                <a:gd name="T20" fmla="*/ 0 w 258"/>
                <a:gd name="T21" fmla="*/ 2147483646 h 299"/>
                <a:gd name="T22" fmla="*/ 2147483646 w 258"/>
                <a:gd name="T23" fmla="*/ 2147483646 h 299"/>
                <a:gd name="T24" fmla="*/ 2147483646 w 258"/>
                <a:gd name="T25" fmla="*/ 0 h 299"/>
                <a:gd name="T26" fmla="*/ 2147483646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6" name="Freeform 11"/>
            <p:cNvSpPr/>
            <p:nvPr/>
          </p:nvSpPr>
          <p:spPr bwMode="auto">
            <a:xfrm>
              <a:off x="1380350" y="4090323"/>
              <a:ext cx="520700" cy="560387"/>
            </a:xfrm>
            <a:custGeom>
              <a:avLst/>
              <a:gdLst>
                <a:gd name="T0" fmla="*/ 2147483646 w 258"/>
                <a:gd name="T1" fmla="*/ 0 h 297"/>
                <a:gd name="T2" fmla="*/ 2147483646 w 258"/>
                <a:gd name="T3" fmla="*/ 2147483646 h 297"/>
                <a:gd name="T4" fmla="*/ 2147483646 w 258"/>
                <a:gd name="T5" fmla="*/ 2147483646 h 297"/>
                <a:gd name="T6" fmla="*/ 2147483646 w 258"/>
                <a:gd name="T7" fmla="*/ 2147483646 h 297"/>
                <a:gd name="T8" fmla="*/ 2147483646 w 258"/>
                <a:gd name="T9" fmla="*/ 2147483646 h 297"/>
                <a:gd name="T10" fmla="*/ 2147483646 w 258"/>
                <a:gd name="T11" fmla="*/ 2147483646 h 297"/>
                <a:gd name="T12" fmla="*/ 2147483646 w 258"/>
                <a:gd name="T13" fmla="*/ 2147483646 h 297"/>
                <a:gd name="T14" fmla="*/ 2147483646 w 258"/>
                <a:gd name="T15" fmla="*/ 2147483646 h 297"/>
                <a:gd name="T16" fmla="*/ 0 w 258"/>
                <a:gd name="T17" fmla="*/ 2147483646 h 297"/>
                <a:gd name="T18" fmla="*/ 0 w 258"/>
                <a:gd name="T19" fmla="*/ 2147483646 h 297"/>
                <a:gd name="T20" fmla="*/ 0 w 258"/>
                <a:gd name="T21" fmla="*/ 2147483646 h 297"/>
                <a:gd name="T22" fmla="*/ 2147483646 w 258"/>
                <a:gd name="T23" fmla="*/ 2147483646 h 297"/>
                <a:gd name="T24" fmla="*/ 2147483646 w 258"/>
                <a:gd name="T25" fmla="*/ 0 h 297"/>
                <a:gd name="T26" fmla="*/ 2147483646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7" name="Freeform 13"/>
            <p:cNvSpPr/>
            <p:nvPr/>
          </p:nvSpPr>
          <p:spPr bwMode="auto">
            <a:xfrm>
              <a:off x="4210862" y="4992023"/>
              <a:ext cx="290513" cy="314325"/>
            </a:xfrm>
            <a:custGeom>
              <a:avLst/>
              <a:gdLst>
                <a:gd name="T0" fmla="*/ 2147483646 w 144"/>
                <a:gd name="T1" fmla="*/ 0 h 166"/>
                <a:gd name="T2" fmla="*/ 2147483646 w 144"/>
                <a:gd name="T3" fmla="*/ 2147483646 h 166"/>
                <a:gd name="T4" fmla="*/ 2147483646 w 144"/>
                <a:gd name="T5" fmla="*/ 2147483646 h 166"/>
                <a:gd name="T6" fmla="*/ 2147483646 w 144"/>
                <a:gd name="T7" fmla="*/ 2147483646 h 166"/>
                <a:gd name="T8" fmla="*/ 2147483646 w 144"/>
                <a:gd name="T9" fmla="*/ 2147483646 h 166"/>
                <a:gd name="T10" fmla="*/ 2147483646 w 144"/>
                <a:gd name="T11" fmla="*/ 2147483646 h 166"/>
                <a:gd name="T12" fmla="*/ 2147483646 w 144"/>
                <a:gd name="T13" fmla="*/ 2147483646 h 166"/>
                <a:gd name="T14" fmla="*/ 2147483646 w 144"/>
                <a:gd name="T15" fmla="*/ 2147483646 h 166"/>
                <a:gd name="T16" fmla="*/ 0 w 144"/>
                <a:gd name="T17" fmla="*/ 2147483646 h 166"/>
                <a:gd name="T18" fmla="*/ 0 w 144"/>
                <a:gd name="T19" fmla="*/ 2147483646 h 166"/>
                <a:gd name="T20" fmla="*/ 0 w 144"/>
                <a:gd name="T21" fmla="*/ 2147483646 h 166"/>
                <a:gd name="T22" fmla="*/ 2147483646 w 144"/>
                <a:gd name="T23" fmla="*/ 2147483646 h 166"/>
                <a:gd name="T24" fmla="*/ 2147483646 w 144"/>
                <a:gd name="T25" fmla="*/ 0 h 166"/>
                <a:gd name="T26" fmla="*/ 2147483646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8" name="Freeform 14"/>
            <p:cNvSpPr/>
            <p:nvPr/>
          </p:nvSpPr>
          <p:spPr bwMode="auto">
            <a:xfrm>
              <a:off x="2250300" y="3090198"/>
              <a:ext cx="285750" cy="314325"/>
            </a:xfrm>
            <a:custGeom>
              <a:avLst/>
              <a:gdLst>
                <a:gd name="T0" fmla="*/ 2147483646 w 142"/>
                <a:gd name="T1" fmla="*/ 0 h 166"/>
                <a:gd name="T2" fmla="*/ 2147483646 w 142"/>
                <a:gd name="T3" fmla="*/ 2147483646 h 166"/>
                <a:gd name="T4" fmla="*/ 2147483646 w 142"/>
                <a:gd name="T5" fmla="*/ 2147483646 h 166"/>
                <a:gd name="T6" fmla="*/ 2147483646 w 142"/>
                <a:gd name="T7" fmla="*/ 2147483646 h 166"/>
                <a:gd name="T8" fmla="*/ 2147483646 w 142"/>
                <a:gd name="T9" fmla="*/ 2147483646 h 166"/>
                <a:gd name="T10" fmla="*/ 2147483646 w 142"/>
                <a:gd name="T11" fmla="*/ 2147483646 h 166"/>
                <a:gd name="T12" fmla="*/ 2147483646 w 142"/>
                <a:gd name="T13" fmla="*/ 2147483646 h 166"/>
                <a:gd name="T14" fmla="*/ 2147483646 w 142"/>
                <a:gd name="T15" fmla="*/ 2147483646 h 166"/>
                <a:gd name="T16" fmla="*/ 0 w 142"/>
                <a:gd name="T17" fmla="*/ 2147483646 h 166"/>
                <a:gd name="T18" fmla="*/ 0 w 142"/>
                <a:gd name="T19" fmla="*/ 2147483646 h 166"/>
                <a:gd name="T20" fmla="*/ 0 w 142"/>
                <a:gd name="T21" fmla="*/ 2147483646 h 166"/>
                <a:gd name="T22" fmla="*/ 2147483646 w 142"/>
                <a:gd name="T23" fmla="*/ 2147483646 h 166"/>
                <a:gd name="T24" fmla="*/ 2147483646 w 142"/>
                <a:gd name="T25" fmla="*/ 0 h 166"/>
                <a:gd name="T26" fmla="*/ 2147483646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9" name="Freeform 15"/>
            <p:cNvSpPr/>
            <p:nvPr/>
          </p:nvSpPr>
          <p:spPr bwMode="auto">
            <a:xfrm>
              <a:off x="3226612" y="2613948"/>
              <a:ext cx="287338" cy="311150"/>
            </a:xfrm>
            <a:custGeom>
              <a:avLst/>
              <a:gdLst>
                <a:gd name="T0" fmla="*/ 2147483646 w 142"/>
                <a:gd name="T1" fmla="*/ 0 h 164"/>
                <a:gd name="T2" fmla="*/ 2147483646 w 142"/>
                <a:gd name="T3" fmla="*/ 2147483646 h 164"/>
                <a:gd name="T4" fmla="*/ 2147483646 w 142"/>
                <a:gd name="T5" fmla="*/ 2147483646 h 164"/>
                <a:gd name="T6" fmla="*/ 2147483646 w 142"/>
                <a:gd name="T7" fmla="*/ 2147483646 h 164"/>
                <a:gd name="T8" fmla="*/ 2147483646 w 142"/>
                <a:gd name="T9" fmla="*/ 2147483646 h 164"/>
                <a:gd name="T10" fmla="*/ 2147483646 w 142"/>
                <a:gd name="T11" fmla="*/ 2147483646 h 164"/>
                <a:gd name="T12" fmla="*/ 2147483646 w 142"/>
                <a:gd name="T13" fmla="*/ 2147483646 h 164"/>
                <a:gd name="T14" fmla="*/ 2147483646 w 142"/>
                <a:gd name="T15" fmla="*/ 2147483646 h 164"/>
                <a:gd name="T16" fmla="*/ 0 w 142"/>
                <a:gd name="T17" fmla="*/ 2147483646 h 164"/>
                <a:gd name="T18" fmla="*/ 0 w 142"/>
                <a:gd name="T19" fmla="*/ 2147483646 h 164"/>
                <a:gd name="T20" fmla="*/ 0 w 142"/>
                <a:gd name="T21" fmla="*/ 2147483646 h 164"/>
                <a:gd name="T22" fmla="*/ 2147483646 w 142"/>
                <a:gd name="T23" fmla="*/ 2147483646 h 164"/>
                <a:gd name="T24" fmla="*/ 2147483646 w 142"/>
                <a:gd name="T25" fmla="*/ 0 h 164"/>
                <a:gd name="T26" fmla="*/ 2147483646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0" name="Freeform 16"/>
            <p:cNvSpPr/>
            <p:nvPr/>
          </p:nvSpPr>
          <p:spPr bwMode="auto">
            <a:xfrm>
              <a:off x="3804462" y="4230023"/>
              <a:ext cx="287338" cy="309562"/>
            </a:xfrm>
            <a:custGeom>
              <a:avLst/>
              <a:gdLst>
                <a:gd name="T0" fmla="*/ 2147483646 w 143"/>
                <a:gd name="T1" fmla="*/ 0 h 164"/>
                <a:gd name="T2" fmla="*/ 2147483646 w 143"/>
                <a:gd name="T3" fmla="*/ 2147483646 h 164"/>
                <a:gd name="T4" fmla="*/ 2147483646 w 143"/>
                <a:gd name="T5" fmla="*/ 2147483646 h 164"/>
                <a:gd name="T6" fmla="*/ 2147483646 w 143"/>
                <a:gd name="T7" fmla="*/ 2147483646 h 164"/>
                <a:gd name="T8" fmla="*/ 2147483646 w 143"/>
                <a:gd name="T9" fmla="*/ 2147483646 h 164"/>
                <a:gd name="T10" fmla="*/ 2147483646 w 143"/>
                <a:gd name="T11" fmla="*/ 2147483646 h 164"/>
                <a:gd name="T12" fmla="*/ 2147483646 w 143"/>
                <a:gd name="T13" fmla="*/ 2147483646 h 164"/>
                <a:gd name="T14" fmla="*/ 2147483646 w 143"/>
                <a:gd name="T15" fmla="*/ 2147483646 h 164"/>
                <a:gd name="T16" fmla="*/ 0 w 143"/>
                <a:gd name="T17" fmla="*/ 2147483646 h 164"/>
                <a:gd name="T18" fmla="*/ 0 w 143"/>
                <a:gd name="T19" fmla="*/ 2147483646 h 164"/>
                <a:gd name="T20" fmla="*/ 0 w 143"/>
                <a:gd name="T21" fmla="*/ 2147483646 h 164"/>
                <a:gd name="T22" fmla="*/ 2147483646 w 143"/>
                <a:gd name="T23" fmla="*/ 2147483646 h 164"/>
                <a:gd name="T24" fmla="*/ 2147483646 w 143"/>
                <a:gd name="T25" fmla="*/ 0 h 164"/>
                <a:gd name="T26" fmla="*/ 2147483646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 name="Freeform 17"/>
            <p:cNvSpPr/>
            <p:nvPr/>
          </p:nvSpPr>
          <p:spPr bwMode="auto">
            <a:xfrm>
              <a:off x="2093137" y="3936335"/>
              <a:ext cx="285750" cy="314325"/>
            </a:xfrm>
            <a:custGeom>
              <a:avLst/>
              <a:gdLst>
                <a:gd name="T0" fmla="*/ 2147483646 w 142"/>
                <a:gd name="T1" fmla="*/ 0 h 166"/>
                <a:gd name="T2" fmla="*/ 2147483646 w 142"/>
                <a:gd name="T3" fmla="*/ 2147483646 h 166"/>
                <a:gd name="T4" fmla="*/ 2147483646 w 142"/>
                <a:gd name="T5" fmla="*/ 2147483646 h 166"/>
                <a:gd name="T6" fmla="*/ 2147483646 w 142"/>
                <a:gd name="T7" fmla="*/ 2147483646 h 166"/>
                <a:gd name="T8" fmla="*/ 2147483646 w 142"/>
                <a:gd name="T9" fmla="*/ 2147483646 h 166"/>
                <a:gd name="T10" fmla="*/ 2147483646 w 142"/>
                <a:gd name="T11" fmla="*/ 2147483646 h 166"/>
                <a:gd name="T12" fmla="*/ 2147483646 w 142"/>
                <a:gd name="T13" fmla="*/ 2147483646 h 166"/>
                <a:gd name="T14" fmla="*/ 2147483646 w 142"/>
                <a:gd name="T15" fmla="*/ 2147483646 h 166"/>
                <a:gd name="T16" fmla="*/ 0 w 142"/>
                <a:gd name="T17" fmla="*/ 2147483646 h 166"/>
                <a:gd name="T18" fmla="*/ 0 w 142"/>
                <a:gd name="T19" fmla="*/ 2147483646 h 166"/>
                <a:gd name="T20" fmla="*/ 0 w 142"/>
                <a:gd name="T21" fmla="*/ 2147483646 h 166"/>
                <a:gd name="T22" fmla="*/ 2147483646 w 142"/>
                <a:gd name="T23" fmla="*/ 2147483646 h 166"/>
                <a:gd name="T24" fmla="*/ 2147483646 w 142"/>
                <a:gd name="T25" fmla="*/ 0 h 166"/>
                <a:gd name="T26" fmla="*/ 2147483646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2" name="Freeform 18"/>
            <p:cNvSpPr/>
            <p:nvPr/>
          </p:nvSpPr>
          <p:spPr bwMode="auto">
            <a:xfrm>
              <a:off x="4823637" y="3214023"/>
              <a:ext cx="290513" cy="314325"/>
            </a:xfrm>
            <a:custGeom>
              <a:avLst/>
              <a:gdLst>
                <a:gd name="T0" fmla="*/ 2147483646 w 144"/>
                <a:gd name="T1" fmla="*/ 0 h 166"/>
                <a:gd name="T2" fmla="*/ 2147483646 w 144"/>
                <a:gd name="T3" fmla="*/ 2147483646 h 166"/>
                <a:gd name="T4" fmla="*/ 2147483646 w 144"/>
                <a:gd name="T5" fmla="*/ 2147483646 h 166"/>
                <a:gd name="T6" fmla="*/ 2147483646 w 144"/>
                <a:gd name="T7" fmla="*/ 2147483646 h 166"/>
                <a:gd name="T8" fmla="*/ 2147483646 w 144"/>
                <a:gd name="T9" fmla="*/ 2147483646 h 166"/>
                <a:gd name="T10" fmla="*/ 2147483646 w 144"/>
                <a:gd name="T11" fmla="*/ 2147483646 h 166"/>
                <a:gd name="T12" fmla="*/ 2147483646 w 144"/>
                <a:gd name="T13" fmla="*/ 2147483646 h 166"/>
                <a:gd name="T14" fmla="*/ 2147483646 w 144"/>
                <a:gd name="T15" fmla="*/ 2147483646 h 166"/>
                <a:gd name="T16" fmla="*/ 0 w 144"/>
                <a:gd name="T17" fmla="*/ 2147483646 h 166"/>
                <a:gd name="T18" fmla="*/ 0 w 144"/>
                <a:gd name="T19" fmla="*/ 2147483646 h 166"/>
                <a:gd name="T20" fmla="*/ 0 w 144"/>
                <a:gd name="T21" fmla="*/ 2147483646 h 166"/>
                <a:gd name="T22" fmla="*/ 2147483646 w 144"/>
                <a:gd name="T23" fmla="*/ 2147483646 h 166"/>
                <a:gd name="T24" fmla="*/ 2147483646 w 144"/>
                <a:gd name="T25" fmla="*/ 0 h 166"/>
                <a:gd name="T26" fmla="*/ 2147483646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3" name="Freeform 19"/>
            <p:cNvSpPr/>
            <p:nvPr/>
          </p:nvSpPr>
          <p:spPr bwMode="auto">
            <a:xfrm>
              <a:off x="2848787" y="4541173"/>
              <a:ext cx="287338" cy="314325"/>
            </a:xfrm>
            <a:custGeom>
              <a:avLst/>
              <a:gdLst>
                <a:gd name="T0" fmla="*/ 2147483646 w 142"/>
                <a:gd name="T1" fmla="*/ 0 h 166"/>
                <a:gd name="T2" fmla="*/ 2147483646 w 142"/>
                <a:gd name="T3" fmla="*/ 2147483646 h 166"/>
                <a:gd name="T4" fmla="*/ 2147483646 w 142"/>
                <a:gd name="T5" fmla="*/ 2147483646 h 166"/>
                <a:gd name="T6" fmla="*/ 2147483646 w 142"/>
                <a:gd name="T7" fmla="*/ 2147483646 h 166"/>
                <a:gd name="T8" fmla="*/ 2147483646 w 142"/>
                <a:gd name="T9" fmla="*/ 2147483646 h 166"/>
                <a:gd name="T10" fmla="*/ 2147483646 w 142"/>
                <a:gd name="T11" fmla="*/ 2147483646 h 166"/>
                <a:gd name="T12" fmla="*/ 2147483646 w 142"/>
                <a:gd name="T13" fmla="*/ 2147483646 h 166"/>
                <a:gd name="T14" fmla="*/ 2147483646 w 142"/>
                <a:gd name="T15" fmla="*/ 2147483646 h 166"/>
                <a:gd name="T16" fmla="*/ 0 w 142"/>
                <a:gd name="T17" fmla="*/ 2147483646 h 166"/>
                <a:gd name="T18" fmla="*/ 0 w 142"/>
                <a:gd name="T19" fmla="*/ 2147483646 h 166"/>
                <a:gd name="T20" fmla="*/ 0 w 142"/>
                <a:gd name="T21" fmla="*/ 2147483646 h 166"/>
                <a:gd name="T22" fmla="*/ 2147483646 w 142"/>
                <a:gd name="T23" fmla="*/ 2147483646 h 166"/>
                <a:gd name="T24" fmla="*/ 2147483646 w 142"/>
                <a:gd name="T25" fmla="*/ 0 h 166"/>
                <a:gd name="T26" fmla="*/ 2147483646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4" name="Freeform 20"/>
            <p:cNvSpPr/>
            <p:nvPr/>
          </p:nvSpPr>
          <p:spPr bwMode="auto">
            <a:xfrm>
              <a:off x="3674287" y="3293398"/>
              <a:ext cx="287338" cy="312737"/>
            </a:xfrm>
            <a:custGeom>
              <a:avLst/>
              <a:gdLst>
                <a:gd name="T0" fmla="*/ 2147483646 w 142"/>
                <a:gd name="T1" fmla="*/ 0 h 165"/>
                <a:gd name="T2" fmla="*/ 2147483646 w 142"/>
                <a:gd name="T3" fmla="*/ 2147483646 h 165"/>
                <a:gd name="T4" fmla="*/ 2147483646 w 142"/>
                <a:gd name="T5" fmla="*/ 2147483646 h 165"/>
                <a:gd name="T6" fmla="*/ 2147483646 w 142"/>
                <a:gd name="T7" fmla="*/ 2147483646 h 165"/>
                <a:gd name="T8" fmla="*/ 2147483646 w 142"/>
                <a:gd name="T9" fmla="*/ 2147483646 h 165"/>
                <a:gd name="T10" fmla="*/ 2147483646 w 142"/>
                <a:gd name="T11" fmla="*/ 2147483646 h 165"/>
                <a:gd name="T12" fmla="*/ 2147483646 w 142"/>
                <a:gd name="T13" fmla="*/ 2147483646 h 165"/>
                <a:gd name="T14" fmla="*/ 2147483646 w 142"/>
                <a:gd name="T15" fmla="*/ 2147483646 h 165"/>
                <a:gd name="T16" fmla="*/ 0 w 142"/>
                <a:gd name="T17" fmla="*/ 2147483646 h 165"/>
                <a:gd name="T18" fmla="*/ 0 w 142"/>
                <a:gd name="T19" fmla="*/ 2147483646 h 165"/>
                <a:gd name="T20" fmla="*/ 0 w 142"/>
                <a:gd name="T21" fmla="*/ 2147483646 h 165"/>
                <a:gd name="T22" fmla="*/ 2147483646 w 142"/>
                <a:gd name="T23" fmla="*/ 2147483646 h 165"/>
                <a:gd name="T24" fmla="*/ 2147483646 w 142"/>
                <a:gd name="T25" fmla="*/ 0 h 165"/>
                <a:gd name="T26" fmla="*/ 2147483646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5" name="Freeform 6"/>
            <p:cNvSpPr/>
            <p:nvPr/>
          </p:nvSpPr>
          <p:spPr bwMode="auto">
            <a:xfrm>
              <a:off x="2494775" y="1307435"/>
              <a:ext cx="517525" cy="565150"/>
            </a:xfrm>
            <a:custGeom>
              <a:avLst/>
              <a:gdLst>
                <a:gd name="T0" fmla="*/ 2147483646 w 257"/>
                <a:gd name="T1" fmla="*/ 0 h 299"/>
                <a:gd name="T2" fmla="*/ 2147483646 w 257"/>
                <a:gd name="T3" fmla="*/ 2147483646 h 299"/>
                <a:gd name="T4" fmla="*/ 2147483646 w 257"/>
                <a:gd name="T5" fmla="*/ 2147483646 h 299"/>
                <a:gd name="T6" fmla="*/ 2147483646 w 257"/>
                <a:gd name="T7" fmla="*/ 2147483646 h 299"/>
                <a:gd name="T8" fmla="*/ 2147483646 w 257"/>
                <a:gd name="T9" fmla="*/ 2147483646 h 299"/>
                <a:gd name="T10" fmla="*/ 2147483646 w 257"/>
                <a:gd name="T11" fmla="*/ 2147483646 h 299"/>
                <a:gd name="T12" fmla="*/ 2147483646 w 257"/>
                <a:gd name="T13" fmla="*/ 2147483646 h 299"/>
                <a:gd name="T14" fmla="*/ 2147483646 w 257"/>
                <a:gd name="T15" fmla="*/ 2147483646 h 299"/>
                <a:gd name="T16" fmla="*/ 0 w 257"/>
                <a:gd name="T17" fmla="*/ 2147483646 h 299"/>
                <a:gd name="T18" fmla="*/ 0 w 257"/>
                <a:gd name="T19" fmla="*/ 2147483646 h 299"/>
                <a:gd name="T20" fmla="*/ 0 w 257"/>
                <a:gd name="T21" fmla="*/ 2147483646 h 299"/>
                <a:gd name="T22" fmla="*/ 2147483646 w 257"/>
                <a:gd name="T23" fmla="*/ 2147483646 h 299"/>
                <a:gd name="T24" fmla="*/ 2147483646 w 257"/>
                <a:gd name="T25" fmla="*/ 0 h 299"/>
                <a:gd name="T26" fmla="*/ 2147483646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6" name="Freeform 12"/>
            <p:cNvSpPr/>
            <p:nvPr/>
          </p:nvSpPr>
          <p:spPr bwMode="auto">
            <a:xfrm>
              <a:off x="4320400" y="2526635"/>
              <a:ext cx="520700" cy="561975"/>
            </a:xfrm>
            <a:custGeom>
              <a:avLst/>
              <a:gdLst>
                <a:gd name="T0" fmla="*/ 2147483646 w 258"/>
                <a:gd name="T1" fmla="*/ 0 h 297"/>
                <a:gd name="T2" fmla="*/ 2147483646 w 258"/>
                <a:gd name="T3" fmla="*/ 2147483646 h 297"/>
                <a:gd name="T4" fmla="*/ 2147483646 w 258"/>
                <a:gd name="T5" fmla="*/ 2147483646 h 297"/>
                <a:gd name="T6" fmla="*/ 2147483646 w 258"/>
                <a:gd name="T7" fmla="*/ 2147483646 h 297"/>
                <a:gd name="T8" fmla="*/ 2147483646 w 258"/>
                <a:gd name="T9" fmla="*/ 2147483646 h 297"/>
                <a:gd name="T10" fmla="*/ 2147483646 w 258"/>
                <a:gd name="T11" fmla="*/ 2147483646 h 297"/>
                <a:gd name="T12" fmla="*/ 2147483646 w 258"/>
                <a:gd name="T13" fmla="*/ 2147483646 h 297"/>
                <a:gd name="T14" fmla="*/ 2147483646 w 258"/>
                <a:gd name="T15" fmla="*/ 2147483646 h 297"/>
                <a:gd name="T16" fmla="*/ 0 w 258"/>
                <a:gd name="T17" fmla="*/ 2147483646 h 297"/>
                <a:gd name="T18" fmla="*/ 0 w 258"/>
                <a:gd name="T19" fmla="*/ 2147483646 h 297"/>
                <a:gd name="T20" fmla="*/ 0 w 258"/>
                <a:gd name="T21" fmla="*/ 2147483646 h 297"/>
                <a:gd name="T22" fmla="*/ 2147483646 w 258"/>
                <a:gd name="T23" fmla="*/ 2147483646 h 297"/>
                <a:gd name="T24" fmla="*/ 2147483646 w 258"/>
                <a:gd name="T25" fmla="*/ 0 h 297"/>
                <a:gd name="T26" fmla="*/ 2147483646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3BB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37" name="TextBox 35"/>
          <p:cNvSpPr txBox="1"/>
          <p:nvPr/>
        </p:nvSpPr>
        <p:spPr>
          <a:xfrm>
            <a:off x="2032748" y="4201990"/>
            <a:ext cx="1728193" cy="640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20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Please enter the text you want to express.</a:t>
            </a:r>
          </a:p>
        </p:txBody>
      </p:sp>
      <p:sp>
        <p:nvSpPr>
          <p:cNvPr id="38" name="文本框 37"/>
          <p:cNvSpPr txBox="1"/>
          <p:nvPr/>
        </p:nvSpPr>
        <p:spPr>
          <a:xfrm>
            <a:off x="2032749" y="3832658"/>
            <a:ext cx="1442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p>
        </p:txBody>
      </p:sp>
      <p:sp>
        <p:nvSpPr>
          <p:cNvPr id="39" name="TextBox 35"/>
          <p:cNvSpPr txBox="1"/>
          <p:nvPr/>
        </p:nvSpPr>
        <p:spPr>
          <a:xfrm>
            <a:off x="8335963" y="4201990"/>
            <a:ext cx="1728193" cy="6400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sz="120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Please enter the text you want to express.</a:t>
            </a:r>
          </a:p>
        </p:txBody>
      </p:sp>
      <p:sp>
        <p:nvSpPr>
          <p:cNvPr id="40" name="文本框 39"/>
          <p:cNvSpPr txBox="1"/>
          <p:nvPr/>
        </p:nvSpPr>
        <p:spPr>
          <a:xfrm>
            <a:off x="8335964" y="3832658"/>
            <a:ext cx="1442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250"/>
                                        <p:tgtEl>
                                          <p:spTgt spid="3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250"/>
                                        <p:tgtEl>
                                          <p:spTgt spid="38"/>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250"/>
                                        <p:tgtEl>
                                          <p:spTgt spid="3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下箭头 21"/>
          <p:cNvSpPr>
            <a:spLocks noChangeArrowheads="1"/>
          </p:cNvSpPr>
          <p:nvPr/>
        </p:nvSpPr>
        <p:spPr bwMode="auto">
          <a:xfrm>
            <a:off x="5286376" y="1870577"/>
            <a:ext cx="1608138" cy="1884363"/>
          </a:xfrm>
          <a:prstGeom prst="downArrow">
            <a:avLst>
              <a:gd name="adj1" fmla="val 50000"/>
              <a:gd name="adj2" fmla="val 54162"/>
            </a:avLst>
          </a:prstGeom>
          <a:solidFill>
            <a:srgbClr val="3BB6B7"/>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 name="下箭头 22"/>
          <p:cNvSpPr>
            <a:spLocks noChangeArrowheads="1"/>
          </p:cNvSpPr>
          <p:nvPr/>
        </p:nvSpPr>
        <p:spPr bwMode="auto">
          <a:xfrm rot="16200000">
            <a:off x="4180683" y="2946108"/>
            <a:ext cx="1435100" cy="1808163"/>
          </a:xfrm>
          <a:prstGeom prst="downArrow">
            <a:avLst>
              <a:gd name="adj1" fmla="val 50000"/>
              <a:gd name="adj2" fmla="val 54131"/>
            </a:avLst>
          </a:prstGeom>
          <a:solidFill>
            <a:srgbClr val="6ED0D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 name="下箭头 23"/>
          <p:cNvSpPr>
            <a:spLocks noChangeArrowheads="1"/>
          </p:cNvSpPr>
          <p:nvPr/>
        </p:nvSpPr>
        <p:spPr bwMode="auto">
          <a:xfrm rot="5400000">
            <a:off x="6565108" y="2946108"/>
            <a:ext cx="1435100" cy="1808163"/>
          </a:xfrm>
          <a:prstGeom prst="downArrow">
            <a:avLst>
              <a:gd name="adj1" fmla="val 50000"/>
              <a:gd name="adj2" fmla="val 54131"/>
            </a:avLst>
          </a:prstGeom>
          <a:solidFill>
            <a:srgbClr val="6ED0D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6" name="下箭头 24"/>
          <p:cNvSpPr>
            <a:spLocks noChangeArrowheads="1"/>
          </p:cNvSpPr>
          <p:nvPr/>
        </p:nvSpPr>
        <p:spPr bwMode="auto">
          <a:xfrm rot="10800000">
            <a:off x="5286376" y="3945440"/>
            <a:ext cx="1608138" cy="1884362"/>
          </a:xfrm>
          <a:prstGeom prst="downArrow">
            <a:avLst>
              <a:gd name="adj1" fmla="val 50000"/>
              <a:gd name="adj2" fmla="val 54162"/>
            </a:avLst>
          </a:prstGeom>
          <a:solidFill>
            <a:srgbClr val="3BB6B7"/>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7" name="文本框 9"/>
          <p:cNvSpPr txBox="1">
            <a:spLocks noChangeArrowheads="1"/>
          </p:cNvSpPr>
          <p:nvPr/>
        </p:nvSpPr>
        <p:spPr bwMode="auto">
          <a:xfrm>
            <a:off x="4049714" y="3558090"/>
            <a:ext cx="100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rPr>
              <a:t> </a:t>
            </a:r>
            <a:r>
              <a:rPr lang="zh-CN" altLang="en-US" sz="1600" dirty="0">
                <a:solidFill>
                  <a:srgbClr val="FFFFFF"/>
                </a:solidFill>
                <a:latin typeface="微软雅黑" panose="020B0503020204020204" pitchFamily="34" charset="-122"/>
                <a:ea typeface="微软雅黑" panose="020B0503020204020204" pitchFamily="34" charset="-122"/>
              </a:rPr>
              <a:t>单击添    加标题</a:t>
            </a:r>
          </a:p>
        </p:txBody>
      </p:sp>
      <p:sp>
        <p:nvSpPr>
          <p:cNvPr id="8" name="文本框 10"/>
          <p:cNvSpPr txBox="1">
            <a:spLocks noChangeArrowheads="1"/>
          </p:cNvSpPr>
          <p:nvPr/>
        </p:nvSpPr>
        <p:spPr bwMode="auto">
          <a:xfrm>
            <a:off x="7094539" y="3558090"/>
            <a:ext cx="95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rPr>
              <a:t> </a:t>
            </a:r>
            <a:r>
              <a:rPr lang="zh-CN" altLang="en-US" sz="1600" dirty="0">
                <a:solidFill>
                  <a:srgbClr val="FFFFFF"/>
                </a:solidFill>
                <a:latin typeface="微软雅黑" panose="020B0503020204020204" pitchFamily="34" charset="-122"/>
                <a:ea typeface="微软雅黑" panose="020B0503020204020204" pitchFamily="34" charset="-122"/>
              </a:rPr>
              <a:t>单击添加标题</a:t>
            </a:r>
          </a:p>
        </p:txBody>
      </p:sp>
      <p:sp>
        <p:nvSpPr>
          <p:cNvPr id="9" name="文本框 11"/>
          <p:cNvSpPr txBox="1">
            <a:spLocks noChangeArrowheads="1"/>
          </p:cNvSpPr>
          <p:nvPr/>
        </p:nvSpPr>
        <p:spPr bwMode="auto">
          <a:xfrm>
            <a:off x="5654843" y="2169027"/>
            <a:ext cx="830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zh-CN" altLang="en-US" sz="1800" dirty="0">
                <a:solidFill>
                  <a:srgbClr val="000000"/>
                </a:solidFill>
                <a:latin typeface="微软雅黑" panose="020B0503020204020204" pitchFamily="34" charset="-122"/>
                <a:ea typeface="微软雅黑" panose="020B0503020204020204" pitchFamily="34" charset="-122"/>
              </a:rPr>
              <a:t>  </a:t>
            </a:r>
            <a:r>
              <a:rPr lang="zh-CN" altLang="en-US" sz="1800" dirty="0">
                <a:solidFill>
                  <a:srgbClr val="FFFFFF"/>
                </a:solidFill>
                <a:latin typeface="微软雅黑" panose="020B0503020204020204" pitchFamily="34" charset="-122"/>
                <a:ea typeface="微软雅黑" panose="020B0503020204020204" pitchFamily="34" charset="-122"/>
              </a:rPr>
              <a:t>单击</a:t>
            </a:r>
            <a:endParaRPr lang="en-US" altLang="zh-CN" sz="1800" dirty="0">
              <a:solidFill>
                <a:srgbClr val="FFFFFF"/>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Font typeface="Arial" panose="020B0604020202020204" pitchFamily="34" charset="0"/>
              <a:buNone/>
            </a:pPr>
            <a:r>
              <a:rPr lang="en-US" altLang="zh-CN" sz="1800" dirty="0">
                <a:solidFill>
                  <a:srgbClr val="000000"/>
                </a:solidFill>
                <a:latin typeface="微软雅黑" panose="020B0503020204020204" pitchFamily="34" charset="-122"/>
                <a:ea typeface="微软雅黑" panose="020B0503020204020204" pitchFamily="34" charset="-122"/>
              </a:rPr>
              <a:t>  </a:t>
            </a:r>
            <a:r>
              <a:rPr lang="zh-CN" altLang="en-US" sz="1800" dirty="0">
                <a:solidFill>
                  <a:srgbClr val="FFFFFF"/>
                </a:solidFill>
                <a:latin typeface="微软雅黑" panose="020B0503020204020204" pitchFamily="34" charset="-122"/>
                <a:ea typeface="微软雅黑" panose="020B0503020204020204" pitchFamily="34" charset="-122"/>
              </a:rPr>
              <a:t>添加</a:t>
            </a:r>
            <a:endParaRPr lang="en-US" altLang="zh-CN" sz="1800" dirty="0">
              <a:solidFill>
                <a:srgbClr val="FFFFFF"/>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Font typeface="Arial" panose="020B0604020202020204" pitchFamily="34" charset="0"/>
              <a:buNone/>
            </a:pPr>
            <a:r>
              <a:rPr lang="zh-CN" altLang="en-US" sz="1800" dirty="0">
                <a:solidFill>
                  <a:srgbClr val="FFFFFF"/>
                </a:solidFill>
                <a:latin typeface="微软雅黑" panose="020B0503020204020204" pitchFamily="34" charset="-122"/>
                <a:ea typeface="微软雅黑" panose="020B0503020204020204" pitchFamily="34" charset="-122"/>
              </a:rPr>
              <a:t>  标题</a:t>
            </a:r>
          </a:p>
        </p:txBody>
      </p:sp>
      <p:sp>
        <p:nvSpPr>
          <p:cNvPr id="10" name="文本框 12"/>
          <p:cNvSpPr txBox="1">
            <a:spLocks noChangeArrowheads="1"/>
          </p:cNvSpPr>
          <p:nvPr/>
        </p:nvSpPr>
        <p:spPr bwMode="auto">
          <a:xfrm>
            <a:off x="5654843" y="4458202"/>
            <a:ext cx="8302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rPr>
              <a:t>  </a:t>
            </a:r>
            <a:r>
              <a:rPr lang="zh-CN" altLang="en-US" sz="1800">
                <a:solidFill>
                  <a:srgbClr val="FFFFFF"/>
                </a:solidFill>
                <a:latin typeface="微软雅黑" panose="020B0503020204020204" pitchFamily="34" charset="-122"/>
                <a:ea typeface="微软雅黑" panose="020B0503020204020204" pitchFamily="34" charset="-122"/>
              </a:rPr>
              <a:t>单击</a:t>
            </a:r>
            <a:endParaRPr lang="en-US" altLang="zh-CN" sz="1800">
              <a:solidFill>
                <a:srgbClr val="FFFFFF"/>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Font typeface="Arial" panose="020B0604020202020204" pitchFamily="34" charset="0"/>
              <a:buNone/>
            </a:pPr>
            <a:r>
              <a:rPr lang="en-US" altLang="zh-CN" sz="1800">
                <a:solidFill>
                  <a:srgbClr val="000000"/>
                </a:solidFill>
                <a:latin typeface="微软雅黑" panose="020B0503020204020204" pitchFamily="34" charset="-122"/>
                <a:ea typeface="微软雅黑" panose="020B0503020204020204" pitchFamily="34" charset="-122"/>
              </a:rPr>
              <a:t>  </a:t>
            </a:r>
            <a:r>
              <a:rPr lang="zh-CN" altLang="en-US" sz="1800">
                <a:solidFill>
                  <a:srgbClr val="FFFFFF"/>
                </a:solidFill>
                <a:latin typeface="微软雅黑" panose="020B0503020204020204" pitchFamily="34" charset="-122"/>
                <a:ea typeface="微软雅黑" panose="020B0503020204020204" pitchFamily="34" charset="-122"/>
              </a:rPr>
              <a:t>添加</a:t>
            </a:r>
            <a:endParaRPr lang="en-US" altLang="zh-CN" sz="1800">
              <a:solidFill>
                <a:srgbClr val="FFFFFF"/>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Font typeface="Arial" panose="020B0604020202020204" pitchFamily="34" charset="0"/>
              <a:buNone/>
            </a:pPr>
            <a:r>
              <a:rPr lang="zh-CN" altLang="en-US" sz="1800">
                <a:solidFill>
                  <a:srgbClr val="FFFFFF"/>
                </a:solidFill>
                <a:latin typeface="微软雅黑" panose="020B0503020204020204" pitchFamily="34" charset="-122"/>
                <a:ea typeface="微软雅黑" panose="020B0503020204020204" pitchFamily="34" charset="-122"/>
              </a:rPr>
              <a:t> </a:t>
            </a:r>
            <a:r>
              <a:rPr lang="en-US" altLang="zh-CN" sz="1800">
                <a:solidFill>
                  <a:srgbClr val="FFFFFF"/>
                </a:solidFill>
                <a:latin typeface="微软雅黑" panose="020B0503020204020204" pitchFamily="34" charset="-122"/>
                <a:ea typeface="微软雅黑" panose="020B0503020204020204" pitchFamily="34" charset="-122"/>
              </a:rPr>
              <a:t> </a:t>
            </a:r>
            <a:r>
              <a:rPr lang="zh-CN" altLang="en-US" sz="1800">
                <a:solidFill>
                  <a:srgbClr val="FFFFFF"/>
                </a:solidFill>
                <a:latin typeface="微软雅黑" panose="020B0503020204020204" pitchFamily="34" charset="-122"/>
                <a:ea typeface="微软雅黑" panose="020B0503020204020204" pitchFamily="34" charset="-122"/>
              </a:rPr>
              <a:t>标题</a:t>
            </a:r>
          </a:p>
        </p:txBody>
      </p:sp>
      <p:sp>
        <p:nvSpPr>
          <p:cNvPr id="11" name="文本框 17"/>
          <p:cNvSpPr txBox="1">
            <a:spLocks noChangeArrowheads="1"/>
          </p:cNvSpPr>
          <p:nvPr/>
        </p:nvSpPr>
        <p:spPr bwMode="auto">
          <a:xfrm>
            <a:off x="4478339" y="5156702"/>
            <a:ext cx="69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rgbClr val="404040"/>
                </a:solidFill>
                <a:latin typeface="微软雅黑" panose="020B0503020204020204" pitchFamily="34" charset="-122"/>
                <a:ea typeface="微软雅黑" panose="020B0503020204020204" pitchFamily="34" charset="-122"/>
              </a:rPr>
              <a:t>03</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12" name="文本框 18"/>
          <p:cNvSpPr txBox="1">
            <a:spLocks noChangeArrowheads="1"/>
          </p:cNvSpPr>
          <p:nvPr/>
        </p:nvSpPr>
        <p:spPr bwMode="auto">
          <a:xfrm>
            <a:off x="7018339" y="1867402"/>
            <a:ext cx="69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dirty="0">
                <a:solidFill>
                  <a:srgbClr val="404040"/>
                </a:solidFill>
                <a:latin typeface="微软雅黑" panose="020B0503020204020204" pitchFamily="34" charset="-122"/>
                <a:ea typeface="微软雅黑" panose="020B0503020204020204" pitchFamily="34" charset="-122"/>
              </a:rPr>
              <a:t>02</a:t>
            </a:r>
            <a:endParaRPr lang="zh-CN" altLang="en-US" sz="3200" dirty="0">
              <a:solidFill>
                <a:srgbClr val="404040"/>
              </a:solidFill>
              <a:latin typeface="微软雅黑" panose="020B0503020204020204" pitchFamily="34" charset="-122"/>
              <a:ea typeface="微软雅黑" panose="020B0503020204020204" pitchFamily="34" charset="-122"/>
            </a:endParaRPr>
          </a:p>
        </p:txBody>
      </p:sp>
      <p:sp>
        <p:nvSpPr>
          <p:cNvPr id="13" name="文本框 19"/>
          <p:cNvSpPr txBox="1">
            <a:spLocks noChangeArrowheads="1"/>
          </p:cNvSpPr>
          <p:nvPr/>
        </p:nvSpPr>
        <p:spPr bwMode="auto">
          <a:xfrm>
            <a:off x="4519614" y="1900740"/>
            <a:ext cx="695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rgbClr val="404040"/>
                </a:solidFill>
                <a:latin typeface="微软雅黑" panose="020B0503020204020204" pitchFamily="34" charset="-122"/>
                <a:ea typeface="微软雅黑" panose="020B0503020204020204" pitchFamily="34" charset="-122"/>
              </a:rPr>
              <a:t>01</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14" name="文本框 20"/>
          <p:cNvSpPr txBox="1">
            <a:spLocks noChangeArrowheads="1"/>
          </p:cNvSpPr>
          <p:nvPr/>
        </p:nvSpPr>
        <p:spPr bwMode="auto">
          <a:xfrm>
            <a:off x="6924676" y="5156702"/>
            <a:ext cx="69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 typeface="Arial" panose="020B0604020202020204" pitchFamily="34" charset="0"/>
              <a:buNone/>
            </a:pPr>
            <a:r>
              <a:rPr lang="en-US" altLang="zh-CN" sz="3200">
                <a:solidFill>
                  <a:srgbClr val="404040"/>
                </a:solidFill>
                <a:latin typeface="微软雅黑" panose="020B0503020204020204" pitchFamily="34" charset="-122"/>
                <a:ea typeface="微软雅黑" panose="020B0503020204020204" pitchFamily="34" charset="-122"/>
              </a:rPr>
              <a:t>04</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15" name="TextBox 35"/>
          <p:cNvSpPr txBox="1"/>
          <p:nvPr/>
        </p:nvSpPr>
        <p:spPr>
          <a:xfrm>
            <a:off x="2032749" y="2354572"/>
            <a:ext cx="1728193"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16" name="文本框 15"/>
          <p:cNvSpPr txBox="1"/>
          <p:nvPr/>
        </p:nvSpPr>
        <p:spPr>
          <a:xfrm>
            <a:off x="2032750" y="1985240"/>
            <a:ext cx="144243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17" name="TextBox 35"/>
          <p:cNvSpPr txBox="1"/>
          <p:nvPr/>
        </p:nvSpPr>
        <p:spPr>
          <a:xfrm>
            <a:off x="2032749" y="4514812"/>
            <a:ext cx="1728193"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18" name="文本框 17"/>
          <p:cNvSpPr txBox="1"/>
          <p:nvPr/>
        </p:nvSpPr>
        <p:spPr>
          <a:xfrm>
            <a:off x="2032750" y="4145480"/>
            <a:ext cx="144243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19" name="TextBox 35"/>
          <p:cNvSpPr txBox="1"/>
          <p:nvPr/>
        </p:nvSpPr>
        <p:spPr>
          <a:xfrm>
            <a:off x="8335964" y="2354572"/>
            <a:ext cx="1728193"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0" name="文本框 19"/>
          <p:cNvSpPr txBox="1"/>
          <p:nvPr/>
        </p:nvSpPr>
        <p:spPr>
          <a:xfrm>
            <a:off x="8335965" y="1985240"/>
            <a:ext cx="144243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
        <p:nvSpPr>
          <p:cNvPr id="21" name="TextBox 35"/>
          <p:cNvSpPr txBox="1"/>
          <p:nvPr/>
        </p:nvSpPr>
        <p:spPr>
          <a:xfrm>
            <a:off x="8335964" y="4514812"/>
            <a:ext cx="1728193" cy="64008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sz="1200" b="0" i="0" u="none" strike="noStrike" kern="0" cap="none" spc="0" normalizeH="0" baseline="0" noProof="0" dirty="0">
                <a:ln>
                  <a:noFill/>
                </a:ln>
                <a:effectLst/>
                <a:uLnTx/>
                <a:uFillTx/>
              </a:rPr>
              <a:t>Please enter the text you want to express.</a:t>
            </a:r>
          </a:p>
        </p:txBody>
      </p:sp>
      <p:sp>
        <p:nvSpPr>
          <p:cNvPr id="22" name="文本框 21"/>
          <p:cNvSpPr txBox="1"/>
          <p:nvPr/>
        </p:nvSpPr>
        <p:spPr>
          <a:xfrm>
            <a:off x="8335965" y="4145480"/>
            <a:ext cx="144243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rPr>
              <a:t>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50"/>
                                        <p:tgtEl>
                                          <p:spTgt spid="1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250"/>
                                        <p:tgtEl>
                                          <p:spTgt spid="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250"/>
                                        <p:tgtEl>
                                          <p:spTgt spid="1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250"/>
                                        <p:tgtEl>
                                          <p:spTgt spid="1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250"/>
                                        <p:tgtEl>
                                          <p:spTgt spid="1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250"/>
                                        <p:tgtEl>
                                          <p:spTgt spid="20"/>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250"/>
                                        <p:tgtEl>
                                          <p:spTgt spid="2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250"/>
                                        <p:tgtEl>
                                          <p:spTgt spid="22"/>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sp>
        <p:nvSpPr>
          <p:cNvPr id="3" name="矩形 2"/>
          <p:cNvSpPr/>
          <p:nvPr/>
        </p:nvSpPr>
        <p:spPr>
          <a:xfrm>
            <a:off x="2324409" y="1818096"/>
            <a:ext cx="1684744" cy="1630413"/>
          </a:xfrm>
          <a:prstGeom prst="rect">
            <a:avLst/>
          </a:prstGeom>
          <a:blipFill>
            <a:blip r:embed="rId3"/>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矩形 3"/>
          <p:cNvSpPr/>
          <p:nvPr/>
        </p:nvSpPr>
        <p:spPr>
          <a:xfrm>
            <a:off x="4283837" y="1818096"/>
            <a:ext cx="1684744" cy="1630413"/>
          </a:xfrm>
          <a:prstGeom prst="rect">
            <a:avLst/>
          </a:prstGeom>
          <a:blipFill>
            <a:blip r:embed="rId4"/>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矩形 4"/>
          <p:cNvSpPr/>
          <p:nvPr/>
        </p:nvSpPr>
        <p:spPr>
          <a:xfrm>
            <a:off x="6243265" y="1818096"/>
            <a:ext cx="1684744" cy="1630413"/>
          </a:xfrm>
          <a:prstGeom prst="rect">
            <a:avLst/>
          </a:prstGeom>
          <a:blipFill>
            <a:blip r:embed="rId5"/>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p:nvPr/>
        </p:nvSpPr>
        <p:spPr>
          <a:xfrm>
            <a:off x="8202693" y="1818096"/>
            <a:ext cx="1684744" cy="1630413"/>
          </a:xfrm>
          <a:prstGeom prst="rect">
            <a:avLst/>
          </a:prstGeom>
          <a:blipFill>
            <a:blip r:embed="rId6"/>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文本框 6"/>
          <p:cNvSpPr txBox="1"/>
          <p:nvPr/>
        </p:nvSpPr>
        <p:spPr>
          <a:xfrm>
            <a:off x="5060413" y="4026710"/>
            <a:ext cx="2687194"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单击输入标题文字</a:t>
            </a:r>
          </a:p>
        </p:txBody>
      </p:sp>
      <p:sp>
        <p:nvSpPr>
          <p:cNvPr id="8" name="矩形 7"/>
          <p:cNvSpPr/>
          <p:nvPr/>
        </p:nvSpPr>
        <p:spPr>
          <a:xfrm>
            <a:off x="2928800" y="5149247"/>
            <a:ext cx="609044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black">
                    <a:lumMod val="95000"/>
                    <a:lumOff val="5000"/>
                  </a:prstClr>
                </a:solidFill>
                <a:effectLst/>
                <a:uLnTx/>
                <a:uFillTx/>
                <a:latin typeface="Calibri" panose="020F0502020204030204"/>
                <a:ea typeface="宋体" panose="02010600030101010101" pitchFamily="2" charset="-122"/>
                <a:cs typeface="+mn-cs"/>
                <a:sym typeface="Calibri" panose="020F0502020204030204" pitchFamily="34" charset="0"/>
              </a:rPr>
              <a:t>You can click here to enter your text. You can click here to enter your text. You can click here to enter your text. You can click here to enter your text. </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5544038" y="4516742"/>
            <a:ext cx="85997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96558" y="4800309"/>
            <a:ext cx="3718560" cy="3194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Please enter the text you want to express.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64242" y="264694"/>
            <a:ext cx="2863515" cy="369332"/>
          </a:xfrm>
          <a:prstGeom prst="rect">
            <a:avLst/>
          </a:prstGeom>
          <a:noFill/>
          <a:ln>
            <a:solidFill>
              <a:schemeClr val="bg1">
                <a:lumMod val="50000"/>
              </a:schemeClr>
            </a:solidFill>
          </a:ln>
        </p:spPr>
        <p:txBody>
          <a:bodyPr wrap="square" rtlCol="0">
            <a:spAutoFit/>
          </a:bodyPr>
          <a:lstStyle/>
          <a:p>
            <a:pPr algn="ctr"/>
            <a:r>
              <a:rPr lang="zh-CN" altLang="en-US" dirty="0">
                <a:solidFill>
                  <a:schemeClr val="accent3">
                    <a:lumMod val="50000"/>
                  </a:schemeClr>
                </a:solidFill>
              </a:rPr>
              <a:t>请在此处添加标题文字</a:t>
            </a:r>
          </a:p>
        </p:txBody>
      </p:sp>
      <p:grpSp>
        <p:nvGrpSpPr>
          <p:cNvPr id="3" name="组合 13"/>
          <p:cNvGrpSpPr/>
          <p:nvPr/>
        </p:nvGrpSpPr>
        <p:grpSpPr bwMode="auto">
          <a:xfrm>
            <a:off x="1666978" y="1979359"/>
            <a:ext cx="4217262" cy="3332162"/>
            <a:chOff x="0" y="0"/>
            <a:chExt cx="5014143" cy="3911866"/>
          </a:xfrm>
        </p:grpSpPr>
        <p:pic>
          <p:nvPicPr>
            <p:cNvPr id="4" name="图片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14143" cy="391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5"/>
            <p:cNvSpPr>
              <a:spLocks noChangeArrowheads="1"/>
            </p:cNvSpPr>
            <p:nvPr/>
          </p:nvSpPr>
          <p:spPr bwMode="auto">
            <a:xfrm>
              <a:off x="475488" y="197363"/>
              <a:ext cx="4100960" cy="22497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pitchFamily="34" charset="0"/>
                <a:ea typeface="宋体" panose="02010600030101010101" pitchFamily="2" charset="-122"/>
              </a:endParaRPr>
            </a:p>
          </p:txBody>
        </p:sp>
        <p:pic>
          <p:nvPicPr>
            <p:cNvPr id="6" name="图片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496" y="420833"/>
              <a:ext cx="2984556" cy="18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矩形 6"/>
          <p:cNvSpPr/>
          <p:nvPr/>
        </p:nvSpPr>
        <p:spPr>
          <a:xfrm>
            <a:off x="6242515" y="3603361"/>
            <a:ext cx="4593690" cy="137160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sz="1400" b="0" i="0" u="none" strike="noStrike" kern="0" cap="none" spc="0" normalizeH="0" baseline="0" noProof="0" dirty="0">
                <a:ln>
                  <a:noFill/>
                </a:ln>
                <a:solidFill>
                  <a:schemeClr val="accent3">
                    <a:lumMod val="50000"/>
                  </a:schemeClr>
                </a:solidFill>
                <a:effectLst/>
                <a:uLnTx/>
                <a:uFillTx/>
              </a:rPr>
              <a:t>Please enter the text you want to express.Please enter the text you want to express.Please enter the text you want to express.Please enter the text you want to express.Please enter the text you want to express.</a:t>
            </a:r>
          </a:p>
        </p:txBody>
      </p:sp>
      <p:sp>
        <p:nvSpPr>
          <p:cNvPr id="8" name="文本框 7"/>
          <p:cNvSpPr txBox="1"/>
          <p:nvPr/>
        </p:nvSpPr>
        <p:spPr>
          <a:xfrm>
            <a:off x="6242515" y="3165412"/>
            <a:ext cx="264977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800" dirty="0">
                <a:solidFill>
                  <a:schemeClr val="accent3">
                    <a:lumMod val="50000"/>
                  </a:schemeClr>
                </a:solidFill>
                <a:latin typeface="等线" panose="02010600030101010101" charset="-122"/>
                <a:ea typeface="等线" panose="02010600030101010101" charset="-122"/>
              </a:rPr>
              <a:t>单击输入标题文字</a:t>
            </a:r>
          </a:p>
        </p:txBody>
      </p:sp>
      <p:cxnSp>
        <p:nvCxnSpPr>
          <p:cNvPr id="9" name="直接连接符 8"/>
          <p:cNvCxnSpPr/>
          <p:nvPr/>
        </p:nvCxnSpPr>
        <p:spPr>
          <a:xfrm>
            <a:off x="6347018" y="3574195"/>
            <a:ext cx="4142394" cy="0"/>
          </a:xfrm>
          <a:prstGeom prst="line">
            <a:avLst/>
          </a:prstGeom>
          <a:solidFill>
            <a:srgbClr val="070606"/>
          </a:solidFill>
          <a:ln w="15875">
            <a:solidFill>
              <a:schemeClr val="bg1"/>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文本框 19"/>
          <p:cNvSpPr txBox="1"/>
          <p:nvPr/>
        </p:nvSpPr>
        <p:spPr>
          <a:xfrm>
            <a:off x="3903878" y="2624539"/>
            <a:ext cx="4882623" cy="707886"/>
          </a:xfrm>
          <a:prstGeom prst="rect">
            <a:avLst/>
          </a:prstGeom>
          <a:noFill/>
        </p:spPr>
        <p:txBody>
          <a:bodyPr wrap="square" rtlCol="0">
            <a:spAutoFit/>
          </a:bodyPr>
          <a:lstStyle/>
          <a:p>
            <a:pPr>
              <a:defRPr/>
            </a:pPr>
            <a:r>
              <a:rPr lang="en-US" altLang="zh-CN" sz="4000" kern="0" dirty="0">
                <a:solidFill>
                  <a:schemeClr val="accent3">
                    <a:lumMod val="50000"/>
                  </a:schemeClr>
                </a:solidFill>
                <a:latin typeface="等线" panose="02010600030101010101" charset="-122"/>
                <a:ea typeface="等线" panose="02010600030101010101" charset="-122"/>
              </a:rPr>
              <a:t>02</a:t>
            </a:r>
            <a:r>
              <a:rPr lang="en-US" altLang="zh-CN" sz="2800" kern="0" dirty="0">
                <a:solidFill>
                  <a:schemeClr val="accent3">
                    <a:lumMod val="50000"/>
                  </a:schemeClr>
                </a:solidFill>
                <a:latin typeface="等线" panose="02010600030101010101" charset="-122"/>
                <a:ea typeface="等线" panose="02010600030101010101" charset="-122"/>
              </a:rPr>
              <a:t> </a:t>
            </a:r>
            <a:r>
              <a:rPr lang="zh-CN" altLang="en-US" sz="2800" kern="0" dirty="0">
                <a:solidFill>
                  <a:schemeClr val="accent3">
                    <a:lumMod val="50000"/>
                  </a:schemeClr>
                </a:solidFill>
                <a:latin typeface="等线" panose="02010600030101010101" charset="-122"/>
                <a:ea typeface="等线" panose="02010600030101010101" charset="-122"/>
              </a:rPr>
              <a:t>请在此处添加标题文字</a:t>
            </a:r>
          </a:p>
        </p:txBody>
      </p:sp>
      <p:sp>
        <p:nvSpPr>
          <p:cNvPr id="21" name="文本框 20"/>
          <p:cNvSpPr txBox="1"/>
          <p:nvPr/>
        </p:nvSpPr>
        <p:spPr>
          <a:xfrm>
            <a:off x="3903878" y="3332425"/>
            <a:ext cx="4739302" cy="7848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accent3">
                    <a:lumMod val="50000"/>
                  </a:schemeClr>
                </a:solidFill>
                <a:effectLst/>
                <a:uLnTx/>
                <a:uFillTx/>
              </a:rPr>
              <a:t>Add up anything what your need or what your like</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总结汇报</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商务计划</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月度总结</a:t>
            </a:r>
            <a:r>
              <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a:t>
            </a:r>
            <a:r>
              <a:rPr kumimoji="0" lang="zh-CN" altLang="en-US"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rPr>
              <a:t>课程汇报</a:t>
            </a:r>
            <a:endParaRPr kumimoji="0" lang="en-US" altLang="zh-CN" sz="1400" b="0" i="0" u="none" strike="noStrike" kern="0" cap="none" spc="0" normalizeH="0" baseline="0" noProof="0" dirty="0">
              <a:ln>
                <a:noFill/>
              </a:ln>
              <a:solidFill>
                <a:schemeClr val="accent3">
                  <a:lumMod val="50000"/>
                </a:schemeClr>
              </a:solidFill>
              <a:effectLst/>
              <a:uLnTx/>
              <a:uFillTx/>
              <a:latin typeface="方正兰亭超细黑简体" panose="02000000000000000000" pitchFamily="2" charset="-122"/>
              <a:ea typeface="方正兰亭超细黑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宽屏</PresentationFormat>
  <Paragraphs>176</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FontAwesome</vt:lpstr>
      <vt:lpstr>Lato Regular</vt:lpstr>
      <vt:lpstr>Roboto light</vt:lpstr>
      <vt:lpstr>等线</vt:lpstr>
      <vt:lpstr>等线 Light</vt:lpstr>
      <vt:lpstr>方正粗倩简体</vt:lpstr>
      <vt:lpstr>方正兰亭超细黑简体</vt:lpstr>
      <vt:lpstr>微软雅黑</vt:lpstr>
      <vt:lpstr>Arial</vt:lpstr>
      <vt:lpstr>Bodoni MT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21</cp:revision>
  <dcterms:created xsi:type="dcterms:W3CDTF">2016-12-26T14:34:00Z</dcterms:created>
  <dcterms:modified xsi:type="dcterms:W3CDTF">2021-01-05T05:07:05Z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