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73" r:id="rId4"/>
    <p:sldId id="257" r:id="rId5"/>
    <p:sldId id="258" r:id="rId6"/>
    <p:sldId id="274" r:id="rId7"/>
    <p:sldId id="275" r:id="rId8"/>
    <p:sldId id="276" r:id="rId9"/>
    <p:sldId id="277" r:id="rId10"/>
    <p:sldId id="278" r:id="rId11"/>
    <p:sldId id="267" r:id="rId12"/>
    <p:sldId id="268" r:id="rId13"/>
    <p:sldId id="279" r:id="rId14"/>
    <p:sldId id="280" r:id="rId15"/>
    <p:sldId id="281" r:id="rId16"/>
    <p:sldId id="282" r:id="rId17"/>
    <p:sldId id="283" r:id="rId18"/>
    <p:sldId id="269" r:id="rId19"/>
    <p:sldId id="270" r:id="rId20"/>
    <p:sldId id="284" r:id="rId21"/>
    <p:sldId id="285" r:id="rId22"/>
    <p:sldId id="286" r:id="rId23"/>
    <p:sldId id="287" r:id="rId24"/>
    <p:sldId id="288" r:id="rId25"/>
    <p:sldId id="271" r:id="rId26"/>
    <p:sldId id="272" r:id="rId27"/>
    <p:sldId id="290" r:id="rId28"/>
    <p:sldId id="289" r:id="rId29"/>
    <p:sldId id="291" r:id="rId30"/>
    <p:sldId id="292" r:id="rId31"/>
    <p:sldId id="293" r:id="rId32"/>
    <p:sldId id="26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78F"/>
    <a:srgbClr val="DF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 snapToGrid="0">
      <p:cViewPr varScale="1">
        <p:scale>
          <a:sx n="81" d="100"/>
          <a:sy n="81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矩形 37"/>
          <p:cNvSpPr/>
          <p:nvPr>
            <p:custDataLst>
              <p:tags r:id="rId1"/>
            </p:custDataLst>
          </p:nvPr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PA_矩形 38"/>
          <p:cNvSpPr/>
          <p:nvPr>
            <p:custDataLst>
              <p:tags r:id="rId2"/>
            </p:custDataLst>
          </p:nvPr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PA_矩形 41"/>
          <p:cNvSpPr/>
          <p:nvPr>
            <p:custDataLst>
              <p:tags r:id="rId3"/>
            </p:custDataLst>
          </p:nvPr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PA_矩形 42"/>
          <p:cNvSpPr/>
          <p:nvPr>
            <p:custDataLst>
              <p:tags r:id="rId4"/>
            </p:custDataLst>
          </p:nvPr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PA_圆角矩形 3"/>
          <p:cNvSpPr/>
          <p:nvPr>
            <p:custDataLst>
              <p:tags r:id="rId5"/>
            </p:custDataLst>
          </p:nvPr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PA_椭圆 4"/>
          <p:cNvSpPr/>
          <p:nvPr>
            <p:custDataLst>
              <p:tags r:id="rId6"/>
            </p:custDataLst>
          </p:nvPr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PA_矩形 28"/>
          <p:cNvSpPr/>
          <p:nvPr>
            <p:custDataLst>
              <p:tags r:id="rId7"/>
            </p:custDataLst>
          </p:nvPr>
        </p:nvSpPr>
        <p:spPr>
          <a:xfrm>
            <a:off x="4711595" y="3655218"/>
            <a:ext cx="2718116" cy="4511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30" name="PA_矩形 29"/>
          <p:cNvSpPr/>
          <p:nvPr>
            <p:custDataLst>
              <p:tags r:id="rId8"/>
            </p:custDataLst>
          </p:nvPr>
        </p:nvSpPr>
        <p:spPr>
          <a:xfrm>
            <a:off x="4311639" y="3162952"/>
            <a:ext cx="3384518" cy="5205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ANNUAL REPORT</a:t>
            </a:r>
          </a:p>
        </p:txBody>
      </p:sp>
      <p:sp>
        <p:nvSpPr>
          <p:cNvPr id="31" name="PA_矩形 30"/>
          <p:cNvSpPr/>
          <p:nvPr>
            <p:custDataLst>
              <p:tags r:id="rId9"/>
            </p:custDataLst>
          </p:nvPr>
        </p:nvSpPr>
        <p:spPr>
          <a:xfrm>
            <a:off x="5070223" y="2260595"/>
            <a:ext cx="1963420" cy="8299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PA_矩形 32"/>
          <p:cNvSpPr/>
          <p:nvPr>
            <p:custDataLst>
              <p:tags r:id="rId10"/>
            </p:custDataLst>
          </p:nvPr>
        </p:nvSpPr>
        <p:spPr>
          <a:xfrm>
            <a:off x="5745213" y="4360579"/>
            <a:ext cx="8099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PPT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11"/>
            </p:custDataLst>
          </p:nvPr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44" name="椭圆 43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2"/>
            </p:custDataLst>
          </p:nvPr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6" name="椭圆 45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" grpId="0" animBg="1"/>
      <p:bldP spid="5" grpId="0" animBg="1"/>
      <p:bldP spid="29" grpId="0"/>
      <p:bldP spid="30" grpId="0"/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62460" y="1717680"/>
            <a:ext cx="840553" cy="2200113"/>
          </a:xfrm>
          <a:prstGeom prst="rect">
            <a:avLst/>
          </a:prstGeom>
          <a:solidFill>
            <a:srgbClr val="18478F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2" y="2397460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1" y="3917793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79" y="3238012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6" y="2758502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7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4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7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1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solidFill>
            <a:srgbClr val="18478F"/>
          </a:soli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6538214" y="5880066"/>
            <a:ext cx="423310" cy="34331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7" y="4115237"/>
            <a:ext cx="393029" cy="391140"/>
            <a:chOff x="-136302" y="1682102"/>
            <a:chExt cx="660401" cy="657225"/>
          </a:xfrm>
          <a:solidFill>
            <a:srgbClr val="18478F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6" y="1578435"/>
            <a:ext cx="392524" cy="377486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7" y="3431717"/>
            <a:ext cx="695851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16001" y="3401668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10058" y="3971631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4999" y="3997423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5" name="矩形 8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88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90" name="圆角矩形 8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90" grpId="0" animBg="1"/>
      <p:bldP spid="90" grpId="1" animBg="1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6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59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8" y="2893964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6" y="2949829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6" y="2903535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2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6" y="2903847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36966" y="4921544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0886" y="1590219"/>
            <a:ext cx="274890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33477" y="4921544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256878" y="1572332"/>
            <a:ext cx="274890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4133" y="3462879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708" y="3474974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45556" y="3484858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3" name="圆角矩形 4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29" grpId="0" animBg="1"/>
          <p:bldP spid="29" grpId="1" animBg="1"/>
          <p:bldP spid="39" grpId="0" animBg="1"/>
          <p:bldP spid="39" grpId="1" animBg="1"/>
          <p:bldP spid="43" grpId="0" animBg="1"/>
          <p:bldP spid="43" grpId="1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29" grpId="0" animBg="1"/>
          <p:bldP spid="29" grpId="1" animBg="1"/>
          <p:bldP spid="39" grpId="0" animBg="1"/>
          <p:bldP spid="39" grpId="1" animBg="1"/>
          <p:bldP spid="43" grpId="0" animBg="1"/>
          <p:bldP spid="43" grpId="1" animBg="1"/>
          <p:bldP spid="4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78077" y="251774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400000">
            <a:off x="6359386" y="319618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4" y="445064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0800000">
            <a:off x="5437354" y="3835321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2" y="2851405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1" y="3413242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2136" y="2825456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1100" y="3492238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8629" y="4141746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44189" y="3323108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90" y="3387767"/>
            <a:ext cx="434666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6" y="5153845"/>
            <a:ext cx="612826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1" y="1706835"/>
            <a:ext cx="583473" cy="561118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矩形 51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5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7" name="圆角矩形 56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  <p:bldP spid="52" grpId="0" animBg="1"/>
          <p:bldP spid="52" grpId="1" animBg="1"/>
          <p:bldP spid="53" grpId="0" animBg="1"/>
          <p:bldP spid="53" grpId="1" animBg="1"/>
          <p:bldP spid="57" grpId="0" animBg="1"/>
          <p:bldP spid="57" grpId="1" animBg="1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  <p:bldP spid="52" grpId="0" animBg="1"/>
          <p:bldP spid="52" grpId="1" animBg="1"/>
          <p:bldP spid="53" grpId="0" animBg="1"/>
          <p:bldP spid="53" grpId="1" animBg="1"/>
          <p:bldP spid="57" grpId="0" animBg="1"/>
          <p:bldP spid="57" grpId="1" animBg="1"/>
          <p:bldP spid="5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633" y="1978723"/>
            <a:ext cx="3199550" cy="2139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81" y="1978723"/>
            <a:ext cx="3199550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6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3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025700" y="1630491"/>
            <a:ext cx="2811446" cy="2234905"/>
          </a:xfrm>
          <a:custGeom>
            <a:avLst/>
            <a:gdLst>
              <a:gd name="T0" fmla="*/ 132 w 550"/>
              <a:gd name="T1" fmla="*/ 289 h 436"/>
              <a:gd name="T2" fmla="*/ 132 w 550"/>
              <a:gd name="T3" fmla="*/ 436 h 436"/>
              <a:gd name="T4" fmla="*/ 276 w 550"/>
              <a:gd name="T5" fmla="*/ 436 h 436"/>
              <a:gd name="T6" fmla="*/ 408 w 550"/>
              <a:gd name="T7" fmla="*/ 436 h 436"/>
              <a:gd name="T8" fmla="*/ 447 w 550"/>
              <a:gd name="T9" fmla="*/ 436 h 436"/>
              <a:gd name="T10" fmla="*/ 550 w 550"/>
              <a:gd name="T11" fmla="*/ 436 h 436"/>
              <a:gd name="T12" fmla="*/ 550 w 550"/>
              <a:gd name="T13" fmla="*/ 291 h 436"/>
              <a:gd name="T14" fmla="*/ 497 w 550"/>
              <a:gd name="T15" fmla="*/ 306 h 436"/>
              <a:gd name="T16" fmla="*/ 418 w 550"/>
              <a:gd name="T17" fmla="*/ 220 h 436"/>
              <a:gd name="T18" fmla="*/ 497 w 550"/>
              <a:gd name="T19" fmla="*/ 134 h 436"/>
              <a:gd name="T20" fmla="*/ 550 w 550"/>
              <a:gd name="T21" fmla="*/ 150 h 436"/>
              <a:gd name="T22" fmla="*/ 550 w 550"/>
              <a:gd name="T23" fmla="*/ 0 h 436"/>
              <a:gd name="T24" fmla="*/ 132 w 550"/>
              <a:gd name="T25" fmla="*/ 0 h 436"/>
              <a:gd name="T26" fmla="*/ 132 w 550"/>
              <a:gd name="T27" fmla="*/ 156 h 436"/>
              <a:gd name="T28" fmla="*/ 109 w 550"/>
              <a:gd name="T29" fmla="*/ 197 h 436"/>
              <a:gd name="T30" fmla="*/ 64 w 550"/>
              <a:gd name="T31" fmla="*/ 197 h 436"/>
              <a:gd name="T32" fmla="*/ 29 w 550"/>
              <a:gd name="T33" fmla="*/ 185 h 436"/>
              <a:gd name="T34" fmla="*/ 0 w 550"/>
              <a:gd name="T35" fmla="*/ 220 h 436"/>
              <a:gd name="T36" fmla="*/ 29 w 550"/>
              <a:gd name="T37" fmla="*/ 255 h 436"/>
              <a:gd name="T38" fmla="*/ 64 w 550"/>
              <a:gd name="T39" fmla="*/ 243 h 436"/>
              <a:gd name="T40" fmla="*/ 109 w 550"/>
              <a:gd name="T41" fmla="*/ 243 h 436"/>
              <a:gd name="T42" fmla="*/ 129 w 550"/>
              <a:gd name="T43" fmla="*/ 268 h 436"/>
              <a:gd name="T44" fmla="*/ 133 w 550"/>
              <a:gd name="T45" fmla="*/ 268 h 436"/>
              <a:gd name="T46" fmla="*/ 132 w 550"/>
              <a:gd name="T47" fmla="*/ 285 h 436"/>
              <a:gd name="T48" fmla="*/ 132 w 550"/>
              <a:gd name="T49" fmla="*/ 28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0" h="436">
                <a:moveTo>
                  <a:pt x="132" y="289"/>
                </a:moveTo>
                <a:cubicBezTo>
                  <a:pt x="132" y="436"/>
                  <a:pt x="132" y="436"/>
                  <a:pt x="132" y="436"/>
                </a:cubicBezTo>
                <a:cubicBezTo>
                  <a:pt x="276" y="436"/>
                  <a:pt x="276" y="436"/>
                  <a:pt x="276" y="436"/>
                </a:cubicBezTo>
                <a:cubicBezTo>
                  <a:pt x="276" y="436"/>
                  <a:pt x="408" y="436"/>
                  <a:pt x="408" y="436"/>
                </a:cubicBezTo>
                <a:cubicBezTo>
                  <a:pt x="410" y="436"/>
                  <a:pt x="416" y="436"/>
                  <a:pt x="447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  <a:cubicBezTo>
                  <a:pt x="550" y="0"/>
                  <a:pt x="550" y="0"/>
                  <a:pt x="55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5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5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5418236" y="1630491"/>
            <a:ext cx="2809286" cy="2234905"/>
          </a:xfrm>
          <a:custGeom>
            <a:avLst/>
            <a:gdLst>
              <a:gd name="T0" fmla="*/ 550 w 550"/>
              <a:gd name="T1" fmla="*/ 150 h 436"/>
              <a:gd name="T2" fmla="*/ 550 w 550"/>
              <a:gd name="T3" fmla="*/ 0 h 436"/>
              <a:gd name="T4" fmla="*/ 479 w 550"/>
              <a:gd name="T5" fmla="*/ 0 h 436"/>
              <a:gd name="T6" fmla="*/ 339 w 550"/>
              <a:gd name="T7" fmla="*/ 0 h 436"/>
              <a:gd name="T8" fmla="*/ 277 w 550"/>
              <a:gd name="T9" fmla="*/ 0 h 436"/>
              <a:gd name="T10" fmla="*/ 275 w 550"/>
              <a:gd name="T11" fmla="*/ 0 h 436"/>
              <a:gd name="T12" fmla="*/ 132 w 550"/>
              <a:gd name="T13" fmla="*/ 0 h 436"/>
              <a:gd name="T14" fmla="*/ 132 w 550"/>
              <a:gd name="T15" fmla="*/ 156 h 436"/>
              <a:gd name="T16" fmla="*/ 109 w 550"/>
              <a:gd name="T17" fmla="*/ 197 h 436"/>
              <a:gd name="T18" fmla="*/ 64 w 550"/>
              <a:gd name="T19" fmla="*/ 197 h 436"/>
              <a:gd name="T20" fmla="*/ 29 w 550"/>
              <a:gd name="T21" fmla="*/ 185 h 436"/>
              <a:gd name="T22" fmla="*/ 0 w 550"/>
              <a:gd name="T23" fmla="*/ 220 h 436"/>
              <a:gd name="T24" fmla="*/ 29 w 550"/>
              <a:gd name="T25" fmla="*/ 255 h 436"/>
              <a:gd name="T26" fmla="*/ 64 w 550"/>
              <a:gd name="T27" fmla="*/ 243 h 436"/>
              <a:gd name="T28" fmla="*/ 109 w 550"/>
              <a:gd name="T29" fmla="*/ 243 h 436"/>
              <a:gd name="T30" fmla="*/ 129 w 550"/>
              <a:gd name="T31" fmla="*/ 268 h 436"/>
              <a:gd name="T32" fmla="*/ 133 w 550"/>
              <a:gd name="T33" fmla="*/ 268 h 436"/>
              <a:gd name="T34" fmla="*/ 132 w 550"/>
              <a:gd name="T35" fmla="*/ 285 h 436"/>
              <a:gd name="T36" fmla="*/ 132 w 550"/>
              <a:gd name="T37" fmla="*/ 289 h 436"/>
              <a:gd name="T38" fmla="*/ 132 w 550"/>
              <a:gd name="T39" fmla="*/ 436 h 436"/>
              <a:gd name="T40" fmla="*/ 550 w 550"/>
              <a:gd name="T41" fmla="*/ 436 h 436"/>
              <a:gd name="T42" fmla="*/ 550 w 550"/>
              <a:gd name="T43" fmla="*/ 291 h 436"/>
              <a:gd name="T44" fmla="*/ 497 w 550"/>
              <a:gd name="T45" fmla="*/ 306 h 436"/>
              <a:gd name="T46" fmla="*/ 418 w 550"/>
              <a:gd name="T47" fmla="*/ 220 h 436"/>
              <a:gd name="T48" fmla="*/ 497 w 550"/>
              <a:gd name="T49" fmla="*/ 134 h 436"/>
              <a:gd name="T50" fmla="*/ 550 w 550"/>
              <a:gd name="T51" fmla="*/ 15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0" h="436">
                <a:moveTo>
                  <a:pt x="550" y="150"/>
                </a:moveTo>
                <a:cubicBezTo>
                  <a:pt x="550" y="0"/>
                  <a:pt x="550" y="0"/>
                  <a:pt x="550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0"/>
                  <a:pt x="398" y="0"/>
                  <a:pt x="339" y="0"/>
                </a:cubicBezTo>
                <a:cubicBezTo>
                  <a:pt x="286" y="0"/>
                  <a:pt x="279" y="0"/>
                  <a:pt x="27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6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6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  <a:cubicBezTo>
                  <a:pt x="132" y="436"/>
                  <a:pt x="132" y="436"/>
                  <a:pt x="132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7823728" y="1624013"/>
            <a:ext cx="2906456" cy="2241383"/>
          </a:xfrm>
          <a:custGeom>
            <a:avLst/>
            <a:gdLst>
              <a:gd name="T0" fmla="*/ 108 w 569"/>
              <a:gd name="T1" fmla="*/ 194 h 437"/>
              <a:gd name="T2" fmla="*/ 63 w 569"/>
              <a:gd name="T3" fmla="*/ 195 h 437"/>
              <a:gd name="T4" fmla="*/ 28 w 569"/>
              <a:gd name="T5" fmla="*/ 182 h 437"/>
              <a:gd name="T6" fmla="*/ 0 w 569"/>
              <a:gd name="T7" fmla="*/ 219 h 437"/>
              <a:gd name="T8" fmla="*/ 28 w 569"/>
              <a:gd name="T9" fmla="*/ 255 h 437"/>
              <a:gd name="T10" fmla="*/ 63 w 569"/>
              <a:gd name="T11" fmla="*/ 243 h 437"/>
              <a:gd name="T12" fmla="*/ 108 w 569"/>
              <a:gd name="T13" fmla="*/ 243 h 437"/>
              <a:gd name="T14" fmla="*/ 131 w 569"/>
              <a:gd name="T15" fmla="*/ 279 h 437"/>
              <a:gd name="T16" fmla="*/ 131 w 569"/>
              <a:gd name="T17" fmla="*/ 282 h 437"/>
              <a:gd name="T18" fmla="*/ 131 w 569"/>
              <a:gd name="T19" fmla="*/ 286 h 437"/>
              <a:gd name="T20" fmla="*/ 131 w 569"/>
              <a:gd name="T21" fmla="*/ 291 h 437"/>
              <a:gd name="T22" fmla="*/ 131 w 569"/>
              <a:gd name="T23" fmla="*/ 437 h 437"/>
              <a:gd name="T24" fmla="*/ 283 w 569"/>
              <a:gd name="T25" fmla="*/ 437 h 437"/>
              <a:gd name="T26" fmla="*/ 267 w 569"/>
              <a:gd name="T27" fmla="*/ 382 h 437"/>
              <a:gd name="T28" fmla="*/ 353 w 569"/>
              <a:gd name="T29" fmla="*/ 300 h 437"/>
              <a:gd name="T30" fmla="*/ 438 w 569"/>
              <a:gd name="T31" fmla="*/ 382 h 437"/>
              <a:gd name="T32" fmla="*/ 423 w 569"/>
              <a:gd name="T33" fmla="*/ 437 h 437"/>
              <a:gd name="T34" fmla="*/ 567 w 569"/>
              <a:gd name="T35" fmla="*/ 437 h 437"/>
              <a:gd name="T36" fmla="*/ 567 w 569"/>
              <a:gd name="T37" fmla="*/ 295 h 437"/>
              <a:gd name="T38" fmla="*/ 567 w 569"/>
              <a:gd name="T39" fmla="*/ 162 h 437"/>
              <a:gd name="T40" fmla="*/ 567 w 569"/>
              <a:gd name="T41" fmla="*/ 158 h 437"/>
              <a:gd name="T42" fmla="*/ 567 w 569"/>
              <a:gd name="T43" fmla="*/ 1 h 437"/>
              <a:gd name="T44" fmla="*/ 397 w 569"/>
              <a:gd name="T45" fmla="*/ 1 h 437"/>
              <a:gd name="T46" fmla="*/ 397 w 569"/>
              <a:gd name="T47" fmla="*/ 1 h 437"/>
              <a:gd name="T48" fmla="*/ 215 w 569"/>
              <a:gd name="T49" fmla="*/ 1 h 437"/>
              <a:gd name="T50" fmla="*/ 202 w 569"/>
              <a:gd name="T51" fmla="*/ 0 h 437"/>
              <a:gd name="T52" fmla="*/ 202 w 569"/>
              <a:gd name="T53" fmla="*/ 1 h 437"/>
              <a:gd name="T54" fmla="*/ 142 w 569"/>
              <a:gd name="T55" fmla="*/ 1 h 437"/>
              <a:gd name="T56" fmla="*/ 131 w 569"/>
              <a:gd name="T57" fmla="*/ 1 h 437"/>
              <a:gd name="T58" fmla="*/ 131 w 569"/>
              <a:gd name="T59" fmla="*/ 151 h 437"/>
              <a:gd name="T60" fmla="*/ 131 w 569"/>
              <a:gd name="T61" fmla="*/ 152 h 437"/>
              <a:gd name="T62" fmla="*/ 132 w 569"/>
              <a:gd name="T63" fmla="*/ 169 h 437"/>
              <a:gd name="T64" fmla="*/ 128 w 569"/>
              <a:gd name="T65" fmla="*/ 169 h 437"/>
              <a:gd name="T66" fmla="*/ 108 w 569"/>
              <a:gd name="T67" fmla="*/ 194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9" h="437">
                <a:moveTo>
                  <a:pt x="108" y="194"/>
                </a:moveTo>
                <a:cubicBezTo>
                  <a:pt x="95" y="202"/>
                  <a:pt x="79" y="203"/>
                  <a:pt x="63" y="195"/>
                </a:cubicBezTo>
                <a:cubicBezTo>
                  <a:pt x="50" y="188"/>
                  <a:pt x="33" y="182"/>
                  <a:pt x="28" y="182"/>
                </a:cubicBezTo>
                <a:cubicBezTo>
                  <a:pt x="13" y="182"/>
                  <a:pt x="0" y="199"/>
                  <a:pt x="0" y="219"/>
                </a:cubicBezTo>
                <a:cubicBezTo>
                  <a:pt x="0" y="239"/>
                  <a:pt x="13" y="255"/>
                  <a:pt x="28" y="255"/>
                </a:cubicBezTo>
                <a:cubicBezTo>
                  <a:pt x="33" y="255"/>
                  <a:pt x="50" y="249"/>
                  <a:pt x="63" y="243"/>
                </a:cubicBezTo>
                <a:cubicBezTo>
                  <a:pt x="79" y="235"/>
                  <a:pt x="95" y="235"/>
                  <a:pt x="108" y="243"/>
                </a:cubicBezTo>
                <a:cubicBezTo>
                  <a:pt x="121" y="250"/>
                  <a:pt x="129" y="263"/>
                  <a:pt x="131" y="279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6"/>
                  <a:pt x="131" y="286"/>
                  <a:pt x="131" y="286"/>
                </a:cubicBezTo>
                <a:cubicBezTo>
                  <a:pt x="131" y="291"/>
                  <a:pt x="131" y="291"/>
                  <a:pt x="131" y="291"/>
                </a:cubicBezTo>
                <a:cubicBezTo>
                  <a:pt x="131" y="437"/>
                  <a:pt x="131" y="437"/>
                  <a:pt x="131" y="437"/>
                </a:cubicBezTo>
                <a:cubicBezTo>
                  <a:pt x="283" y="437"/>
                  <a:pt x="283" y="437"/>
                  <a:pt x="283" y="437"/>
                </a:cubicBezTo>
                <a:cubicBezTo>
                  <a:pt x="277" y="424"/>
                  <a:pt x="267" y="400"/>
                  <a:pt x="267" y="382"/>
                </a:cubicBezTo>
                <a:cubicBezTo>
                  <a:pt x="267" y="337"/>
                  <a:pt x="306" y="300"/>
                  <a:pt x="353" y="300"/>
                </a:cubicBezTo>
                <a:cubicBezTo>
                  <a:pt x="400" y="300"/>
                  <a:pt x="438" y="337"/>
                  <a:pt x="438" y="382"/>
                </a:cubicBezTo>
                <a:cubicBezTo>
                  <a:pt x="438" y="400"/>
                  <a:pt x="429" y="424"/>
                  <a:pt x="423" y="437"/>
                </a:cubicBezTo>
                <a:cubicBezTo>
                  <a:pt x="567" y="437"/>
                  <a:pt x="567" y="437"/>
                  <a:pt x="567" y="437"/>
                </a:cubicBezTo>
                <a:cubicBezTo>
                  <a:pt x="567" y="295"/>
                  <a:pt x="567" y="295"/>
                  <a:pt x="567" y="295"/>
                </a:cubicBezTo>
                <a:cubicBezTo>
                  <a:pt x="567" y="294"/>
                  <a:pt x="569" y="184"/>
                  <a:pt x="567" y="162"/>
                </a:cubicBezTo>
                <a:cubicBezTo>
                  <a:pt x="567" y="160"/>
                  <a:pt x="567" y="159"/>
                  <a:pt x="567" y="158"/>
                </a:cubicBezTo>
                <a:cubicBezTo>
                  <a:pt x="567" y="1"/>
                  <a:pt x="567" y="1"/>
                  <a:pt x="56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215" y="1"/>
                  <a:pt x="215" y="1"/>
                  <a:pt x="215" y="1"/>
                </a:cubicBezTo>
                <a:cubicBezTo>
                  <a:pt x="210" y="1"/>
                  <a:pt x="206" y="1"/>
                  <a:pt x="202" y="0"/>
                </a:cubicBezTo>
                <a:cubicBezTo>
                  <a:pt x="202" y="1"/>
                  <a:pt x="202" y="1"/>
                  <a:pt x="20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37" y="1"/>
                  <a:pt x="131" y="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5" y="180"/>
                  <a:pt x="118" y="189"/>
                  <a:pt x="108" y="194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1218342" y="1630491"/>
            <a:ext cx="2226268" cy="2912934"/>
          </a:xfrm>
          <a:custGeom>
            <a:avLst/>
            <a:gdLst>
              <a:gd name="T0" fmla="*/ 194 w 436"/>
              <a:gd name="T1" fmla="*/ 459 h 568"/>
              <a:gd name="T2" fmla="*/ 194 w 436"/>
              <a:gd name="T3" fmla="*/ 505 h 568"/>
              <a:gd name="T4" fmla="*/ 181 w 436"/>
              <a:gd name="T5" fmla="*/ 539 h 568"/>
              <a:gd name="T6" fmla="*/ 218 w 436"/>
              <a:gd name="T7" fmla="*/ 568 h 568"/>
              <a:gd name="T8" fmla="*/ 255 w 436"/>
              <a:gd name="T9" fmla="*/ 539 h 568"/>
              <a:gd name="T10" fmla="*/ 242 w 436"/>
              <a:gd name="T11" fmla="*/ 505 h 568"/>
              <a:gd name="T12" fmla="*/ 242 w 436"/>
              <a:gd name="T13" fmla="*/ 459 h 568"/>
              <a:gd name="T14" fmla="*/ 279 w 436"/>
              <a:gd name="T15" fmla="*/ 437 h 568"/>
              <a:gd name="T16" fmla="*/ 281 w 436"/>
              <a:gd name="T17" fmla="*/ 437 h 568"/>
              <a:gd name="T18" fmla="*/ 285 w 436"/>
              <a:gd name="T19" fmla="*/ 437 h 568"/>
              <a:gd name="T20" fmla="*/ 290 w 436"/>
              <a:gd name="T21" fmla="*/ 436 h 568"/>
              <a:gd name="T22" fmla="*/ 436 w 436"/>
              <a:gd name="T23" fmla="*/ 436 h 568"/>
              <a:gd name="T24" fmla="*/ 436 w 436"/>
              <a:gd name="T25" fmla="*/ 285 h 568"/>
              <a:gd name="T26" fmla="*/ 381 w 436"/>
              <a:gd name="T27" fmla="*/ 301 h 568"/>
              <a:gd name="T28" fmla="*/ 300 w 436"/>
              <a:gd name="T29" fmla="*/ 215 h 568"/>
              <a:gd name="T30" fmla="*/ 381 w 436"/>
              <a:gd name="T31" fmla="*/ 129 h 568"/>
              <a:gd name="T32" fmla="*/ 436 w 436"/>
              <a:gd name="T33" fmla="*/ 145 h 568"/>
              <a:gd name="T34" fmla="*/ 436 w 436"/>
              <a:gd name="T35" fmla="*/ 0 h 568"/>
              <a:gd name="T36" fmla="*/ 294 w 436"/>
              <a:gd name="T37" fmla="*/ 0 h 568"/>
              <a:gd name="T38" fmla="*/ 201 w 436"/>
              <a:gd name="T39" fmla="*/ 0 h 568"/>
              <a:gd name="T40" fmla="*/ 161 w 436"/>
              <a:gd name="T41" fmla="*/ 0 h 568"/>
              <a:gd name="T42" fmla="*/ 157 w 436"/>
              <a:gd name="T43" fmla="*/ 0 h 568"/>
              <a:gd name="T44" fmla="*/ 0 w 436"/>
              <a:gd name="T45" fmla="*/ 0 h 568"/>
              <a:gd name="T46" fmla="*/ 0 w 436"/>
              <a:gd name="T47" fmla="*/ 161 h 568"/>
              <a:gd name="T48" fmla="*/ 0 w 436"/>
              <a:gd name="T49" fmla="*/ 353 h 568"/>
              <a:gd name="T50" fmla="*/ 0 w 436"/>
              <a:gd name="T51" fmla="*/ 366 h 568"/>
              <a:gd name="T52" fmla="*/ 0 w 436"/>
              <a:gd name="T53" fmla="*/ 366 h 568"/>
              <a:gd name="T54" fmla="*/ 0 w 436"/>
              <a:gd name="T55" fmla="*/ 426 h 568"/>
              <a:gd name="T56" fmla="*/ 0 w 436"/>
              <a:gd name="T57" fmla="*/ 436 h 568"/>
              <a:gd name="T58" fmla="*/ 150 w 436"/>
              <a:gd name="T59" fmla="*/ 437 h 568"/>
              <a:gd name="T60" fmla="*/ 151 w 436"/>
              <a:gd name="T61" fmla="*/ 437 h 568"/>
              <a:gd name="T62" fmla="*/ 168 w 436"/>
              <a:gd name="T63" fmla="*/ 436 h 568"/>
              <a:gd name="T64" fmla="*/ 168 w 436"/>
              <a:gd name="T65" fmla="*/ 439 h 568"/>
              <a:gd name="T66" fmla="*/ 194 w 436"/>
              <a:gd name="T67" fmla="*/ 459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6" h="568">
                <a:moveTo>
                  <a:pt x="194" y="459"/>
                </a:moveTo>
                <a:cubicBezTo>
                  <a:pt x="202" y="473"/>
                  <a:pt x="202" y="489"/>
                  <a:pt x="194" y="505"/>
                </a:cubicBezTo>
                <a:cubicBezTo>
                  <a:pt x="187" y="518"/>
                  <a:pt x="181" y="534"/>
                  <a:pt x="181" y="539"/>
                </a:cubicBezTo>
                <a:cubicBezTo>
                  <a:pt x="181" y="555"/>
                  <a:pt x="198" y="568"/>
                  <a:pt x="218" y="568"/>
                </a:cubicBezTo>
                <a:cubicBezTo>
                  <a:pt x="238" y="568"/>
                  <a:pt x="255" y="555"/>
                  <a:pt x="255" y="539"/>
                </a:cubicBezTo>
                <a:cubicBezTo>
                  <a:pt x="255" y="534"/>
                  <a:pt x="249" y="518"/>
                  <a:pt x="242" y="505"/>
                </a:cubicBezTo>
                <a:cubicBezTo>
                  <a:pt x="234" y="489"/>
                  <a:pt x="234" y="473"/>
                  <a:pt x="242" y="459"/>
                </a:cubicBezTo>
                <a:cubicBezTo>
                  <a:pt x="249" y="447"/>
                  <a:pt x="262" y="439"/>
                  <a:pt x="279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285" y="437"/>
                  <a:pt x="285" y="437"/>
                  <a:pt x="285" y="437"/>
                </a:cubicBezTo>
                <a:cubicBezTo>
                  <a:pt x="290" y="436"/>
                  <a:pt x="290" y="436"/>
                  <a:pt x="290" y="436"/>
                </a:cubicBezTo>
                <a:cubicBezTo>
                  <a:pt x="436" y="436"/>
                  <a:pt x="436" y="436"/>
                  <a:pt x="436" y="436"/>
                </a:cubicBezTo>
                <a:cubicBezTo>
                  <a:pt x="436" y="285"/>
                  <a:pt x="436" y="285"/>
                  <a:pt x="436" y="285"/>
                </a:cubicBezTo>
                <a:cubicBezTo>
                  <a:pt x="423" y="291"/>
                  <a:pt x="399" y="301"/>
                  <a:pt x="381" y="301"/>
                </a:cubicBezTo>
                <a:cubicBezTo>
                  <a:pt x="336" y="301"/>
                  <a:pt x="300" y="262"/>
                  <a:pt x="300" y="215"/>
                </a:cubicBezTo>
                <a:cubicBezTo>
                  <a:pt x="300" y="168"/>
                  <a:pt x="336" y="129"/>
                  <a:pt x="381" y="129"/>
                </a:cubicBezTo>
                <a:cubicBezTo>
                  <a:pt x="399" y="129"/>
                  <a:pt x="423" y="139"/>
                  <a:pt x="436" y="145"/>
                </a:cubicBezTo>
                <a:cubicBezTo>
                  <a:pt x="436" y="0"/>
                  <a:pt x="436" y="0"/>
                  <a:pt x="436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42" y="0"/>
                  <a:pt x="201" y="0"/>
                </a:cubicBezTo>
                <a:cubicBezTo>
                  <a:pt x="176" y="0"/>
                  <a:pt x="165" y="0"/>
                  <a:pt x="161" y="0"/>
                </a:cubicBezTo>
                <a:cubicBezTo>
                  <a:pt x="160" y="0"/>
                  <a:pt x="159" y="0"/>
                  <a:pt x="1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8"/>
                  <a:pt x="0" y="362"/>
                  <a:pt x="0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7"/>
                  <a:pt x="0" y="431"/>
                  <a:pt x="0" y="436"/>
                </a:cubicBezTo>
                <a:cubicBezTo>
                  <a:pt x="150" y="437"/>
                  <a:pt x="150" y="437"/>
                  <a:pt x="150" y="437"/>
                </a:cubicBezTo>
                <a:cubicBezTo>
                  <a:pt x="151" y="437"/>
                  <a:pt x="151" y="437"/>
                  <a:pt x="151" y="437"/>
                </a:cubicBezTo>
                <a:cubicBezTo>
                  <a:pt x="168" y="436"/>
                  <a:pt x="168" y="436"/>
                  <a:pt x="168" y="436"/>
                </a:cubicBezTo>
                <a:cubicBezTo>
                  <a:pt x="168" y="439"/>
                  <a:pt x="168" y="439"/>
                  <a:pt x="168" y="439"/>
                </a:cubicBezTo>
                <a:cubicBezTo>
                  <a:pt x="179" y="443"/>
                  <a:pt x="188" y="450"/>
                  <a:pt x="194" y="45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10834" y="2025648"/>
            <a:ext cx="475052" cy="682348"/>
            <a:chOff x="9410834" y="2025648"/>
            <a:chExt cx="475052" cy="682348"/>
          </a:xfrm>
        </p:grpSpPr>
        <p:sp>
          <p:nvSpPr>
            <p:cNvPr id="19" name="Freeform 9"/>
            <p:cNvSpPr/>
            <p:nvPr/>
          </p:nvSpPr>
          <p:spPr bwMode="auto">
            <a:xfrm>
              <a:off x="9503685" y="2081791"/>
              <a:ext cx="86373" cy="51824"/>
            </a:xfrm>
            <a:custGeom>
              <a:avLst/>
              <a:gdLst>
                <a:gd name="T0" fmla="*/ 15 w 17"/>
                <a:gd name="T1" fmla="*/ 0 h 10"/>
                <a:gd name="T2" fmla="*/ 15 w 17"/>
                <a:gd name="T3" fmla="*/ 0 h 10"/>
                <a:gd name="T4" fmla="*/ 14 w 17"/>
                <a:gd name="T5" fmla="*/ 0 h 10"/>
                <a:gd name="T6" fmla="*/ 14 w 17"/>
                <a:gd name="T7" fmla="*/ 0 h 10"/>
                <a:gd name="T8" fmla="*/ 1 w 17"/>
                <a:gd name="T9" fmla="*/ 6 h 10"/>
                <a:gd name="T10" fmla="*/ 1 w 17"/>
                <a:gd name="T11" fmla="*/ 6 h 10"/>
                <a:gd name="T12" fmla="*/ 1 w 17"/>
                <a:gd name="T13" fmla="*/ 7 h 10"/>
                <a:gd name="T14" fmla="*/ 0 w 17"/>
                <a:gd name="T15" fmla="*/ 8 h 10"/>
                <a:gd name="T16" fmla="*/ 1 w 17"/>
                <a:gd name="T17" fmla="*/ 9 h 10"/>
                <a:gd name="T18" fmla="*/ 2 w 17"/>
                <a:gd name="T19" fmla="*/ 10 h 10"/>
                <a:gd name="T20" fmla="*/ 2 w 17"/>
                <a:gd name="T21" fmla="*/ 10 h 10"/>
                <a:gd name="T22" fmla="*/ 3 w 17"/>
                <a:gd name="T23" fmla="*/ 10 h 10"/>
                <a:gd name="T24" fmla="*/ 3 w 17"/>
                <a:gd name="T25" fmla="*/ 10 h 10"/>
                <a:gd name="T26" fmla="*/ 16 w 17"/>
                <a:gd name="T27" fmla="*/ 4 h 10"/>
                <a:gd name="T28" fmla="*/ 16 w 17"/>
                <a:gd name="T29" fmla="*/ 4 h 10"/>
                <a:gd name="T30" fmla="*/ 16 w 17"/>
                <a:gd name="T31" fmla="*/ 3 h 10"/>
                <a:gd name="T32" fmla="*/ 17 w 17"/>
                <a:gd name="T33" fmla="*/ 2 h 10"/>
                <a:gd name="T34" fmla="*/ 16 w 17"/>
                <a:gd name="T35" fmla="*/ 1 h 10"/>
                <a:gd name="T36" fmla="*/ 15 w 17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9523119" y="2112021"/>
              <a:ext cx="77736" cy="51824"/>
            </a:xfrm>
            <a:custGeom>
              <a:avLst/>
              <a:gdLst>
                <a:gd name="T0" fmla="*/ 13 w 15"/>
                <a:gd name="T1" fmla="*/ 0 h 10"/>
                <a:gd name="T2" fmla="*/ 0 w 15"/>
                <a:gd name="T3" fmla="*/ 6 h 10"/>
                <a:gd name="T4" fmla="*/ 0 w 15"/>
                <a:gd name="T5" fmla="*/ 7 h 10"/>
                <a:gd name="T6" fmla="*/ 1 w 15"/>
                <a:gd name="T7" fmla="*/ 8 h 10"/>
                <a:gd name="T8" fmla="*/ 1 w 15"/>
                <a:gd name="T9" fmla="*/ 8 h 10"/>
                <a:gd name="T10" fmla="*/ 1 w 15"/>
                <a:gd name="T11" fmla="*/ 8 h 10"/>
                <a:gd name="T12" fmla="*/ 2 w 15"/>
                <a:gd name="T13" fmla="*/ 10 h 10"/>
                <a:gd name="T14" fmla="*/ 15 w 15"/>
                <a:gd name="T15" fmla="*/ 5 h 10"/>
                <a:gd name="T16" fmla="*/ 13 w 15"/>
                <a:gd name="T17" fmla="*/ 2 h 10"/>
                <a:gd name="T18" fmla="*/ 13 w 15"/>
                <a:gd name="T19" fmla="*/ 2 h 10"/>
                <a:gd name="T20" fmla="*/ 13 w 15"/>
                <a:gd name="T21" fmla="*/ 1 h 10"/>
                <a:gd name="T22" fmla="*/ 13 w 15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518801" y="2641057"/>
              <a:ext cx="328218" cy="30231"/>
            </a:xfrm>
            <a:custGeom>
              <a:avLst/>
              <a:gdLst>
                <a:gd name="T0" fmla="*/ 63 w 64"/>
                <a:gd name="T1" fmla="*/ 0 h 6"/>
                <a:gd name="T2" fmla="*/ 1 w 64"/>
                <a:gd name="T3" fmla="*/ 0 h 6"/>
                <a:gd name="T4" fmla="*/ 0 w 64"/>
                <a:gd name="T5" fmla="*/ 2 h 6"/>
                <a:gd name="T6" fmla="*/ 0 w 64"/>
                <a:gd name="T7" fmla="*/ 6 h 6"/>
                <a:gd name="T8" fmla="*/ 64 w 64"/>
                <a:gd name="T9" fmla="*/ 6 h 6"/>
                <a:gd name="T10" fmla="*/ 64 w 64"/>
                <a:gd name="T11" fmla="*/ 2 h 6"/>
                <a:gd name="T12" fmla="*/ 63 w 6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">
                  <a:moveTo>
                    <a:pt x="6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9484251" y="2025648"/>
              <a:ext cx="86373" cy="75576"/>
            </a:xfrm>
            <a:custGeom>
              <a:avLst/>
              <a:gdLst>
                <a:gd name="T0" fmla="*/ 12 w 17"/>
                <a:gd name="T1" fmla="*/ 0 h 15"/>
                <a:gd name="T2" fmla="*/ 12 w 17"/>
                <a:gd name="T3" fmla="*/ 0 h 15"/>
                <a:gd name="T4" fmla="*/ 0 w 17"/>
                <a:gd name="T5" fmla="*/ 5 h 15"/>
                <a:gd name="T6" fmla="*/ 0 w 17"/>
                <a:gd name="T7" fmla="*/ 6 h 15"/>
                <a:gd name="T8" fmla="*/ 4 w 17"/>
                <a:gd name="T9" fmla="*/ 15 h 15"/>
                <a:gd name="T10" fmla="*/ 17 w 17"/>
                <a:gd name="T11" fmla="*/ 9 h 15"/>
                <a:gd name="T12" fmla="*/ 13 w 17"/>
                <a:gd name="T13" fmla="*/ 0 h 15"/>
                <a:gd name="T14" fmla="*/ 12 w 1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615970" y="2312839"/>
              <a:ext cx="71258" cy="41027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5 h 8"/>
                <a:gd name="T4" fmla="*/ 1 w 14"/>
                <a:gd name="T5" fmla="*/ 7 h 8"/>
                <a:gd name="T6" fmla="*/ 2 w 14"/>
                <a:gd name="T7" fmla="*/ 8 h 8"/>
                <a:gd name="T8" fmla="*/ 3 w 14"/>
                <a:gd name="T9" fmla="*/ 8 h 8"/>
                <a:gd name="T10" fmla="*/ 4 w 14"/>
                <a:gd name="T11" fmla="*/ 8 h 8"/>
                <a:gd name="T12" fmla="*/ 4 w 14"/>
                <a:gd name="T13" fmla="*/ 8 h 8"/>
                <a:gd name="T14" fmla="*/ 12 w 14"/>
                <a:gd name="T15" fmla="*/ 4 h 8"/>
                <a:gd name="T16" fmla="*/ 12 w 14"/>
                <a:gd name="T17" fmla="*/ 4 h 8"/>
                <a:gd name="T18" fmla="*/ 13 w 14"/>
                <a:gd name="T19" fmla="*/ 3 h 8"/>
                <a:gd name="T20" fmla="*/ 13 w 14"/>
                <a:gd name="T21" fmla="*/ 2 h 8"/>
                <a:gd name="T22" fmla="*/ 12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9641882" y="2343069"/>
              <a:ext cx="60461" cy="60461"/>
            </a:xfrm>
            <a:custGeom>
              <a:avLst/>
              <a:gdLst>
                <a:gd name="T0" fmla="*/ 8 w 12"/>
                <a:gd name="T1" fmla="*/ 0 h 12"/>
                <a:gd name="T2" fmla="*/ 0 w 12"/>
                <a:gd name="T3" fmla="*/ 4 h 12"/>
                <a:gd name="T4" fmla="*/ 3 w 12"/>
                <a:gd name="T5" fmla="*/ 11 h 12"/>
                <a:gd name="T6" fmla="*/ 4 w 12"/>
                <a:gd name="T7" fmla="*/ 12 h 12"/>
                <a:gd name="T8" fmla="*/ 4 w 12"/>
                <a:gd name="T9" fmla="*/ 12 h 12"/>
                <a:gd name="T10" fmla="*/ 12 w 12"/>
                <a:gd name="T11" fmla="*/ 9 h 12"/>
                <a:gd name="T12" fmla="*/ 12 w 12"/>
                <a:gd name="T13" fmla="*/ 7 h 12"/>
                <a:gd name="T14" fmla="*/ 8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9410834" y="2142252"/>
              <a:ext cx="410272" cy="492327"/>
            </a:xfrm>
            <a:custGeom>
              <a:avLst/>
              <a:gdLst>
                <a:gd name="T0" fmla="*/ 23 w 80"/>
                <a:gd name="T1" fmla="*/ 25 h 96"/>
                <a:gd name="T2" fmla="*/ 28 w 80"/>
                <a:gd name="T3" fmla="*/ 18 h 96"/>
                <a:gd name="T4" fmla="*/ 30 w 80"/>
                <a:gd name="T5" fmla="*/ 27 h 96"/>
                <a:gd name="T6" fmla="*/ 40 w 80"/>
                <a:gd name="T7" fmla="*/ 0 h 96"/>
                <a:gd name="T8" fmla="*/ 37 w 80"/>
                <a:gd name="T9" fmla="*/ 1 h 96"/>
                <a:gd name="T10" fmla="*/ 25 w 80"/>
                <a:gd name="T11" fmla="*/ 6 h 96"/>
                <a:gd name="T12" fmla="*/ 24 w 80"/>
                <a:gd name="T13" fmla="*/ 7 h 96"/>
                <a:gd name="T14" fmla="*/ 26 w 80"/>
                <a:gd name="T15" fmla="*/ 15 h 96"/>
                <a:gd name="T16" fmla="*/ 20 w 80"/>
                <a:gd name="T17" fmla="*/ 23 h 96"/>
                <a:gd name="T18" fmla="*/ 29 w 80"/>
                <a:gd name="T19" fmla="*/ 88 h 96"/>
                <a:gd name="T20" fmla="*/ 43 w 80"/>
                <a:gd name="T21" fmla="*/ 96 h 96"/>
                <a:gd name="T22" fmla="*/ 53 w 80"/>
                <a:gd name="T23" fmla="*/ 88 h 96"/>
                <a:gd name="T24" fmla="*/ 56 w 80"/>
                <a:gd name="T25" fmla="*/ 78 h 96"/>
                <a:gd name="T26" fmla="*/ 61 w 80"/>
                <a:gd name="T27" fmla="*/ 77 h 96"/>
                <a:gd name="T28" fmla="*/ 76 w 80"/>
                <a:gd name="T29" fmla="*/ 70 h 96"/>
                <a:gd name="T30" fmla="*/ 75 w 80"/>
                <a:gd name="T31" fmla="*/ 66 h 96"/>
                <a:gd name="T32" fmla="*/ 73 w 80"/>
                <a:gd name="T33" fmla="*/ 64 h 96"/>
                <a:gd name="T34" fmla="*/ 58 w 80"/>
                <a:gd name="T35" fmla="*/ 73 h 96"/>
                <a:gd name="T36" fmla="*/ 53 w 80"/>
                <a:gd name="T37" fmla="*/ 71 h 96"/>
                <a:gd name="T38" fmla="*/ 60 w 80"/>
                <a:gd name="T39" fmla="*/ 65 h 96"/>
                <a:gd name="T40" fmla="*/ 80 w 80"/>
                <a:gd name="T41" fmla="*/ 55 h 96"/>
                <a:gd name="T42" fmla="*/ 79 w 80"/>
                <a:gd name="T43" fmla="*/ 52 h 96"/>
                <a:gd name="T44" fmla="*/ 78 w 80"/>
                <a:gd name="T45" fmla="*/ 51 h 96"/>
                <a:gd name="T46" fmla="*/ 41 w 80"/>
                <a:gd name="T47" fmla="*/ 70 h 96"/>
                <a:gd name="T48" fmla="*/ 43 w 80"/>
                <a:gd name="T49" fmla="*/ 72 h 96"/>
                <a:gd name="T50" fmla="*/ 44 w 80"/>
                <a:gd name="T51" fmla="*/ 71 h 96"/>
                <a:gd name="T52" fmla="*/ 46 w 80"/>
                <a:gd name="T53" fmla="*/ 74 h 96"/>
                <a:gd name="T54" fmla="*/ 50 w 80"/>
                <a:gd name="T55" fmla="*/ 72 h 96"/>
                <a:gd name="T56" fmla="*/ 41 w 80"/>
                <a:gd name="T57" fmla="*/ 81 h 96"/>
                <a:gd name="T58" fmla="*/ 23 w 80"/>
                <a:gd name="T59" fmla="*/ 33 h 96"/>
                <a:gd name="T60" fmla="*/ 36 w 80"/>
                <a:gd name="T61" fmla="*/ 37 h 96"/>
                <a:gd name="T62" fmla="*/ 54 w 80"/>
                <a:gd name="T63" fmla="*/ 29 h 96"/>
                <a:gd name="T64" fmla="*/ 40 w 80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6">
                  <a:moveTo>
                    <a:pt x="28" y="28"/>
                  </a:moveTo>
                  <a:cubicBezTo>
                    <a:pt x="26" y="28"/>
                    <a:pt x="24" y="27"/>
                    <a:pt x="23" y="25"/>
                  </a:cubicBezTo>
                  <a:cubicBezTo>
                    <a:pt x="22" y="22"/>
                    <a:pt x="23" y="19"/>
                    <a:pt x="26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4" y="23"/>
                    <a:pt x="33" y="26"/>
                    <a:pt x="30" y="27"/>
                  </a:cubicBezTo>
                  <a:cubicBezTo>
                    <a:pt x="30" y="28"/>
                    <a:pt x="29" y="28"/>
                    <a:pt x="28" y="28"/>
                  </a:cubicBezTo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17"/>
                    <a:pt x="20" y="20"/>
                    <a:pt x="20" y="23"/>
                  </a:cubicBezTo>
                  <a:cubicBezTo>
                    <a:pt x="6" y="32"/>
                    <a:pt x="0" y="51"/>
                    <a:pt x="8" y="69"/>
                  </a:cubicBezTo>
                  <a:cubicBezTo>
                    <a:pt x="13" y="78"/>
                    <a:pt x="21" y="85"/>
                    <a:pt x="29" y="8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6" y="90"/>
                    <a:pt x="49" y="89"/>
                    <a:pt x="53" y="88"/>
                  </a:cubicBezTo>
                  <a:cubicBezTo>
                    <a:pt x="55" y="87"/>
                    <a:pt x="57" y="85"/>
                    <a:pt x="59" y="8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6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76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2"/>
                    <a:pt x="58" y="73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7"/>
                    <a:pt x="61" y="66"/>
                    <a:pt x="60" y="6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1"/>
                    <a:pt x="79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0" y="69"/>
                    <a:pt x="41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3"/>
                    <a:pt x="45" y="74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6"/>
                    <a:pt x="47" y="79"/>
                    <a:pt x="45" y="80"/>
                  </a:cubicBezTo>
                  <a:cubicBezTo>
                    <a:pt x="44" y="81"/>
                    <a:pt x="42" y="81"/>
                    <a:pt x="41" y="81"/>
                  </a:cubicBezTo>
                  <a:cubicBezTo>
                    <a:pt x="34" y="81"/>
                    <a:pt x="26" y="74"/>
                    <a:pt x="21" y="63"/>
                  </a:cubicBezTo>
                  <a:cubicBezTo>
                    <a:pt x="15" y="50"/>
                    <a:pt x="16" y="37"/>
                    <a:pt x="23" y="33"/>
                  </a:cubicBezTo>
                  <a:cubicBezTo>
                    <a:pt x="24" y="33"/>
                    <a:pt x="25" y="33"/>
                    <a:pt x="26" y="33"/>
                  </a:cubicBezTo>
                  <a:cubicBezTo>
                    <a:pt x="29" y="33"/>
                    <a:pt x="33" y="34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9533916" y="2239422"/>
              <a:ext cx="41027" cy="36709"/>
            </a:xfrm>
            <a:custGeom>
              <a:avLst/>
              <a:gdLst>
                <a:gd name="T0" fmla="*/ 4 w 8"/>
                <a:gd name="T1" fmla="*/ 0 h 7"/>
                <a:gd name="T2" fmla="*/ 3 w 8"/>
                <a:gd name="T3" fmla="*/ 1 h 7"/>
                <a:gd name="T4" fmla="*/ 1 w 8"/>
                <a:gd name="T5" fmla="*/ 5 h 7"/>
                <a:gd name="T6" fmla="*/ 4 w 8"/>
                <a:gd name="T7" fmla="*/ 7 h 7"/>
                <a:gd name="T8" fmla="*/ 5 w 8"/>
                <a:gd name="T9" fmla="*/ 6 h 7"/>
                <a:gd name="T10" fmla="*/ 7 w 8"/>
                <a:gd name="T11" fmla="*/ 2 h 7"/>
                <a:gd name="T12" fmla="*/ 4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16476" y="2075313"/>
            <a:ext cx="602453" cy="606771"/>
            <a:chOff x="1816476" y="2075313"/>
            <a:chExt cx="602453" cy="606771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060480" y="2321476"/>
              <a:ext cx="112285" cy="11876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816476" y="2075313"/>
              <a:ext cx="602453" cy="606771"/>
            </a:xfrm>
            <a:custGeom>
              <a:avLst/>
              <a:gdLst>
                <a:gd name="T0" fmla="*/ 59 w 118"/>
                <a:gd name="T1" fmla="*/ 90 h 118"/>
                <a:gd name="T2" fmla="*/ 29 w 118"/>
                <a:gd name="T3" fmla="*/ 60 h 118"/>
                <a:gd name="T4" fmla="*/ 59 w 118"/>
                <a:gd name="T5" fmla="*/ 30 h 118"/>
                <a:gd name="T6" fmla="*/ 89 w 118"/>
                <a:gd name="T7" fmla="*/ 60 h 118"/>
                <a:gd name="T8" fmla="*/ 59 w 118"/>
                <a:gd name="T9" fmla="*/ 90 h 118"/>
                <a:gd name="T10" fmla="*/ 64 w 118"/>
                <a:gd name="T11" fmla="*/ 0 h 118"/>
                <a:gd name="T12" fmla="*/ 54 w 118"/>
                <a:gd name="T13" fmla="*/ 0 h 118"/>
                <a:gd name="T14" fmla="*/ 47 w 118"/>
                <a:gd name="T15" fmla="*/ 6 h 118"/>
                <a:gd name="T16" fmla="*/ 44 w 118"/>
                <a:gd name="T17" fmla="*/ 17 h 118"/>
                <a:gd name="T18" fmla="*/ 40 w 118"/>
                <a:gd name="T19" fmla="*/ 19 h 118"/>
                <a:gd name="T20" fmla="*/ 30 w 118"/>
                <a:gd name="T21" fmla="*/ 13 h 118"/>
                <a:gd name="T22" fmla="*/ 26 w 118"/>
                <a:gd name="T23" fmla="*/ 12 h 118"/>
                <a:gd name="T24" fmla="*/ 21 w 118"/>
                <a:gd name="T25" fmla="*/ 14 h 118"/>
                <a:gd name="T26" fmla="*/ 14 w 118"/>
                <a:gd name="T27" fmla="*/ 21 h 118"/>
                <a:gd name="T28" fmla="*/ 13 w 118"/>
                <a:gd name="T29" fmla="*/ 30 h 118"/>
                <a:gd name="T30" fmla="*/ 19 w 118"/>
                <a:gd name="T31" fmla="*/ 40 h 118"/>
                <a:gd name="T32" fmla="*/ 17 w 118"/>
                <a:gd name="T33" fmla="*/ 44 h 118"/>
                <a:gd name="T34" fmla="*/ 6 w 118"/>
                <a:gd name="T35" fmla="*/ 47 h 118"/>
                <a:gd name="T36" fmla="*/ 0 w 118"/>
                <a:gd name="T37" fmla="*/ 54 h 118"/>
                <a:gd name="T38" fmla="*/ 0 w 118"/>
                <a:gd name="T39" fmla="*/ 64 h 118"/>
                <a:gd name="T40" fmla="*/ 6 w 118"/>
                <a:gd name="T41" fmla="*/ 71 h 118"/>
                <a:gd name="T42" fmla="*/ 17 w 118"/>
                <a:gd name="T43" fmla="*/ 73 h 118"/>
                <a:gd name="T44" fmla="*/ 19 w 118"/>
                <a:gd name="T45" fmla="*/ 78 h 118"/>
                <a:gd name="T46" fmla="*/ 13 w 118"/>
                <a:gd name="T47" fmla="*/ 88 h 118"/>
                <a:gd name="T48" fmla="*/ 14 w 118"/>
                <a:gd name="T49" fmla="*/ 97 h 118"/>
                <a:gd name="T50" fmla="*/ 21 w 118"/>
                <a:gd name="T51" fmla="*/ 104 h 118"/>
                <a:gd name="T52" fmla="*/ 26 w 118"/>
                <a:gd name="T53" fmla="*/ 106 h 118"/>
                <a:gd name="T54" fmla="*/ 30 w 118"/>
                <a:gd name="T55" fmla="*/ 105 h 118"/>
                <a:gd name="T56" fmla="*/ 40 w 118"/>
                <a:gd name="T57" fmla="*/ 99 h 118"/>
                <a:gd name="T58" fmla="*/ 44 w 118"/>
                <a:gd name="T59" fmla="*/ 101 h 118"/>
                <a:gd name="T60" fmla="*/ 47 w 118"/>
                <a:gd name="T61" fmla="*/ 112 h 118"/>
                <a:gd name="T62" fmla="*/ 54 w 118"/>
                <a:gd name="T63" fmla="*/ 118 h 118"/>
                <a:gd name="T64" fmla="*/ 64 w 118"/>
                <a:gd name="T65" fmla="*/ 118 h 118"/>
                <a:gd name="T66" fmla="*/ 71 w 118"/>
                <a:gd name="T67" fmla="*/ 112 h 118"/>
                <a:gd name="T68" fmla="*/ 73 w 118"/>
                <a:gd name="T69" fmla="*/ 101 h 118"/>
                <a:gd name="T70" fmla="*/ 78 w 118"/>
                <a:gd name="T71" fmla="*/ 99 h 118"/>
                <a:gd name="T72" fmla="*/ 88 w 118"/>
                <a:gd name="T73" fmla="*/ 105 h 118"/>
                <a:gd name="T74" fmla="*/ 92 w 118"/>
                <a:gd name="T75" fmla="*/ 106 h 118"/>
                <a:gd name="T76" fmla="*/ 97 w 118"/>
                <a:gd name="T77" fmla="*/ 104 h 118"/>
                <a:gd name="T78" fmla="*/ 104 w 118"/>
                <a:gd name="T79" fmla="*/ 97 h 118"/>
                <a:gd name="T80" fmla="*/ 105 w 118"/>
                <a:gd name="T81" fmla="*/ 88 h 118"/>
                <a:gd name="T82" fmla="*/ 99 w 118"/>
                <a:gd name="T83" fmla="*/ 78 h 118"/>
                <a:gd name="T84" fmla="*/ 101 w 118"/>
                <a:gd name="T85" fmla="*/ 73 h 118"/>
                <a:gd name="T86" fmla="*/ 112 w 118"/>
                <a:gd name="T87" fmla="*/ 71 h 118"/>
                <a:gd name="T88" fmla="*/ 118 w 118"/>
                <a:gd name="T89" fmla="*/ 64 h 118"/>
                <a:gd name="T90" fmla="*/ 118 w 118"/>
                <a:gd name="T91" fmla="*/ 54 h 118"/>
                <a:gd name="T92" fmla="*/ 112 w 118"/>
                <a:gd name="T93" fmla="*/ 47 h 118"/>
                <a:gd name="T94" fmla="*/ 101 w 118"/>
                <a:gd name="T95" fmla="*/ 44 h 118"/>
                <a:gd name="T96" fmla="*/ 99 w 118"/>
                <a:gd name="T97" fmla="*/ 40 h 118"/>
                <a:gd name="T98" fmla="*/ 105 w 118"/>
                <a:gd name="T99" fmla="*/ 30 h 118"/>
                <a:gd name="T100" fmla="*/ 104 w 118"/>
                <a:gd name="T101" fmla="*/ 21 h 118"/>
                <a:gd name="T102" fmla="*/ 97 w 118"/>
                <a:gd name="T103" fmla="*/ 14 h 118"/>
                <a:gd name="T104" fmla="*/ 92 w 118"/>
                <a:gd name="T105" fmla="*/ 12 h 118"/>
                <a:gd name="T106" fmla="*/ 88 w 118"/>
                <a:gd name="T107" fmla="*/ 13 h 118"/>
                <a:gd name="T108" fmla="*/ 78 w 118"/>
                <a:gd name="T109" fmla="*/ 19 h 118"/>
                <a:gd name="T110" fmla="*/ 73 w 118"/>
                <a:gd name="T111" fmla="*/ 17 h 118"/>
                <a:gd name="T112" fmla="*/ 71 w 118"/>
                <a:gd name="T113" fmla="*/ 6 h 118"/>
                <a:gd name="T114" fmla="*/ 64 w 118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118">
                  <a:moveTo>
                    <a:pt x="59" y="90"/>
                  </a:moveTo>
                  <a:cubicBezTo>
                    <a:pt x="42" y="90"/>
                    <a:pt x="29" y="76"/>
                    <a:pt x="29" y="60"/>
                  </a:cubicBezTo>
                  <a:cubicBezTo>
                    <a:pt x="29" y="43"/>
                    <a:pt x="42" y="30"/>
                    <a:pt x="59" y="30"/>
                  </a:cubicBezTo>
                  <a:cubicBezTo>
                    <a:pt x="75" y="30"/>
                    <a:pt x="89" y="43"/>
                    <a:pt x="89" y="60"/>
                  </a:cubicBezTo>
                  <a:cubicBezTo>
                    <a:pt x="89" y="76"/>
                    <a:pt x="75" y="90"/>
                    <a:pt x="59" y="90"/>
                  </a:cubicBezTo>
                  <a:moveTo>
                    <a:pt x="6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8"/>
                    <a:pt x="41" y="18"/>
                    <a:pt x="40" y="19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8" y="12"/>
                    <a:pt x="26" y="12"/>
                  </a:cubicBezTo>
                  <a:cubicBezTo>
                    <a:pt x="24" y="12"/>
                    <a:pt x="22" y="12"/>
                    <a:pt x="21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3"/>
                    <a:pt x="11" y="27"/>
                    <a:pt x="13" y="3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5"/>
                    <a:pt x="19" y="77"/>
                    <a:pt x="19" y="7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91"/>
                    <a:pt x="11" y="95"/>
                    <a:pt x="14" y="97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5"/>
                    <a:pt x="24" y="106"/>
                    <a:pt x="26" y="106"/>
                  </a:cubicBezTo>
                  <a:cubicBezTo>
                    <a:pt x="28" y="106"/>
                    <a:pt x="29" y="106"/>
                    <a:pt x="30" y="105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1" y="99"/>
                    <a:pt x="43" y="100"/>
                    <a:pt x="44" y="10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5"/>
                    <a:pt x="50" y="118"/>
                    <a:pt x="54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7" y="118"/>
                    <a:pt x="70" y="115"/>
                    <a:pt x="71" y="11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5" y="100"/>
                    <a:pt x="77" y="99"/>
                    <a:pt x="78" y="99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6"/>
                    <a:pt x="90" y="106"/>
                    <a:pt x="92" y="106"/>
                  </a:cubicBezTo>
                  <a:cubicBezTo>
                    <a:pt x="94" y="106"/>
                    <a:pt x="96" y="105"/>
                    <a:pt x="97" y="10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7" y="95"/>
                    <a:pt x="107" y="91"/>
                    <a:pt x="105" y="8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100" y="75"/>
                    <a:pt x="101" y="73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0"/>
                    <a:pt x="118" y="67"/>
                    <a:pt x="118" y="6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0"/>
                    <a:pt x="115" y="47"/>
                    <a:pt x="112" y="47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3"/>
                    <a:pt x="99" y="41"/>
                    <a:pt x="99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7" y="27"/>
                    <a:pt x="107" y="23"/>
                    <a:pt x="104" y="21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12"/>
                    <a:pt x="94" y="12"/>
                    <a:pt x="92" y="12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8"/>
                    <a:pt x="75" y="18"/>
                    <a:pt x="73" y="1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7" y="0"/>
                    <a:pt x="64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709514" y="2127137"/>
            <a:ext cx="546310" cy="457778"/>
          </a:xfrm>
          <a:custGeom>
            <a:avLst/>
            <a:gdLst>
              <a:gd name="T0" fmla="*/ 34 w 107"/>
              <a:gd name="T1" fmla="*/ 82 h 89"/>
              <a:gd name="T2" fmla="*/ 34 w 107"/>
              <a:gd name="T3" fmla="*/ 74 h 89"/>
              <a:gd name="T4" fmla="*/ 40 w 107"/>
              <a:gd name="T5" fmla="*/ 75 h 89"/>
              <a:gd name="T6" fmla="*/ 34 w 107"/>
              <a:gd name="T7" fmla="*/ 82 h 89"/>
              <a:gd name="T8" fmla="*/ 32 w 107"/>
              <a:gd name="T9" fmla="*/ 68 h 89"/>
              <a:gd name="T10" fmla="*/ 6 w 107"/>
              <a:gd name="T11" fmla="*/ 41 h 89"/>
              <a:gd name="T12" fmla="*/ 97 w 107"/>
              <a:gd name="T13" fmla="*/ 7 h 89"/>
              <a:gd name="T14" fmla="*/ 32 w 107"/>
              <a:gd name="T15" fmla="*/ 68 h 89"/>
              <a:gd name="T16" fmla="*/ 105 w 107"/>
              <a:gd name="T17" fmla="*/ 0 h 89"/>
              <a:gd name="T18" fmla="*/ 105 w 107"/>
              <a:gd name="T19" fmla="*/ 0 h 89"/>
              <a:gd name="T20" fmla="*/ 105 w 107"/>
              <a:gd name="T21" fmla="*/ 0 h 89"/>
              <a:gd name="T22" fmla="*/ 1 w 107"/>
              <a:gd name="T23" fmla="*/ 38 h 89"/>
              <a:gd name="T24" fmla="*/ 0 w 107"/>
              <a:gd name="T25" fmla="*/ 39 h 89"/>
              <a:gd name="T26" fmla="*/ 1 w 107"/>
              <a:gd name="T27" fmla="*/ 41 h 89"/>
              <a:gd name="T28" fmla="*/ 30 w 107"/>
              <a:gd name="T29" fmla="*/ 72 h 89"/>
              <a:gd name="T30" fmla="*/ 30 w 107"/>
              <a:gd name="T31" fmla="*/ 87 h 89"/>
              <a:gd name="T32" fmla="*/ 31 w 107"/>
              <a:gd name="T33" fmla="*/ 89 h 89"/>
              <a:gd name="T34" fmla="*/ 32 w 107"/>
              <a:gd name="T35" fmla="*/ 89 h 89"/>
              <a:gd name="T36" fmla="*/ 33 w 107"/>
              <a:gd name="T37" fmla="*/ 89 h 89"/>
              <a:gd name="T38" fmla="*/ 44 w 107"/>
              <a:gd name="T39" fmla="*/ 76 h 89"/>
              <a:gd name="T40" fmla="*/ 87 w 107"/>
              <a:gd name="T41" fmla="*/ 86 h 89"/>
              <a:gd name="T42" fmla="*/ 87 w 107"/>
              <a:gd name="T43" fmla="*/ 86 h 89"/>
              <a:gd name="T44" fmla="*/ 88 w 107"/>
              <a:gd name="T45" fmla="*/ 86 h 89"/>
              <a:gd name="T46" fmla="*/ 89 w 107"/>
              <a:gd name="T47" fmla="*/ 84 h 89"/>
              <a:gd name="T48" fmla="*/ 107 w 107"/>
              <a:gd name="T49" fmla="*/ 2 h 89"/>
              <a:gd name="T50" fmla="*/ 107 w 107"/>
              <a:gd name="T51" fmla="*/ 2 h 89"/>
              <a:gd name="T52" fmla="*/ 107 w 107"/>
              <a:gd name="T53" fmla="*/ 2 h 89"/>
              <a:gd name="T54" fmla="*/ 107 w 107"/>
              <a:gd name="T55" fmla="*/ 1 h 89"/>
              <a:gd name="T56" fmla="*/ 107 w 107"/>
              <a:gd name="T57" fmla="*/ 1 h 89"/>
              <a:gd name="T58" fmla="*/ 107 w 107"/>
              <a:gd name="T59" fmla="*/ 1 h 89"/>
              <a:gd name="T60" fmla="*/ 107 w 107"/>
              <a:gd name="T61" fmla="*/ 1 h 89"/>
              <a:gd name="T62" fmla="*/ 107 w 107"/>
              <a:gd name="T63" fmla="*/ 1 h 89"/>
              <a:gd name="T64" fmla="*/ 107 w 107"/>
              <a:gd name="T65" fmla="*/ 0 h 89"/>
              <a:gd name="T66" fmla="*/ 107 w 107"/>
              <a:gd name="T67" fmla="*/ 0 h 89"/>
              <a:gd name="T68" fmla="*/ 106 w 107"/>
              <a:gd name="T69" fmla="*/ 0 h 89"/>
              <a:gd name="T70" fmla="*/ 106 w 107"/>
              <a:gd name="T71" fmla="*/ 0 h 89"/>
              <a:gd name="T72" fmla="*/ 106 w 107"/>
              <a:gd name="T73" fmla="*/ 0 h 89"/>
              <a:gd name="T74" fmla="*/ 106 w 107"/>
              <a:gd name="T75" fmla="*/ 0 h 89"/>
              <a:gd name="T76" fmla="*/ 105 w 107"/>
              <a:gd name="T7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7" h="89">
                <a:moveTo>
                  <a:pt x="34" y="82"/>
                </a:moveTo>
                <a:cubicBezTo>
                  <a:pt x="34" y="74"/>
                  <a:pt x="34" y="74"/>
                  <a:pt x="34" y="74"/>
                </a:cubicBezTo>
                <a:cubicBezTo>
                  <a:pt x="40" y="75"/>
                  <a:pt x="40" y="75"/>
                  <a:pt x="40" y="75"/>
                </a:cubicBezTo>
                <a:cubicBezTo>
                  <a:pt x="34" y="82"/>
                  <a:pt x="34" y="82"/>
                  <a:pt x="34" y="82"/>
                </a:cubicBezTo>
                <a:moveTo>
                  <a:pt x="32" y="68"/>
                </a:moveTo>
                <a:cubicBezTo>
                  <a:pt x="6" y="41"/>
                  <a:pt x="6" y="41"/>
                  <a:pt x="6" y="41"/>
                </a:cubicBezTo>
                <a:cubicBezTo>
                  <a:pt x="97" y="7"/>
                  <a:pt x="97" y="7"/>
                  <a:pt x="97" y="7"/>
                </a:cubicBezTo>
                <a:cubicBezTo>
                  <a:pt x="32" y="68"/>
                  <a:pt x="32" y="68"/>
                  <a:pt x="32" y="68"/>
                </a:cubicBezTo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9"/>
                  <a:pt x="0" y="39"/>
                </a:cubicBezTo>
                <a:cubicBezTo>
                  <a:pt x="0" y="40"/>
                  <a:pt x="0" y="41"/>
                  <a:pt x="1" y="41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8"/>
                  <a:pt x="30" y="89"/>
                  <a:pt x="31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89"/>
                  <a:pt x="33" y="89"/>
                </a:cubicBezTo>
                <a:cubicBezTo>
                  <a:pt x="44" y="76"/>
                  <a:pt x="44" y="76"/>
                  <a:pt x="44" y="7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9" y="85"/>
                  <a:pt x="89" y="85"/>
                  <a:pt x="89" y="84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97544" y="2142252"/>
            <a:ext cx="619727" cy="431866"/>
            <a:chOff x="4297544" y="2142252"/>
            <a:chExt cx="619727" cy="431866"/>
          </a:xfrm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297544" y="2142252"/>
              <a:ext cx="619727" cy="431866"/>
            </a:xfrm>
            <a:custGeom>
              <a:avLst/>
              <a:gdLst>
                <a:gd name="T0" fmla="*/ 61 w 121"/>
                <a:gd name="T1" fmla="*/ 73 h 84"/>
                <a:gd name="T2" fmla="*/ 30 w 121"/>
                <a:gd name="T3" fmla="*/ 42 h 84"/>
                <a:gd name="T4" fmla="*/ 61 w 121"/>
                <a:gd name="T5" fmla="*/ 12 h 84"/>
                <a:gd name="T6" fmla="*/ 61 w 121"/>
                <a:gd name="T7" fmla="*/ 12 h 84"/>
                <a:gd name="T8" fmla="*/ 91 w 121"/>
                <a:gd name="T9" fmla="*/ 42 h 84"/>
                <a:gd name="T10" fmla="*/ 61 w 121"/>
                <a:gd name="T11" fmla="*/ 73 h 84"/>
                <a:gd name="T12" fmla="*/ 61 w 121"/>
                <a:gd name="T13" fmla="*/ 0 h 84"/>
                <a:gd name="T14" fmla="*/ 2 w 121"/>
                <a:gd name="T15" fmla="*/ 39 h 84"/>
                <a:gd name="T16" fmla="*/ 0 w 121"/>
                <a:gd name="T17" fmla="*/ 42 h 84"/>
                <a:gd name="T18" fmla="*/ 2 w 121"/>
                <a:gd name="T19" fmla="*/ 45 h 84"/>
                <a:gd name="T20" fmla="*/ 61 w 121"/>
                <a:gd name="T21" fmla="*/ 84 h 84"/>
                <a:gd name="T22" fmla="*/ 120 w 121"/>
                <a:gd name="T23" fmla="*/ 45 h 84"/>
                <a:gd name="T24" fmla="*/ 121 w 121"/>
                <a:gd name="T25" fmla="*/ 42 h 84"/>
                <a:gd name="T26" fmla="*/ 120 w 121"/>
                <a:gd name="T27" fmla="*/ 39 h 84"/>
                <a:gd name="T28" fmla="*/ 61 w 121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84">
                  <a:moveTo>
                    <a:pt x="61" y="73"/>
                  </a:moveTo>
                  <a:cubicBezTo>
                    <a:pt x="44" y="73"/>
                    <a:pt x="30" y="59"/>
                    <a:pt x="30" y="42"/>
                  </a:cubicBezTo>
                  <a:cubicBezTo>
                    <a:pt x="30" y="26"/>
                    <a:pt x="44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7" y="12"/>
                    <a:pt x="91" y="26"/>
                    <a:pt x="91" y="42"/>
                  </a:cubicBezTo>
                  <a:cubicBezTo>
                    <a:pt x="91" y="59"/>
                    <a:pt x="77" y="73"/>
                    <a:pt x="61" y="73"/>
                  </a:cubicBezTo>
                  <a:moveTo>
                    <a:pt x="61" y="0"/>
                  </a:moveTo>
                  <a:cubicBezTo>
                    <a:pt x="28" y="0"/>
                    <a:pt x="3" y="38"/>
                    <a:pt x="2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7"/>
                    <a:pt x="28" y="84"/>
                    <a:pt x="61" y="84"/>
                  </a:cubicBezTo>
                  <a:cubicBezTo>
                    <a:pt x="93" y="84"/>
                    <a:pt x="119" y="47"/>
                    <a:pt x="120" y="4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93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517796" y="2261015"/>
              <a:ext cx="190021" cy="190021"/>
            </a:xfrm>
            <a:custGeom>
              <a:avLst/>
              <a:gdLst>
                <a:gd name="T0" fmla="*/ 18 w 37"/>
                <a:gd name="T1" fmla="*/ 0 h 37"/>
                <a:gd name="T2" fmla="*/ 17 w 37"/>
                <a:gd name="T3" fmla="*/ 1 h 37"/>
                <a:gd name="T4" fmla="*/ 19 w 37"/>
                <a:gd name="T5" fmla="*/ 20 h 37"/>
                <a:gd name="T6" fmla="*/ 1 w 37"/>
                <a:gd name="T7" fmla="*/ 14 h 37"/>
                <a:gd name="T8" fmla="*/ 0 w 37"/>
                <a:gd name="T9" fmla="*/ 19 h 37"/>
                <a:gd name="T10" fmla="*/ 18 w 37"/>
                <a:gd name="T11" fmla="*/ 37 h 37"/>
                <a:gd name="T12" fmla="*/ 37 w 37"/>
                <a:gd name="T13" fmla="*/ 19 h 37"/>
                <a:gd name="T14" fmla="*/ 18 w 3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9"/>
                    <a:pt x="28" y="0"/>
                    <a:pt x="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1909604" y="2963315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</a:t>
            </a:r>
            <a:endParaRPr lang="zh-CN" altLang="en-US" sz="32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97544" y="2969078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27179" y="297088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93776" y="297088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027924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456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0194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831215" y="1807689"/>
            <a:ext cx="4778375" cy="4175125"/>
          </a:xfrm>
          <a:custGeom>
            <a:avLst/>
            <a:gdLst>
              <a:gd name="T0" fmla="*/ 1199 w 1271"/>
              <a:gd name="T1" fmla="*/ 584 h 1110"/>
              <a:gd name="T2" fmla="*/ 1228 w 1271"/>
              <a:gd name="T3" fmla="*/ 364 h 1110"/>
              <a:gd name="T4" fmla="*/ 1070 w 1271"/>
              <a:gd name="T5" fmla="*/ 234 h 1110"/>
              <a:gd name="T6" fmla="*/ 845 w 1271"/>
              <a:gd name="T7" fmla="*/ 20 h 1110"/>
              <a:gd name="T8" fmla="*/ 602 w 1271"/>
              <a:gd name="T9" fmla="*/ 58 h 1110"/>
              <a:gd name="T10" fmla="*/ 468 w 1271"/>
              <a:gd name="T11" fmla="*/ 46 h 1110"/>
              <a:gd name="T12" fmla="*/ 381 w 1271"/>
              <a:gd name="T13" fmla="*/ 111 h 1110"/>
              <a:gd name="T14" fmla="*/ 197 w 1271"/>
              <a:gd name="T15" fmla="*/ 161 h 1110"/>
              <a:gd name="T16" fmla="*/ 107 w 1271"/>
              <a:gd name="T17" fmla="*/ 317 h 1110"/>
              <a:gd name="T18" fmla="*/ 4 w 1271"/>
              <a:gd name="T19" fmla="*/ 432 h 1110"/>
              <a:gd name="T20" fmla="*/ 33 w 1271"/>
              <a:gd name="T21" fmla="*/ 534 h 1110"/>
              <a:gd name="T22" fmla="*/ 38 w 1271"/>
              <a:gd name="T23" fmla="*/ 669 h 1110"/>
              <a:gd name="T24" fmla="*/ 319 w 1271"/>
              <a:gd name="T25" fmla="*/ 771 h 1110"/>
              <a:gd name="T26" fmla="*/ 344 w 1271"/>
              <a:gd name="T27" fmla="*/ 758 h 1110"/>
              <a:gd name="T28" fmla="*/ 349 w 1271"/>
              <a:gd name="T29" fmla="*/ 772 h 1110"/>
              <a:gd name="T30" fmla="*/ 629 w 1271"/>
              <a:gd name="T31" fmla="*/ 874 h 1110"/>
              <a:gd name="T32" fmla="*/ 641 w 1271"/>
              <a:gd name="T33" fmla="*/ 869 h 1110"/>
              <a:gd name="T34" fmla="*/ 768 w 1271"/>
              <a:gd name="T35" fmla="*/ 901 h 1110"/>
              <a:gd name="T36" fmla="*/ 790 w 1271"/>
              <a:gd name="T37" fmla="*/ 955 h 1110"/>
              <a:gd name="T38" fmla="*/ 1000 w 1271"/>
              <a:gd name="T39" fmla="*/ 1110 h 1110"/>
              <a:gd name="T40" fmla="*/ 1037 w 1271"/>
              <a:gd name="T41" fmla="*/ 1077 h 1110"/>
              <a:gd name="T42" fmla="*/ 1035 w 1271"/>
              <a:gd name="T43" fmla="*/ 1075 h 1110"/>
              <a:gd name="T44" fmla="*/ 906 w 1271"/>
              <a:gd name="T45" fmla="*/ 900 h 1110"/>
              <a:gd name="T46" fmla="*/ 906 w 1271"/>
              <a:gd name="T47" fmla="*/ 893 h 1110"/>
              <a:gd name="T48" fmla="*/ 1106 w 1271"/>
              <a:gd name="T49" fmla="*/ 903 h 1110"/>
              <a:gd name="T50" fmla="*/ 1227 w 1271"/>
              <a:gd name="T51" fmla="*/ 631 h 1110"/>
              <a:gd name="T52" fmla="*/ 1199 w 1271"/>
              <a:gd name="T53" fmla="*/ 584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1" h="1110">
                <a:moveTo>
                  <a:pt x="1199" y="584"/>
                </a:moveTo>
                <a:cubicBezTo>
                  <a:pt x="1248" y="533"/>
                  <a:pt x="1262" y="445"/>
                  <a:pt x="1228" y="364"/>
                </a:cubicBezTo>
                <a:cubicBezTo>
                  <a:pt x="1197" y="291"/>
                  <a:pt x="1134" y="242"/>
                  <a:pt x="1070" y="234"/>
                </a:cubicBezTo>
                <a:cubicBezTo>
                  <a:pt x="1083" y="143"/>
                  <a:pt x="984" y="49"/>
                  <a:pt x="845" y="20"/>
                </a:cubicBezTo>
                <a:cubicBezTo>
                  <a:pt x="749" y="0"/>
                  <a:pt x="657" y="17"/>
                  <a:pt x="602" y="58"/>
                </a:cubicBezTo>
                <a:cubicBezTo>
                  <a:pt x="563" y="37"/>
                  <a:pt x="515" y="31"/>
                  <a:pt x="468" y="46"/>
                </a:cubicBezTo>
                <a:cubicBezTo>
                  <a:pt x="431" y="58"/>
                  <a:pt x="401" y="81"/>
                  <a:pt x="381" y="111"/>
                </a:cubicBezTo>
                <a:cubicBezTo>
                  <a:pt x="323" y="99"/>
                  <a:pt x="254" y="115"/>
                  <a:pt x="197" y="161"/>
                </a:cubicBezTo>
                <a:cubicBezTo>
                  <a:pt x="144" y="203"/>
                  <a:pt x="113" y="261"/>
                  <a:pt x="107" y="317"/>
                </a:cubicBezTo>
                <a:cubicBezTo>
                  <a:pt x="54" y="331"/>
                  <a:pt x="12" y="375"/>
                  <a:pt x="4" y="432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7"/>
                  <a:pt x="19" y="625"/>
                  <a:pt x="38" y="669"/>
                </a:cubicBezTo>
                <a:cubicBezTo>
                  <a:pt x="82" y="772"/>
                  <a:pt x="208" y="818"/>
                  <a:pt x="319" y="771"/>
                </a:cubicBezTo>
                <a:cubicBezTo>
                  <a:pt x="327" y="767"/>
                  <a:pt x="336" y="763"/>
                  <a:pt x="344" y="758"/>
                </a:cubicBezTo>
                <a:cubicBezTo>
                  <a:pt x="345" y="763"/>
                  <a:pt x="347" y="768"/>
                  <a:pt x="349" y="772"/>
                </a:cubicBezTo>
                <a:cubicBezTo>
                  <a:pt x="393" y="876"/>
                  <a:pt x="519" y="921"/>
                  <a:pt x="629" y="874"/>
                </a:cubicBezTo>
                <a:cubicBezTo>
                  <a:pt x="633" y="872"/>
                  <a:pt x="637" y="870"/>
                  <a:pt x="641" y="869"/>
                </a:cubicBezTo>
                <a:cubicBezTo>
                  <a:pt x="671" y="902"/>
                  <a:pt x="721" y="915"/>
                  <a:pt x="768" y="901"/>
                </a:cubicBezTo>
                <a:cubicBezTo>
                  <a:pt x="773" y="919"/>
                  <a:pt x="781" y="937"/>
                  <a:pt x="790" y="955"/>
                </a:cubicBezTo>
                <a:cubicBezTo>
                  <a:pt x="837" y="1044"/>
                  <a:pt x="918" y="1100"/>
                  <a:pt x="1000" y="1110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6" y="1076"/>
                  <a:pt x="1036" y="1076"/>
                  <a:pt x="1035" y="1075"/>
                </a:cubicBezTo>
                <a:cubicBezTo>
                  <a:pt x="961" y="1052"/>
                  <a:pt x="906" y="983"/>
                  <a:pt x="906" y="900"/>
                </a:cubicBezTo>
                <a:cubicBezTo>
                  <a:pt x="906" y="898"/>
                  <a:pt x="906" y="895"/>
                  <a:pt x="906" y="893"/>
                </a:cubicBezTo>
                <a:cubicBezTo>
                  <a:pt x="963" y="926"/>
                  <a:pt x="1037" y="933"/>
                  <a:pt x="1106" y="903"/>
                </a:cubicBezTo>
                <a:cubicBezTo>
                  <a:pt x="1217" y="856"/>
                  <a:pt x="1271" y="734"/>
                  <a:pt x="1227" y="631"/>
                </a:cubicBezTo>
                <a:cubicBezTo>
                  <a:pt x="1220" y="614"/>
                  <a:pt x="1210" y="598"/>
                  <a:pt x="1199" y="5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4782128" y="3244377"/>
            <a:ext cx="3827463" cy="2738438"/>
          </a:xfrm>
          <a:custGeom>
            <a:avLst/>
            <a:gdLst>
              <a:gd name="T0" fmla="*/ 853 w 1018"/>
              <a:gd name="T1" fmla="*/ 521 h 728"/>
              <a:gd name="T2" fmla="*/ 974 w 1018"/>
              <a:gd name="T3" fmla="*/ 249 h 728"/>
              <a:gd name="T4" fmla="*/ 946 w 1018"/>
              <a:gd name="T5" fmla="*/ 202 h 728"/>
              <a:gd name="T6" fmla="*/ 991 w 1018"/>
              <a:gd name="T7" fmla="*/ 109 h 728"/>
              <a:gd name="T8" fmla="*/ 580 w 1018"/>
              <a:gd name="T9" fmla="*/ 104 h 728"/>
              <a:gd name="T10" fmla="*/ 524 w 1018"/>
              <a:gd name="T11" fmla="*/ 257 h 728"/>
              <a:gd name="T12" fmla="*/ 505 w 1018"/>
              <a:gd name="T13" fmla="*/ 253 h 728"/>
              <a:gd name="T14" fmla="*/ 0 w 1018"/>
              <a:gd name="T15" fmla="*/ 406 h 728"/>
              <a:gd name="T16" fmla="*/ 66 w 1018"/>
              <a:gd name="T17" fmla="*/ 389 h 728"/>
              <a:gd name="T18" fmla="*/ 91 w 1018"/>
              <a:gd name="T19" fmla="*/ 376 h 728"/>
              <a:gd name="T20" fmla="*/ 96 w 1018"/>
              <a:gd name="T21" fmla="*/ 390 h 728"/>
              <a:gd name="T22" fmla="*/ 376 w 1018"/>
              <a:gd name="T23" fmla="*/ 492 h 728"/>
              <a:gd name="T24" fmla="*/ 388 w 1018"/>
              <a:gd name="T25" fmla="*/ 487 h 728"/>
              <a:gd name="T26" fmla="*/ 515 w 1018"/>
              <a:gd name="T27" fmla="*/ 519 h 728"/>
              <a:gd name="T28" fmla="*/ 537 w 1018"/>
              <a:gd name="T29" fmla="*/ 573 h 728"/>
              <a:gd name="T30" fmla="*/ 747 w 1018"/>
              <a:gd name="T31" fmla="*/ 728 h 728"/>
              <a:gd name="T32" fmla="*/ 784 w 1018"/>
              <a:gd name="T33" fmla="*/ 695 h 728"/>
              <a:gd name="T34" fmla="*/ 782 w 1018"/>
              <a:gd name="T35" fmla="*/ 693 h 728"/>
              <a:gd name="T36" fmla="*/ 653 w 1018"/>
              <a:gd name="T37" fmla="*/ 518 h 728"/>
              <a:gd name="T38" fmla="*/ 653 w 1018"/>
              <a:gd name="T39" fmla="*/ 511 h 728"/>
              <a:gd name="T40" fmla="*/ 853 w 1018"/>
              <a:gd name="T41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728">
                <a:moveTo>
                  <a:pt x="853" y="521"/>
                </a:moveTo>
                <a:cubicBezTo>
                  <a:pt x="964" y="474"/>
                  <a:pt x="1018" y="352"/>
                  <a:pt x="974" y="249"/>
                </a:cubicBezTo>
                <a:cubicBezTo>
                  <a:pt x="967" y="232"/>
                  <a:pt x="957" y="216"/>
                  <a:pt x="946" y="202"/>
                </a:cubicBezTo>
                <a:cubicBezTo>
                  <a:pt x="969" y="178"/>
                  <a:pt x="985" y="145"/>
                  <a:pt x="991" y="109"/>
                </a:cubicBezTo>
                <a:cubicBezTo>
                  <a:pt x="850" y="5"/>
                  <a:pt x="673" y="0"/>
                  <a:pt x="580" y="104"/>
                </a:cubicBezTo>
                <a:cubicBezTo>
                  <a:pt x="542" y="146"/>
                  <a:pt x="524" y="200"/>
                  <a:pt x="524" y="257"/>
                </a:cubicBezTo>
                <a:cubicBezTo>
                  <a:pt x="517" y="256"/>
                  <a:pt x="511" y="254"/>
                  <a:pt x="505" y="253"/>
                </a:cubicBezTo>
                <a:cubicBezTo>
                  <a:pt x="294" y="202"/>
                  <a:pt x="90" y="269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6"/>
                </a:cubicBezTo>
                <a:cubicBezTo>
                  <a:pt x="92" y="381"/>
                  <a:pt x="94" y="386"/>
                  <a:pt x="96" y="390"/>
                </a:cubicBezTo>
                <a:cubicBezTo>
                  <a:pt x="140" y="494"/>
                  <a:pt x="266" y="539"/>
                  <a:pt x="376" y="492"/>
                </a:cubicBezTo>
                <a:cubicBezTo>
                  <a:pt x="380" y="490"/>
                  <a:pt x="384" y="488"/>
                  <a:pt x="388" y="487"/>
                </a:cubicBezTo>
                <a:cubicBezTo>
                  <a:pt x="418" y="520"/>
                  <a:pt x="468" y="533"/>
                  <a:pt x="515" y="519"/>
                </a:cubicBezTo>
                <a:cubicBezTo>
                  <a:pt x="520" y="537"/>
                  <a:pt x="528" y="555"/>
                  <a:pt x="537" y="573"/>
                </a:cubicBezTo>
                <a:cubicBezTo>
                  <a:pt x="584" y="662"/>
                  <a:pt x="665" y="718"/>
                  <a:pt x="747" y="728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3" y="694"/>
                  <a:pt x="783" y="694"/>
                  <a:pt x="782" y="693"/>
                </a:cubicBezTo>
                <a:cubicBezTo>
                  <a:pt x="708" y="670"/>
                  <a:pt x="653" y="601"/>
                  <a:pt x="653" y="518"/>
                </a:cubicBezTo>
                <a:cubicBezTo>
                  <a:pt x="653" y="516"/>
                  <a:pt x="653" y="513"/>
                  <a:pt x="653" y="511"/>
                </a:cubicBezTo>
                <a:cubicBezTo>
                  <a:pt x="710" y="544"/>
                  <a:pt x="784" y="551"/>
                  <a:pt x="853" y="521"/>
                </a:cubicBezTo>
                <a:close/>
              </a:path>
            </a:pathLst>
          </a:custGeom>
          <a:solidFill>
            <a:srgbClr val="18478F"/>
          </a:solidFill>
          <a:ln w="19050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5748915" y="1807689"/>
            <a:ext cx="2827338" cy="2936875"/>
          </a:xfrm>
          <a:custGeom>
            <a:avLst/>
            <a:gdLst>
              <a:gd name="T0" fmla="*/ 717 w 752"/>
              <a:gd name="T1" fmla="*/ 631 h 781"/>
              <a:gd name="T2" fmla="*/ 689 w 752"/>
              <a:gd name="T3" fmla="*/ 584 h 781"/>
              <a:gd name="T4" fmla="*/ 718 w 752"/>
              <a:gd name="T5" fmla="*/ 364 h 781"/>
              <a:gd name="T6" fmla="*/ 560 w 752"/>
              <a:gd name="T7" fmla="*/ 234 h 781"/>
              <a:gd name="T8" fmla="*/ 335 w 752"/>
              <a:gd name="T9" fmla="*/ 20 h 781"/>
              <a:gd name="T10" fmla="*/ 92 w 752"/>
              <a:gd name="T11" fmla="*/ 58 h 781"/>
              <a:gd name="T12" fmla="*/ 36 w 752"/>
              <a:gd name="T13" fmla="*/ 145 h 781"/>
              <a:gd name="T14" fmla="*/ 233 w 752"/>
              <a:gd name="T15" fmla="*/ 449 h 781"/>
              <a:gd name="T16" fmla="*/ 362 w 752"/>
              <a:gd name="T17" fmla="*/ 457 h 781"/>
              <a:gd name="T18" fmla="*/ 405 w 752"/>
              <a:gd name="T19" fmla="*/ 613 h 781"/>
              <a:gd name="T20" fmla="*/ 488 w 752"/>
              <a:gd name="T21" fmla="*/ 667 h 781"/>
              <a:gd name="T22" fmla="*/ 589 w 752"/>
              <a:gd name="T23" fmla="*/ 776 h 781"/>
              <a:gd name="T24" fmla="*/ 732 w 752"/>
              <a:gd name="T25" fmla="*/ 688 h 781"/>
              <a:gd name="T26" fmla="*/ 717 w 752"/>
              <a:gd name="T27" fmla="*/ 63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2" h="781">
                <a:moveTo>
                  <a:pt x="717" y="631"/>
                </a:moveTo>
                <a:cubicBezTo>
                  <a:pt x="710" y="614"/>
                  <a:pt x="700" y="598"/>
                  <a:pt x="689" y="584"/>
                </a:cubicBezTo>
                <a:cubicBezTo>
                  <a:pt x="738" y="533"/>
                  <a:pt x="752" y="445"/>
                  <a:pt x="718" y="364"/>
                </a:cubicBezTo>
                <a:cubicBezTo>
                  <a:pt x="687" y="291"/>
                  <a:pt x="624" y="242"/>
                  <a:pt x="560" y="234"/>
                </a:cubicBezTo>
                <a:cubicBezTo>
                  <a:pt x="573" y="143"/>
                  <a:pt x="474" y="49"/>
                  <a:pt x="335" y="20"/>
                </a:cubicBezTo>
                <a:cubicBezTo>
                  <a:pt x="239" y="0"/>
                  <a:pt x="147" y="17"/>
                  <a:pt x="92" y="58"/>
                </a:cubicBezTo>
                <a:cubicBezTo>
                  <a:pt x="91" y="57"/>
                  <a:pt x="46" y="111"/>
                  <a:pt x="36" y="145"/>
                </a:cubicBezTo>
                <a:cubicBezTo>
                  <a:pt x="0" y="272"/>
                  <a:pt x="88" y="408"/>
                  <a:pt x="233" y="449"/>
                </a:cubicBezTo>
                <a:cubicBezTo>
                  <a:pt x="277" y="462"/>
                  <a:pt x="321" y="464"/>
                  <a:pt x="362" y="457"/>
                </a:cubicBezTo>
                <a:cubicBezTo>
                  <a:pt x="354" y="514"/>
                  <a:pt x="368" y="570"/>
                  <a:pt x="405" y="613"/>
                </a:cubicBezTo>
                <a:cubicBezTo>
                  <a:pt x="428" y="639"/>
                  <a:pt x="457" y="657"/>
                  <a:pt x="488" y="667"/>
                </a:cubicBezTo>
                <a:cubicBezTo>
                  <a:pt x="480" y="729"/>
                  <a:pt x="524" y="773"/>
                  <a:pt x="589" y="776"/>
                </a:cubicBezTo>
                <a:cubicBezTo>
                  <a:pt x="702" y="781"/>
                  <a:pt x="729" y="688"/>
                  <a:pt x="732" y="688"/>
                </a:cubicBezTo>
                <a:cubicBezTo>
                  <a:pt x="730" y="669"/>
                  <a:pt x="725" y="650"/>
                  <a:pt x="717" y="63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3831215" y="2985614"/>
            <a:ext cx="1557338" cy="1898650"/>
          </a:xfrm>
          <a:custGeom>
            <a:avLst/>
            <a:gdLst>
              <a:gd name="T0" fmla="*/ 377 w 414"/>
              <a:gd name="T1" fmla="*/ 214 h 505"/>
              <a:gd name="T2" fmla="*/ 374 w 414"/>
              <a:gd name="T3" fmla="*/ 69 h 505"/>
              <a:gd name="T4" fmla="*/ 248 w 414"/>
              <a:gd name="T5" fmla="*/ 48 h 505"/>
              <a:gd name="T6" fmla="*/ 132 w 414"/>
              <a:gd name="T7" fmla="*/ 0 h 505"/>
              <a:gd name="T8" fmla="*/ 107 w 414"/>
              <a:gd name="T9" fmla="*/ 4 h 505"/>
              <a:gd name="T10" fmla="*/ 4 w 414"/>
              <a:gd name="T11" fmla="*/ 119 h 505"/>
              <a:gd name="T12" fmla="*/ 33 w 414"/>
              <a:gd name="T13" fmla="*/ 221 h 505"/>
              <a:gd name="T14" fmla="*/ 38 w 414"/>
              <a:gd name="T15" fmla="*/ 356 h 505"/>
              <a:gd name="T16" fmla="*/ 319 w 414"/>
              <a:gd name="T17" fmla="*/ 458 h 505"/>
              <a:gd name="T18" fmla="*/ 344 w 414"/>
              <a:gd name="T19" fmla="*/ 445 h 505"/>
              <a:gd name="T20" fmla="*/ 398 w 414"/>
              <a:gd name="T21" fmla="*/ 307 h 505"/>
              <a:gd name="T22" fmla="*/ 377 w 414"/>
              <a:gd name="T23" fmla="*/ 21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4"/>
                </a:moveTo>
                <a:cubicBezTo>
                  <a:pt x="414" y="173"/>
                  <a:pt x="413" y="110"/>
                  <a:pt x="374" y="69"/>
                </a:cubicBezTo>
                <a:cubicBezTo>
                  <a:pt x="340" y="34"/>
                  <a:pt x="289" y="27"/>
                  <a:pt x="248" y="48"/>
                </a:cubicBezTo>
                <a:cubicBezTo>
                  <a:pt x="218" y="18"/>
                  <a:pt x="177" y="0"/>
                  <a:pt x="132" y="0"/>
                </a:cubicBezTo>
                <a:cubicBezTo>
                  <a:pt x="124" y="0"/>
                  <a:pt x="107" y="3"/>
                  <a:pt x="107" y="4"/>
                </a:cubicBezTo>
                <a:cubicBezTo>
                  <a:pt x="54" y="18"/>
                  <a:pt x="12" y="62"/>
                  <a:pt x="4" y="119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4"/>
                  <a:pt x="19" y="312"/>
                  <a:pt x="38" y="356"/>
                </a:cubicBezTo>
                <a:cubicBezTo>
                  <a:pt x="82" y="459"/>
                  <a:pt x="208" y="505"/>
                  <a:pt x="319" y="458"/>
                </a:cubicBezTo>
                <a:cubicBezTo>
                  <a:pt x="327" y="454"/>
                  <a:pt x="336" y="450"/>
                  <a:pt x="344" y="445"/>
                </a:cubicBezTo>
                <a:cubicBezTo>
                  <a:pt x="344" y="446"/>
                  <a:pt x="404" y="390"/>
                  <a:pt x="398" y="307"/>
                </a:cubicBezTo>
                <a:cubicBezTo>
                  <a:pt x="396" y="273"/>
                  <a:pt x="390" y="242"/>
                  <a:pt x="377" y="21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48025" y="1822334"/>
            <a:ext cx="2486420" cy="954108"/>
            <a:chOff x="8548025" y="1459078"/>
            <a:chExt cx="2486420" cy="954108"/>
          </a:xfrm>
        </p:grpSpPr>
        <p:sp>
          <p:nvSpPr>
            <p:cNvPr id="20" name="矩形 1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48025" y="4436069"/>
            <a:ext cx="2486420" cy="954108"/>
            <a:chOff x="8548025" y="1459078"/>
            <a:chExt cx="2486420" cy="954108"/>
          </a:xfrm>
        </p:grpSpPr>
        <p:sp>
          <p:nvSpPr>
            <p:cNvPr id="23" name="矩形 2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6133" y="1822334"/>
            <a:ext cx="2486420" cy="954108"/>
            <a:chOff x="8548025" y="1459078"/>
            <a:chExt cx="2486420" cy="954108"/>
          </a:xfrm>
        </p:grpSpPr>
        <p:sp>
          <p:nvSpPr>
            <p:cNvPr id="30" name="矩形 2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53346" y="4511356"/>
            <a:ext cx="2486420" cy="954108"/>
            <a:chOff x="8548025" y="1459078"/>
            <a:chExt cx="2486420" cy="954108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09110" y="4434411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4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44160" y="2671445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23020" y="3705444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52850" y="2754781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4" y="2202278"/>
            <a:ext cx="3089921" cy="3084977"/>
          </a:xfrm>
          <a:prstGeom prst="ellipse">
            <a:avLst/>
          </a:prstGeom>
          <a:solidFill>
            <a:srgbClr val="18478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44865" y="2176322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5" y="4614888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2" y="4617360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4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8506350" y="1487095"/>
            <a:ext cx="2486420" cy="954108"/>
            <a:chOff x="8548025" y="1459078"/>
            <a:chExt cx="2486420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2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5" y="1487095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5" y="5240294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0" y="3454641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89" y="3157997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178" name="矩形 17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矩形 17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18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182" name="矩形 18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183" name="圆角矩形 18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sp>
        <p:nvSpPr>
          <p:cNvPr id="186" name="Freeform 24"/>
          <p:cNvSpPr/>
          <p:nvPr/>
        </p:nvSpPr>
        <p:spPr bwMode="auto">
          <a:xfrm>
            <a:off x="3968904" y="2495202"/>
            <a:ext cx="385622" cy="2488004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25"/>
          <p:cNvSpPr/>
          <p:nvPr/>
        </p:nvSpPr>
        <p:spPr bwMode="auto">
          <a:xfrm>
            <a:off x="3962724" y="4591404"/>
            <a:ext cx="2185192" cy="1412712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6"/>
          <p:cNvSpPr/>
          <p:nvPr/>
        </p:nvSpPr>
        <p:spPr bwMode="auto">
          <a:xfrm>
            <a:off x="5805553" y="4588932"/>
            <a:ext cx="2180248" cy="1415184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7"/>
          <p:cNvSpPr/>
          <p:nvPr/>
        </p:nvSpPr>
        <p:spPr bwMode="auto">
          <a:xfrm>
            <a:off x="7593999" y="2491494"/>
            <a:ext cx="385622" cy="2486768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8"/>
          <p:cNvSpPr/>
          <p:nvPr/>
        </p:nvSpPr>
        <p:spPr bwMode="auto">
          <a:xfrm>
            <a:off x="3962724" y="1442157"/>
            <a:ext cx="2206204" cy="1444847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9"/>
          <p:cNvSpPr/>
          <p:nvPr/>
        </p:nvSpPr>
        <p:spPr bwMode="auto">
          <a:xfrm>
            <a:off x="5800609" y="1470584"/>
            <a:ext cx="2182720" cy="141024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1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8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3" y="5670405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6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5" y="1434173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8" grpId="0" animBg="1"/>
      <p:bldP spid="178" grpId="1" animBg="1"/>
      <p:bldP spid="179" grpId="0" animBg="1"/>
      <p:bldP spid="179" grpId="1" animBg="1"/>
      <p:bldP spid="183" grpId="0" animBg="1"/>
      <p:bldP spid="183" grpId="1" animBg="1"/>
      <p:bldP spid="184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1840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1141840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0073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56267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>
            <a:off x="6456267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14500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41840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饼形 20"/>
          <p:cNvSpPr/>
          <p:nvPr/>
        </p:nvSpPr>
        <p:spPr>
          <a:xfrm>
            <a:off x="1141840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500073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56267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饼形 27"/>
          <p:cNvSpPr/>
          <p:nvPr/>
        </p:nvSpPr>
        <p:spPr>
          <a:xfrm>
            <a:off x="6456267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14500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34939" y="209610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0677" y="2078298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96250" y="4861074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52875" y="486107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85276" y="1832076"/>
            <a:ext cx="2486420" cy="954108"/>
            <a:chOff x="8548025" y="1459078"/>
            <a:chExt cx="2486420" cy="954108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85276" y="4591706"/>
            <a:ext cx="2486420" cy="954108"/>
            <a:chOff x="8548025" y="1459078"/>
            <a:chExt cx="2486420" cy="954108"/>
          </a:xfrm>
        </p:grpSpPr>
        <p:sp>
          <p:nvSpPr>
            <p:cNvPr id="41" name="矩形 40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98851" y="1832076"/>
            <a:ext cx="2486420" cy="954108"/>
            <a:chOff x="8548025" y="1459078"/>
            <a:chExt cx="2486420" cy="954108"/>
          </a:xfrm>
        </p:grpSpPr>
        <p:sp>
          <p:nvSpPr>
            <p:cNvPr id="44" name="矩形 43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698851" y="4591706"/>
            <a:ext cx="2486420" cy="954108"/>
            <a:chOff x="8548025" y="1459078"/>
            <a:chExt cx="2486420" cy="954108"/>
          </a:xfrm>
        </p:grpSpPr>
        <p:sp>
          <p:nvSpPr>
            <p:cNvPr id="47" name="矩形 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0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2" name="圆角矩形 5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8" grpId="0" animBg="1"/>
      <p:bldP spid="38" grpId="1" animBg="1"/>
      <p:bldP spid="39" grpId="0" animBg="1"/>
      <p:bldP spid="39" grpId="1" animBg="1"/>
      <p:bldP spid="52" grpId="0" animBg="1"/>
      <p:bldP spid="52" grpId="1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 rot="2700000">
            <a:off x="5131552" y="973633"/>
            <a:ext cx="1928895" cy="1928895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5233247" y="1075328"/>
            <a:ext cx="1725504" cy="1725504"/>
          </a:xfrm>
          <a:prstGeom prst="roundRect">
            <a:avLst/>
          </a:prstGeom>
          <a:noFill/>
          <a:ln w="3175">
            <a:solidFill>
              <a:srgbClr val="18478F"/>
            </a:solidFill>
            <a:prstDash val="solid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946415" y="1707247"/>
            <a:ext cx="229916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</a:p>
        </p:txBody>
      </p:sp>
      <p:sp>
        <p:nvSpPr>
          <p:cNvPr id="22" name="圆角矩形 21"/>
          <p:cNvSpPr/>
          <p:nvPr/>
        </p:nvSpPr>
        <p:spPr>
          <a:xfrm rot="2700000">
            <a:off x="1985259" y="3740811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1412782" y="4175438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2700000">
            <a:off x="4391916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3500000">
            <a:off x="3819439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6783022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3500000">
            <a:off x="6210545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9189679" y="3740809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8617202" y="4175436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08542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4409994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37" name="矩形 36"/>
          <p:cNvSpPr/>
          <p:nvPr/>
        </p:nvSpPr>
        <p:spPr>
          <a:xfrm>
            <a:off x="6770539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9171991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1421619" y="4222105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28276" y="424513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35976" y="4222105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42633" y="424513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  <p:bldP spid="35" grpId="0"/>
      <p:bldP spid="36" grpId="0"/>
      <p:bldP spid="37" grpId="0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8663" y="2215290"/>
            <a:ext cx="2721764" cy="4108670"/>
            <a:chOff x="4648663" y="2215290"/>
            <a:chExt cx="2721764" cy="4108670"/>
          </a:xfrm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4367584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933384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6445729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525485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14041" y="2564757"/>
            <a:ext cx="2006708" cy="200670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57595" y="3024683"/>
            <a:ext cx="1038747" cy="998951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578253" y="2037491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80795" y="20307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34981" y="448126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01694" y="44230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2737" y="1981200"/>
            <a:ext cx="5365933" cy="4029392"/>
            <a:chOff x="802737" y="1981200"/>
            <a:chExt cx="5365933" cy="4029392"/>
          </a:xfrm>
        </p:grpSpPr>
        <p:pic>
          <p:nvPicPr>
            <p:cNvPr id="11" name="imac-mocku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37" y="1981200"/>
              <a:ext cx="5365933" cy="40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8279" y="2214491"/>
              <a:ext cx="4084321" cy="2650271"/>
            </a:xfrm>
            <a:prstGeom prst="rect">
              <a:avLst/>
            </a:prstGeom>
          </p:spPr>
        </p:pic>
      </p:grpSp>
      <p:grpSp>
        <p:nvGrpSpPr>
          <p:cNvPr id="19" name="组合 1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1866154"/>
            <a:ext cx="688368" cy="688368"/>
            <a:chOff x="7242071" y="1820434"/>
            <a:chExt cx="688368" cy="688368"/>
          </a:xfrm>
        </p:grpSpPr>
        <p:sp>
          <p:nvSpPr>
            <p:cNvPr id="20" name="椭圆 19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3534191"/>
            <a:ext cx="688368" cy="688368"/>
            <a:chOff x="7242071" y="3488471"/>
            <a:chExt cx="688368" cy="688368"/>
          </a:xfrm>
        </p:grpSpPr>
        <p:sp>
          <p:nvSpPr>
            <p:cNvPr id="23" name="椭圆 22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5149081"/>
            <a:ext cx="688368" cy="688368"/>
            <a:chOff x="7242071" y="5103361"/>
            <a:chExt cx="688368" cy="688368"/>
          </a:xfrm>
        </p:grpSpPr>
        <p:sp>
          <p:nvSpPr>
            <p:cNvPr id="30" name="椭圆 29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1784473"/>
            <a:ext cx="2967866" cy="769442"/>
            <a:chOff x="8548025" y="1459078"/>
            <a:chExt cx="2967866" cy="769442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967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5" name="组合 3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5043044"/>
            <a:ext cx="2854850" cy="769442"/>
            <a:chOff x="8548025" y="1459078"/>
            <a:chExt cx="2854850" cy="769442"/>
          </a:xfrm>
        </p:grpSpPr>
        <p:sp>
          <p:nvSpPr>
            <p:cNvPr id="36" name="矩形 35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8" name="组合 3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3459777"/>
            <a:ext cx="2854850" cy="769442"/>
            <a:chOff x="8548025" y="1459078"/>
            <a:chExt cx="2854850" cy="769442"/>
          </a:xfrm>
        </p:grpSpPr>
        <p:sp>
          <p:nvSpPr>
            <p:cNvPr id="39" name="矩形 38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1" name="组合 4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242697" y="531002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237831" y="202899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6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194879" y="368541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50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7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9" name="圆角矩形 5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5" grpId="1" animBg="1"/>
          <p:bldP spid="59" grpId="0" animBg="1"/>
          <p:bldP spid="59" grpId="1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5" grpId="1" animBg="1"/>
          <p:bldP spid="59" grpId="0" animBg="1"/>
          <p:bldP spid="59" grpId="1" animBg="1"/>
          <p:bldP spid="6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1523507" y="1936590"/>
            <a:ext cx="1758010" cy="1302429"/>
          </a:xfrm>
          <a:custGeom>
            <a:avLst/>
            <a:gdLst>
              <a:gd name="T0" fmla="*/ 61 w 85"/>
              <a:gd name="T1" fmla="*/ 37 h 63"/>
              <a:gd name="T2" fmla="*/ 65 w 85"/>
              <a:gd name="T3" fmla="*/ 34 h 63"/>
              <a:gd name="T4" fmla="*/ 69 w 85"/>
              <a:gd name="T5" fmla="*/ 37 h 63"/>
              <a:gd name="T6" fmla="*/ 77 w 85"/>
              <a:gd name="T7" fmla="*/ 40 h 63"/>
              <a:gd name="T8" fmla="*/ 85 w 85"/>
              <a:gd name="T9" fmla="*/ 32 h 63"/>
              <a:gd name="T10" fmla="*/ 77 w 85"/>
              <a:gd name="T11" fmla="*/ 23 h 63"/>
              <a:gd name="T12" fmla="*/ 69 w 85"/>
              <a:gd name="T13" fmla="*/ 26 h 63"/>
              <a:gd name="T14" fmla="*/ 65 w 85"/>
              <a:gd name="T15" fmla="*/ 29 h 63"/>
              <a:gd name="T16" fmla="*/ 61 w 85"/>
              <a:gd name="T17" fmla="*/ 26 h 63"/>
              <a:gd name="T18" fmla="*/ 61 w 85"/>
              <a:gd name="T19" fmla="*/ 26 h 63"/>
              <a:gd name="T20" fmla="*/ 61 w 85"/>
              <a:gd name="T21" fmla="*/ 0 h 63"/>
              <a:gd name="T22" fmla="*/ 10 w 85"/>
              <a:gd name="T23" fmla="*/ 0 h 63"/>
              <a:gd name="T24" fmla="*/ 0 w 85"/>
              <a:gd name="T25" fmla="*/ 9 h 63"/>
              <a:gd name="T26" fmla="*/ 0 w 85"/>
              <a:gd name="T27" fmla="*/ 53 h 63"/>
              <a:gd name="T28" fmla="*/ 10 w 85"/>
              <a:gd name="T29" fmla="*/ 63 h 63"/>
              <a:gd name="T30" fmla="*/ 61 w 85"/>
              <a:gd name="T31" fmla="*/ 63 h 63"/>
              <a:gd name="T32" fmla="*/ 61 w 85"/>
              <a:gd name="T33" fmla="*/ 3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3">
                <a:moveTo>
                  <a:pt x="61" y="37"/>
                </a:moveTo>
                <a:cubicBezTo>
                  <a:pt x="61" y="36"/>
                  <a:pt x="63" y="34"/>
                  <a:pt x="65" y="34"/>
                </a:cubicBezTo>
                <a:cubicBezTo>
                  <a:pt x="68" y="34"/>
                  <a:pt x="69" y="36"/>
                  <a:pt x="69" y="37"/>
                </a:cubicBezTo>
                <a:cubicBezTo>
                  <a:pt x="71" y="39"/>
                  <a:pt x="74" y="40"/>
                  <a:pt x="77" y="40"/>
                </a:cubicBezTo>
                <a:cubicBezTo>
                  <a:pt x="81" y="40"/>
                  <a:pt x="85" y="36"/>
                  <a:pt x="85" y="32"/>
                </a:cubicBezTo>
                <a:cubicBezTo>
                  <a:pt x="85" y="27"/>
                  <a:pt x="81" y="23"/>
                  <a:pt x="77" y="23"/>
                </a:cubicBezTo>
                <a:cubicBezTo>
                  <a:pt x="74" y="23"/>
                  <a:pt x="71" y="24"/>
                  <a:pt x="69" y="26"/>
                </a:cubicBezTo>
                <a:cubicBezTo>
                  <a:pt x="69" y="27"/>
                  <a:pt x="68" y="29"/>
                  <a:pt x="65" y="29"/>
                </a:cubicBezTo>
                <a:cubicBezTo>
                  <a:pt x="63" y="29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9"/>
                  <a:pt x="5" y="63"/>
                  <a:pt x="10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37"/>
                  <a:pt x="61" y="37"/>
                  <a:pt x="61" y="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866135" y="1936590"/>
            <a:ext cx="2896966" cy="1302429"/>
          </a:xfrm>
          <a:custGeom>
            <a:avLst/>
            <a:gdLst>
              <a:gd name="T0" fmla="*/ 130 w 140"/>
              <a:gd name="T1" fmla="*/ 0 h 63"/>
              <a:gd name="T2" fmla="*/ 0 w 140"/>
              <a:gd name="T3" fmla="*/ 0 h 63"/>
              <a:gd name="T4" fmla="*/ 0 w 140"/>
              <a:gd name="T5" fmla="*/ 25 h 63"/>
              <a:gd name="T6" fmla="*/ 0 w 140"/>
              <a:gd name="T7" fmla="*/ 25 h 63"/>
              <a:gd name="T8" fmla="*/ 1 w 140"/>
              <a:gd name="T9" fmla="*/ 24 h 63"/>
              <a:gd name="T10" fmla="*/ 1 w 140"/>
              <a:gd name="T11" fmla="*/ 24 h 63"/>
              <a:gd name="T12" fmla="*/ 12 w 140"/>
              <a:gd name="T13" fmla="*/ 19 h 63"/>
              <a:gd name="T14" fmla="*/ 24 w 140"/>
              <a:gd name="T15" fmla="*/ 32 h 63"/>
              <a:gd name="T16" fmla="*/ 12 w 140"/>
              <a:gd name="T17" fmla="*/ 44 h 63"/>
              <a:gd name="T18" fmla="*/ 1 w 140"/>
              <a:gd name="T19" fmla="*/ 39 h 63"/>
              <a:gd name="T20" fmla="*/ 1 w 140"/>
              <a:gd name="T21" fmla="*/ 39 h 63"/>
              <a:gd name="T22" fmla="*/ 0 w 140"/>
              <a:gd name="T23" fmla="*/ 38 h 63"/>
              <a:gd name="T24" fmla="*/ 0 w 140"/>
              <a:gd name="T25" fmla="*/ 38 h 63"/>
              <a:gd name="T26" fmla="*/ 0 w 140"/>
              <a:gd name="T27" fmla="*/ 63 h 63"/>
              <a:gd name="T28" fmla="*/ 130 w 140"/>
              <a:gd name="T29" fmla="*/ 63 h 63"/>
              <a:gd name="T30" fmla="*/ 140 w 140"/>
              <a:gd name="T31" fmla="*/ 53 h 63"/>
              <a:gd name="T32" fmla="*/ 140 w 140"/>
              <a:gd name="T33" fmla="*/ 9 h 63"/>
              <a:gd name="T34" fmla="*/ 130 w 140"/>
              <a:gd name="T3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3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1"/>
                  <a:pt x="7" y="19"/>
                  <a:pt x="12" y="19"/>
                </a:cubicBezTo>
                <a:cubicBezTo>
                  <a:pt x="19" y="19"/>
                  <a:pt x="24" y="24"/>
                  <a:pt x="24" y="32"/>
                </a:cubicBezTo>
                <a:cubicBezTo>
                  <a:pt x="24" y="39"/>
                  <a:pt x="19" y="44"/>
                  <a:pt x="12" y="44"/>
                </a:cubicBezTo>
                <a:cubicBezTo>
                  <a:pt x="7" y="44"/>
                  <a:pt x="4" y="42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3"/>
                  <a:pt x="140" y="59"/>
                  <a:pt x="140" y="5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6651955" y="1925870"/>
            <a:ext cx="1779450" cy="1323868"/>
          </a:xfrm>
          <a:custGeom>
            <a:avLst/>
            <a:gdLst>
              <a:gd name="T0" fmla="*/ 61 w 86"/>
              <a:gd name="T1" fmla="*/ 38 h 64"/>
              <a:gd name="T2" fmla="*/ 65 w 86"/>
              <a:gd name="T3" fmla="*/ 34 h 64"/>
              <a:gd name="T4" fmla="*/ 70 w 86"/>
              <a:gd name="T5" fmla="*/ 37 h 64"/>
              <a:gd name="T6" fmla="*/ 77 w 86"/>
              <a:gd name="T7" fmla="*/ 41 h 64"/>
              <a:gd name="T8" fmla="*/ 86 w 86"/>
              <a:gd name="T9" fmla="*/ 32 h 64"/>
              <a:gd name="T10" fmla="*/ 77 w 86"/>
              <a:gd name="T11" fmla="*/ 23 h 64"/>
              <a:gd name="T12" fmla="*/ 70 w 86"/>
              <a:gd name="T13" fmla="*/ 27 h 64"/>
              <a:gd name="T14" fmla="*/ 65 w 86"/>
              <a:gd name="T15" fmla="*/ 30 h 64"/>
              <a:gd name="T16" fmla="*/ 61 w 86"/>
              <a:gd name="T17" fmla="*/ 26 h 64"/>
              <a:gd name="T18" fmla="*/ 61 w 86"/>
              <a:gd name="T19" fmla="*/ 26 h 64"/>
              <a:gd name="T20" fmla="*/ 61 w 86"/>
              <a:gd name="T21" fmla="*/ 0 h 64"/>
              <a:gd name="T22" fmla="*/ 10 w 86"/>
              <a:gd name="T23" fmla="*/ 0 h 64"/>
              <a:gd name="T24" fmla="*/ 0 w 86"/>
              <a:gd name="T25" fmla="*/ 10 h 64"/>
              <a:gd name="T26" fmla="*/ 0 w 86"/>
              <a:gd name="T27" fmla="*/ 54 h 64"/>
              <a:gd name="T28" fmla="*/ 10 w 86"/>
              <a:gd name="T29" fmla="*/ 64 h 64"/>
              <a:gd name="T30" fmla="*/ 61 w 86"/>
              <a:gd name="T31" fmla="*/ 64 h 64"/>
              <a:gd name="T32" fmla="*/ 61 w 86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64">
                <a:moveTo>
                  <a:pt x="61" y="38"/>
                </a:moveTo>
                <a:cubicBezTo>
                  <a:pt x="62" y="36"/>
                  <a:pt x="63" y="34"/>
                  <a:pt x="65" y="34"/>
                </a:cubicBezTo>
                <a:cubicBezTo>
                  <a:pt x="68" y="34"/>
                  <a:pt x="69" y="36"/>
                  <a:pt x="70" y="37"/>
                </a:cubicBezTo>
                <a:cubicBezTo>
                  <a:pt x="71" y="39"/>
                  <a:pt x="74" y="41"/>
                  <a:pt x="77" y="41"/>
                </a:cubicBezTo>
                <a:cubicBezTo>
                  <a:pt x="82" y="41"/>
                  <a:pt x="86" y="37"/>
                  <a:pt x="86" y="32"/>
                </a:cubicBezTo>
                <a:cubicBezTo>
                  <a:pt x="86" y="27"/>
                  <a:pt x="82" y="23"/>
                  <a:pt x="77" y="23"/>
                </a:cubicBezTo>
                <a:cubicBezTo>
                  <a:pt x="74" y="23"/>
                  <a:pt x="71" y="25"/>
                  <a:pt x="70" y="27"/>
                </a:cubicBezTo>
                <a:cubicBezTo>
                  <a:pt x="69" y="27"/>
                  <a:pt x="68" y="30"/>
                  <a:pt x="65" y="30"/>
                </a:cubicBezTo>
                <a:cubicBezTo>
                  <a:pt x="63" y="30"/>
                  <a:pt x="62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5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7997262" y="1925870"/>
            <a:ext cx="2894286" cy="1323868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5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2 w 140"/>
              <a:gd name="T13" fmla="*/ 19 h 64"/>
              <a:gd name="T14" fmla="*/ 24 w 140"/>
              <a:gd name="T15" fmla="*/ 32 h 64"/>
              <a:gd name="T16" fmla="*/ 12 w 140"/>
              <a:gd name="T17" fmla="*/ 45 h 64"/>
              <a:gd name="T18" fmla="*/ 1 w 140"/>
              <a:gd name="T19" fmla="*/ 39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8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4" y="25"/>
                  <a:pt x="24" y="32"/>
                </a:cubicBezTo>
                <a:cubicBezTo>
                  <a:pt x="24" y="39"/>
                  <a:pt x="19" y="45"/>
                  <a:pt x="12" y="45"/>
                </a:cubicBezTo>
                <a:cubicBezTo>
                  <a:pt x="8" y="45"/>
                  <a:pt x="4" y="43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6" y="64"/>
                  <a:pt x="140" y="59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/>
          <p:nvPr/>
        </p:nvSpPr>
        <p:spPr bwMode="auto">
          <a:xfrm>
            <a:off x="1523508" y="4141266"/>
            <a:ext cx="1758011" cy="132386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6"/>
                  <a:pt x="62" y="34"/>
                  <a:pt x="65" y="34"/>
                </a:cubicBezTo>
                <a:cubicBezTo>
                  <a:pt x="67" y="34"/>
                  <a:pt x="69" y="36"/>
                  <a:pt x="69" y="37"/>
                </a:cubicBezTo>
                <a:cubicBezTo>
                  <a:pt x="71" y="39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4"/>
                  <a:pt x="69" y="27"/>
                </a:cubicBezTo>
                <a:cubicBezTo>
                  <a:pt x="69" y="27"/>
                  <a:pt x="67" y="30"/>
                  <a:pt x="65" y="30"/>
                </a:cubicBezTo>
                <a:cubicBezTo>
                  <a:pt x="62" y="30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2847376" y="4141266"/>
            <a:ext cx="2915725" cy="1323868"/>
          </a:xfrm>
          <a:custGeom>
            <a:avLst/>
            <a:gdLst>
              <a:gd name="T0" fmla="*/ 131 w 141"/>
              <a:gd name="T1" fmla="*/ 0 h 64"/>
              <a:gd name="T2" fmla="*/ 0 w 141"/>
              <a:gd name="T3" fmla="*/ 0 h 64"/>
              <a:gd name="T4" fmla="*/ 0 w 141"/>
              <a:gd name="T5" fmla="*/ 25 h 64"/>
              <a:gd name="T6" fmla="*/ 1 w 141"/>
              <a:gd name="T7" fmla="*/ 26 h 64"/>
              <a:gd name="T8" fmla="*/ 2 w 141"/>
              <a:gd name="T9" fmla="*/ 25 h 64"/>
              <a:gd name="T10" fmla="*/ 2 w 141"/>
              <a:gd name="T11" fmla="*/ 24 h 64"/>
              <a:gd name="T12" fmla="*/ 12 w 141"/>
              <a:gd name="T13" fmla="*/ 19 h 64"/>
              <a:gd name="T14" fmla="*/ 25 w 141"/>
              <a:gd name="T15" fmla="*/ 32 h 64"/>
              <a:gd name="T16" fmla="*/ 12 w 141"/>
              <a:gd name="T17" fmla="*/ 45 h 64"/>
              <a:gd name="T18" fmla="*/ 2 w 141"/>
              <a:gd name="T19" fmla="*/ 39 h 64"/>
              <a:gd name="T20" fmla="*/ 2 w 141"/>
              <a:gd name="T21" fmla="*/ 39 h 64"/>
              <a:gd name="T22" fmla="*/ 1 w 141"/>
              <a:gd name="T23" fmla="*/ 38 h 64"/>
              <a:gd name="T24" fmla="*/ 0 w 141"/>
              <a:gd name="T25" fmla="*/ 38 h 64"/>
              <a:gd name="T26" fmla="*/ 0 w 141"/>
              <a:gd name="T27" fmla="*/ 64 h 64"/>
              <a:gd name="T28" fmla="*/ 131 w 141"/>
              <a:gd name="T29" fmla="*/ 64 h 64"/>
              <a:gd name="T30" fmla="*/ 141 w 141"/>
              <a:gd name="T31" fmla="*/ 54 h 64"/>
              <a:gd name="T32" fmla="*/ 141 w 141"/>
              <a:gd name="T33" fmla="*/ 10 h 64"/>
              <a:gd name="T34" fmla="*/ 131 w 141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64">
                <a:moveTo>
                  <a:pt x="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5" y="25"/>
                  <a:pt x="25" y="32"/>
                </a:cubicBezTo>
                <a:cubicBezTo>
                  <a:pt x="25" y="39"/>
                  <a:pt x="19" y="45"/>
                  <a:pt x="12" y="45"/>
                </a:cubicBezTo>
                <a:cubicBezTo>
                  <a:pt x="8" y="45"/>
                  <a:pt x="4" y="43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36" y="64"/>
                  <a:pt x="141" y="59"/>
                  <a:pt x="141" y="54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1" y="4"/>
                  <a:pt x="136" y="0"/>
                  <a:pt x="131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6651955" y="4141266"/>
            <a:ext cx="1758011" cy="132118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7"/>
                  <a:pt x="62" y="34"/>
                  <a:pt x="65" y="34"/>
                </a:cubicBezTo>
                <a:cubicBezTo>
                  <a:pt x="67" y="34"/>
                  <a:pt x="69" y="37"/>
                  <a:pt x="69" y="37"/>
                </a:cubicBezTo>
                <a:cubicBezTo>
                  <a:pt x="71" y="40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5"/>
                  <a:pt x="69" y="27"/>
                </a:cubicBezTo>
                <a:cubicBezTo>
                  <a:pt x="69" y="28"/>
                  <a:pt x="67" y="30"/>
                  <a:pt x="65" y="30"/>
                </a:cubicBezTo>
                <a:cubicBezTo>
                  <a:pt x="62" y="30"/>
                  <a:pt x="61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>
            <a:off x="7997262" y="4141266"/>
            <a:ext cx="2894286" cy="1321188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6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1 w 140"/>
              <a:gd name="T13" fmla="*/ 20 h 64"/>
              <a:gd name="T14" fmla="*/ 24 w 140"/>
              <a:gd name="T15" fmla="*/ 32 h 64"/>
              <a:gd name="T16" fmla="*/ 11 w 140"/>
              <a:gd name="T17" fmla="*/ 45 h 64"/>
              <a:gd name="T18" fmla="*/ 1 w 140"/>
              <a:gd name="T19" fmla="*/ 40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9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2"/>
                  <a:pt x="7" y="20"/>
                  <a:pt x="11" y="20"/>
                </a:cubicBezTo>
                <a:cubicBezTo>
                  <a:pt x="18" y="20"/>
                  <a:pt x="24" y="25"/>
                  <a:pt x="24" y="32"/>
                </a:cubicBezTo>
                <a:cubicBezTo>
                  <a:pt x="24" y="39"/>
                  <a:pt x="18" y="45"/>
                  <a:pt x="11" y="45"/>
                </a:cubicBezTo>
                <a:cubicBezTo>
                  <a:pt x="7" y="45"/>
                  <a:pt x="3" y="43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0" y="39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5" y="64"/>
                  <a:pt x="140" y="60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5"/>
                  <a:pt x="135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063732" y="4503570"/>
            <a:ext cx="467228" cy="596580"/>
            <a:chOff x="3607775" y="6678831"/>
            <a:chExt cx="467228" cy="596580"/>
          </a:xfrm>
          <a:solidFill>
            <a:srgbClr val="18478F"/>
          </a:solidFill>
        </p:grpSpPr>
        <p:sp>
          <p:nvSpPr>
            <p:cNvPr id="31" name="Freeform 27"/>
            <p:cNvSpPr/>
            <p:nvPr/>
          </p:nvSpPr>
          <p:spPr bwMode="auto">
            <a:xfrm>
              <a:off x="3934500" y="6678831"/>
              <a:ext cx="140503" cy="156114"/>
            </a:xfrm>
            <a:custGeom>
              <a:avLst/>
              <a:gdLst>
                <a:gd name="T0" fmla="*/ 0 w 126"/>
                <a:gd name="T1" fmla="*/ 57 h 140"/>
                <a:gd name="T2" fmla="*/ 48 w 126"/>
                <a:gd name="T3" fmla="*/ 0 h 140"/>
                <a:gd name="T4" fmla="*/ 126 w 126"/>
                <a:gd name="T5" fmla="*/ 85 h 140"/>
                <a:gd name="T6" fmla="*/ 78 w 126"/>
                <a:gd name="T7" fmla="*/ 140 h 140"/>
                <a:gd name="T8" fmla="*/ 0 w 126"/>
                <a:gd name="T9" fmla="*/ 5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752738" y="6760234"/>
              <a:ext cx="247553" cy="277660"/>
            </a:xfrm>
            <a:custGeom>
              <a:avLst/>
              <a:gdLst>
                <a:gd name="T0" fmla="*/ 70 w 94"/>
                <a:gd name="T1" fmla="*/ 0 h 105"/>
                <a:gd name="T2" fmla="*/ 63 w 94"/>
                <a:gd name="T3" fmla="*/ 9 h 105"/>
                <a:gd name="T4" fmla="*/ 21 w 94"/>
                <a:gd name="T5" fmla="*/ 30 h 105"/>
                <a:gd name="T6" fmla="*/ 12 w 94"/>
                <a:gd name="T7" fmla="*/ 37 h 105"/>
                <a:gd name="T8" fmla="*/ 1 w 94"/>
                <a:gd name="T9" fmla="*/ 70 h 105"/>
                <a:gd name="T10" fmla="*/ 0 w 94"/>
                <a:gd name="T11" fmla="*/ 77 h 105"/>
                <a:gd name="T12" fmla="*/ 3 w 94"/>
                <a:gd name="T13" fmla="*/ 102 h 105"/>
                <a:gd name="T14" fmla="*/ 3 w 94"/>
                <a:gd name="T15" fmla="*/ 103 h 105"/>
                <a:gd name="T16" fmla="*/ 3 w 94"/>
                <a:gd name="T17" fmla="*/ 103 h 105"/>
                <a:gd name="T18" fmla="*/ 4 w 94"/>
                <a:gd name="T19" fmla="*/ 105 h 105"/>
                <a:gd name="T20" fmla="*/ 4 w 94"/>
                <a:gd name="T21" fmla="*/ 81 h 105"/>
                <a:gd name="T22" fmla="*/ 20 w 94"/>
                <a:gd name="T23" fmla="*/ 81 h 105"/>
                <a:gd name="T24" fmla="*/ 20 w 94"/>
                <a:gd name="T25" fmla="*/ 75 h 105"/>
                <a:gd name="T26" fmla="*/ 30 w 94"/>
                <a:gd name="T27" fmla="*/ 58 h 105"/>
                <a:gd name="T28" fmla="*/ 40 w 94"/>
                <a:gd name="T29" fmla="*/ 62 h 105"/>
                <a:gd name="T30" fmla="*/ 37 w 94"/>
                <a:gd name="T31" fmla="*/ 69 h 105"/>
                <a:gd name="T32" fmla="*/ 27 w 94"/>
                <a:gd name="T33" fmla="*/ 83 h 105"/>
                <a:gd name="T34" fmla="*/ 28 w 94"/>
                <a:gd name="T35" fmla="*/ 93 h 105"/>
                <a:gd name="T36" fmla="*/ 33 w 94"/>
                <a:gd name="T37" fmla="*/ 95 h 105"/>
                <a:gd name="T38" fmla="*/ 41 w 94"/>
                <a:gd name="T39" fmla="*/ 92 h 105"/>
                <a:gd name="T40" fmla="*/ 41 w 94"/>
                <a:gd name="T41" fmla="*/ 92 h 105"/>
                <a:gd name="T42" fmla="*/ 41 w 94"/>
                <a:gd name="T43" fmla="*/ 92 h 105"/>
                <a:gd name="T44" fmla="*/ 63 w 94"/>
                <a:gd name="T45" fmla="*/ 71 h 105"/>
                <a:gd name="T46" fmla="*/ 87 w 94"/>
                <a:gd name="T47" fmla="*/ 36 h 105"/>
                <a:gd name="T48" fmla="*/ 94 w 94"/>
                <a:gd name="T49" fmla="*/ 26 h 105"/>
                <a:gd name="T50" fmla="*/ 70 w 94"/>
                <a:gd name="T5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07775" y="6982139"/>
              <a:ext cx="390286" cy="293272"/>
            </a:xfrm>
            <a:custGeom>
              <a:avLst/>
              <a:gdLst>
                <a:gd name="T0" fmla="*/ 124 w 148"/>
                <a:gd name="T1" fmla="*/ 49 h 111"/>
                <a:gd name="T2" fmla="*/ 124 w 148"/>
                <a:gd name="T3" fmla="*/ 104 h 111"/>
                <a:gd name="T4" fmla="*/ 117 w 148"/>
                <a:gd name="T5" fmla="*/ 104 h 111"/>
                <a:gd name="T6" fmla="*/ 117 w 148"/>
                <a:gd name="T7" fmla="*/ 29 h 111"/>
                <a:gd name="T8" fmla="*/ 93 w 148"/>
                <a:gd name="T9" fmla="*/ 29 h 111"/>
                <a:gd name="T10" fmla="*/ 93 w 148"/>
                <a:gd name="T11" fmla="*/ 104 h 111"/>
                <a:gd name="T12" fmla="*/ 86 w 148"/>
                <a:gd name="T13" fmla="*/ 104 h 111"/>
                <a:gd name="T14" fmla="*/ 86 w 148"/>
                <a:gd name="T15" fmla="*/ 14 h 111"/>
                <a:gd name="T16" fmla="*/ 80 w 148"/>
                <a:gd name="T17" fmla="*/ 10 h 111"/>
                <a:gd name="T18" fmla="*/ 78 w 148"/>
                <a:gd name="T19" fmla="*/ 0 h 111"/>
                <a:gd name="T20" fmla="*/ 62 w 148"/>
                <a:gd name="T21" fmla="*/ 0 h 111"/>
                <a:gd name="T22" fmla="*/ 62 w 148"/>
                <a:gd name="T23" fmla="*/ 104 h 111"/>
                <a:gd name="T24" fmla="*/ 55 w 148"/>
                <a:gd name="T25" fmla="*/ 104 h 111"/>
                <a:gd name="T26" fmla="*/ 55 w 148"/>
                <a:gd name="T27" fmla="*/ 36 h 111"/>
                <a:gd name="T28" fmla="*/ 31 w 148"/>
                <a:gd name="T29" fmla="*/ 36 h 111"/>
                <a:gd name="T30" fmla="*/ 31 w 148"/>
                <a:gd name="T31" fmla="*/ 104 h 111"/>
                <a:gd name="T32" fmla="*/ 24 w 148"/>
                <a:gd name="T33" fmla="*/ 104 h 111"/>
                <a:gd name="T34" fmla="*/ 24 w 148"/>
                <a:gd name="T35" fmla="*/ 66 h 111"/>
                <a:gd name="T36" fmla="*/ 0 w 148"/>
                <a:gd name="T37" fmla="*/ 66 h 111"/>
                <a:gd name="T38" fmla="*/ 0 w 148"/>
                <a:gd name="T39" fmla="*/ 104 h 111"/>
                <a:gd name="T40" fmla="*/ 0 w 148"/>
                <a:gd name="T41" fmla="*/ 111 h 111"/>
                <a:gd name="T42" fmla="*/ 148 w 148"/>
                <a:gd name="T43" fmla="*/ 111 h 111"/>
                <a:gd name="T44" fmla="*/ 148 w 148"/>
                <a:gd name="T45" fmla="*/ 104 h 111"/>
                <a:gd name="T46" fmla="*/ 148 w 148"/>
                <a:gd name="T47" fmla="*/ 49 h 111"/>
                <a:gd name="T48" fmla="*/ 124 w 148"/>
                <a:gd name="T49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84745" y="4473819"/>
            <a:ext cx="577623" cy="614421"/>
            <a:chOff x="1649656" y="2839535"/>
            <a:chExt cx="577623" cy="614421"/>
          </a:xfrm>
          <a:solidFill>
            <a:srgbClr val="18478F"/>
          </a:solidFill>
        </p:grpSpPr>
        <p:sp>
          <p:nvSpPr>
            <p:cNvPr id="35" name="Freeform 30"/>
            <p:cNvSpPr/>
            <p:nvPr/>
          </p:nvSpPr>
          <p:spPr bwMode="auto">
            <a:xfrm>
              <a:off x="1987532" y="2839535"/>
              <a:ext cx="239747" cy="269855"/>
            </a:xfrm>
            <a:custGeom>
              <a:avLst/>
              <a:gdLst>
                <a:gd name="T0" fmla="*/ 76 w 91"/>
                <a:gd name="T1" fmla="*/ 45 h 102"/>
                <a:gd name="T2" fmla="*/ 50 w 91"/>
                <a:gd name="T3" fmla="*/ 52 h 102"/>
                <a:gd name="T4" fmla="*/ 11 w 91"/>
                <a:gd name="T5" fmla="*/ 102 h 102"/>
                <a:gd name="T6" fmla="*/ 0 w 91"/>
                <a:gd name="T7" fmla="*/ 93 h 102"/>
                <a:gd name="T8" fmla="*/ 43 w 91"/>
                <a:gd name="T9" fmla="*/ 47 h 102"/>
                <a:gd name="T10" fmla="*/ 45 w 91"/>
                <a:gd name="T11" fmla="*/ 19 h 102"/>
                <a:gd name="T12" fmla="*/ 70 w 91"/>
                <a:gd name="T13" fmla="*/ 0 h 102"/>
                <a:gd name="T14" fmla="*/ 67 w 91"/>
                <a:gd name="T15" fmla="*/ 22 h 102"/>
                <a:gd name="T16" fmla="*/ 70 w 91"/>
                <a:gd name="T17" fmla="*/ 22 h 102"/>
                <a:gd name="T18" fmla="*/ 70 w 91"/>
                <a:gd name="T19" fmla="*/ 24 h 102"/>
                <a:gd name="T20" fmla="*/ 91 w 91"/>
                <a:gd name="T21" fmla="*/ 17 h 102"/>
                <a:gd name="T22" fmla="*/ 76 w 91"/>
                <a:gd name="T2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49656" y="3024642"/>
              <a:ext cx="461652" cy="429314"/>
            </a:xfrm>
            <a:custGeom>
              <a:avLst/>
              <a:gdLst>
                <a:gd name="T0" fmla="*/ 77 w 175"/>
                <a:gd name="T1" fmla="*/ 0 h 163"/>
                <a:gd name="T2" fmla="*/ 127 w 175"/>
                <a:gd name="T3" fmla="*/ 16 h 163"/>
                <a:gd name="T4" fmla="*/ 107 w 175"/>
                <a:gd name="T5" fmla="*/ 40 h 163"/>
                <a:gd name="T6" fmla="*/ 84 w 175"/>
                <a:gd name="T7" fmla="*/ 34 h 163"/>
                <a:gd name="T8" fmla="*/ 44 w 175"/>
                <a:gd name="T9" fmla="*/ 80 h 163"/>
                <a:gd name="T10" fmla="*/ 96 w 175"/>
                <a:gd name="T11" fmla="*/ 125 h 163"/>
                <a:gd name="T12" fmla="*/ 135 w 175"/>
                <a:gd name="T13" fmla="*/ 80 h 163"/>
                <a:gd name="T14" fmla="*/ 125 w 175"/>
                <a:gd name="T15" fmla="*/ 56 h 163"/>
                <a:gd name="T16" fmla="*/ 145 w 175"/>
                <a:gd name="T17" fmla="*/ 32 h 163"/>
                <a:gd name="T18" fmla="*/ 169 w 175"/>
                <a:gd name="T19" fmla="*/ 82 h 163"/>
                <a:gd name="T20" fmla="*/ 98 w 175"/>
                <a:gd name="T21" fmla="*/ 163 h 163"/>
                <a:gd name="T22" fmla="*/ 6 w 175"/>
                <a:gd name="T23" fmla="*/ 82 h 163"/>
                <a:gd name="T24" fmla="*/ 77 w 175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789043" y="3140613"/>
              <a:ext cx="195143" cy="181762"/>
            </a:xfrm>
            <a:custGeom>
              <a:avLst/>
              <a:gdLst>
                <a:gd name="T0" fmla="*/ 42 w 74"/>
                <a:gd name="T1" fmla="*/ 69 h 69"/>
                <a:gd name="T2" fmla="*/ 3 w 74"/>
                <a:gd name="T3" fmla="*/ 35 h 69"/>
                <a:gd name="T4" fmla="*/ 33 w 74"/>
                <a:gd name="T5" fmla="*/ 0 h 69"/>
                <a:gd name="T6" fmla="*/ 49 w 74"/>
                <a:gd name="T7" fmla="*/ 4 h 69"/>
                <a:gd name="T8" fmla="*/ 49 w 74"/>
                <a:gd name="T9" fmla="*/ 11 h 69"/>
                <a:gd name="T10" fmla="*/ 36 w 74"/>
                <a:gd name="T11" fmla="*/ 30 h 69"/>
                <a:gd name="T12" fmla="*/ 42 w 74"/>
                <a:gd name="T13" fmla="*/ 35 h 69"/>
                <a:gd name="T14" fmla="*/ 59 w 74"/>
                <a:gd name="T15" fmla="*/ 20 h 69"/>
                <a:gd name="T16" fmla="*/ 60 w 74"/>
                <a:gd name="T17" fmla="*/ 20 h 69"/>
                <a:gd name="T18" fmla="*/ 66 w 74"/>
                <a:gd name="T19" fmla="*/ 18 h 69"/>
                <a:gd name="T20" fmla="*/ 72 w 74"/>
                <a:gd name="T21" fmla="*/ 35 h 69"/>
                <a:gd name="T22" fmla="*/ 42 w 74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897208" y="3090433"/>
              <a:ext cx="113740" cy="129352"/>
            </a:xfrm>
            <a:custGeom>
              <a:avLst/>
              <a:gdLst>
                <a:gd name="T0" fmla="*/ 13 w 43"/>
                <a:gd name="T1" fmla="*/ 31 h 49"/>
                <a:gd name="T2" fmla="*/ 14 w 43"/>
                <a:gd name="T3" fmla="*/ 22 h 49"/>
                <a:gd name="T4" fmla="*/ 32 w 43"/>
                <a:gd name="T5" fmla="*/ 0 h 49"/>
                <a:gd name="T6" fmla="*/ 43 w 43"/>
                <a:gd name="T7" fmla="*/ 9 h 49"/>
                <a:gd name="T8" fmla="*/ 24 w 43"/>
                <a:gd name="T9" fmla="*/ 32 h 49"/>
                <a:gd name="T10" fmla="*/ 17 w 43"/>
                <a:gd name="T11" fmla="*/ 34 h 49"/>
                <a:gd name="T12" fmla="*/ 1 w 43"/>
                <a:gd name="T13" fmla="*/ 49 h 49"/>
                <a:gd name="T14" fmla="*/ 0 w 43"/>
                <a:gd name="T15" fmla="*/ 48 h 49"/>
                <a:gd name="T16" fmla="*/ 13 w 43"/>
                <a:gd name="T1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40860" y="2312374"/>
            <a:ext cx="461652" cy="550860"/>
            <a:chOff x="689553" y="1041991"/>
            <a:chExt cx="461652" cy="550860"/>
          </a:xfrm>
          <a:solidFill>
            <a:srgbClr val="18478F"/>
          </a:solidFill>
        </p:grpSpPr>
        <p:sp>
          <p:nvSpPr>
            <p:cNvPr id="40" name="Freeform 34"/>
            <p:cNvSpPr/>
            <p:nvPr/>
          </p:nvSpPr>
          <p:spPr bwMode="auto">
            <a:xfrm>
              <a:off x="855703" y="1147926"/>
              <a:ext cx="147193" cy="176186"/>
            </a:xfrm>
            <a:custGeom>
              <a:avLst/>
              <a:gdLst>
                <a:gd name="T0" fmla="*/ 28 w 56"/>
                <a:gd name="T1" fmla="*/ 0 h 67"/>
                <a:gd name="T2" fmla="*/ 0 w 56"/>
                <a:gd name="T3" fmla="*/ 28 h 67"/>
                <a:gd name="T4" fmla="*/ 7 w 56"/>
                <a:gd name="T5" fmla="*/ 46 h 67"/>
                <a:gd name="T6" fmla="*/ 16 w 56"/>
                <a:gd name="T7" fmla="*/ 65 h 67"/>
                <a:gd name="T8" fmla="*/ 16 w 56"/>
                <a:gd name="T9" fmla="*/ 67 h 67"/>
                <a:gd name="T10" fmla="*/ 25 w 56"/>
                <a:gd name="T11" fmla="*/ 67 h 67"/>
                <a:gd name="T12" fmla="*/ 26 w 56"/>
                <a:gd name="T13" fmla="*/ 65 h 67"/>
                <a:gd name="T14" fmla="*/ 22 w 56"/>
                <a:gd name="T15" fmla="*/ 42 h 67"/>
                <a:gd name="T16" fmla="*/ 28 w 56"/>
                <a:gd name="T17" fmla="*/ 41 h 67"/>
                <a:gd name="T18" fmla="*/ 29 w 56"/>
                <a:gd name="T19" fmla="*/ 41 h 67"/>
                <a:gd name="T20" fmla="*/ 34 w 56"/>
                <a:gd name="T21" fmla="*/ 42 h 67"/>
                <a:gd name="T22" fmla="*/ 31 w 56"/>
                <a:gd name="T23" fmla="*/ 65 h 67"/>
                <a:gd name="T24" fmla="*/ 31 w 56"/>
                <a:gd name="T25" fmla="*/ 67 h 67"/>
                <a:gd name="T26" fmla="*/ 40 w 56"/>
                <a:gd name="T27" fmla="*/ 67 h 67"/>
                <a:gd name="T28" fmla="*/ 41 w 56"/>
                <a:gd name="T29" fmla="*/ 65 h 67"/>
                <a:gd name="T30" fmla="*/ 50 w 56"/>
                <a:gd name="T31" fmla="*/ 46 h 67"/>
                <a:gd name="T32" fmla="*/ 56 w 56"/>
                <a:gd name="T33" fmla="*/ 28 h 67"/>
                <a:gd name="T34" fmla="*/ 28 w 56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89553" y="1041991"/>
              <a:ext cx="461652" cy="550860"/>
            </a:xfrm>
            <a:custGeom>
              <a:avLst/>
              <a:gdLst>
                <a:gd name="T0" fmla="*/ 146 w 175"/>
                <a:gd name="T1" fmla="*/ 24 h 209"/>
                <a:gd name="T2" fmla="*/ 66 w 175"/>
                <a:gd name="T3" fmla="*/ 8 h 209"/>
                <a:gd name="T4" fmla="*/ 16 w 175"/>
                <a:gd name="T5" fmla="*/ 67 h 209"/>
                <a:gd name="T6" fmla="*/ 16 w 175"/>
                <a:gd name="T7" fmla="*/ 85 h 209"/>
                <a:gd name="T8" fmla="*/ 20 w 175"/>
                <a:gd name="T9" fmla="*/ 94 h 209"/>
                <a:gd name="T10" fmla="*/ 19 w 175"/>
                <a:gd name="T11" fmla="*/ 97 h 209"/>
                <a:gd name="T12" fmla="*/ 2 w 175"/>
                <a:gd name="T13" fmla="*/ 121 h 209"/>
                <a:gd name="T14" fmla="*/ 1 w 175"/>
                <a:gd name="T15" fmla="*/ 127 h 209"/>
                <a:gd name="T16" fmla="*/ 14 w 175"/>
                <a:gd name="T17" fmla="*/ 132 h 209"/>
                <a:gd name="T18" fmla="*/ 16 w 175"/>
                <a:gd name="T19" fmla="*/ 139 h 209"/>
                <a:gd name="T20" fmla="*/ 15 w 175"/>
                <a:gd name="T21" fmla="*/ 146 h 209"/>
                <a:gd name="T22" fmla="*/ 19 w 175"/>
                <a:gd name="T23" fmla="*/ 148 h 209"/>
                <a:gd name="T24" fmla="*/ 16 w 175"/>
                <a:gd name="T25" fmla="*/ 151 h 209"/>
                <a:gd name="T26" fmla="*/ 19 w 175"/>
                <a:gd name="T27" fmla="*/ 157 h 209"/>
                <a:gd name="T28" fmla="*/ 21 w 175"/>
                <a:gd name="T29" fmla="*/ 171 h 209"/>
                <a:gd name="T30" fmla="*/ 23 w 175"/>
                <a:gd name="T31" fmla="*/ 187 h 209"/>
                <a:gd name="T32" fmla="*/ 60 w 175"/>
                <a:gd name="T33" fmla="*/ 184 h 209"/>
                <a:gd name="T34" fmla="*/ 68 w 175"/>
                <a:gd name="T35" fmla="*/ 209 h 209"/>
                <a:gd name="T36" fmla="*/ 152 w 175"/>
                <a:gd name="T37" fmla="*/ 183 h 209"/>
                <a:gd name="T38" fmla="*/ 145 w 175"/>
                <a:gd name="T39" fmla="*/ 159 h 209"/>
                <a:gd name="T40" fmla="*/ 166 w 175"/>
                <a:gd name="T41" fmla="*/ 106 h 209"/>
                <a:gd name="T42" fmla="*/ 146 w 175"/>
                <a:gd name="T43" fmla="*/ 24 h 209"/>
                <a:gd name="T44" fmla="*/ 118 w 175"/>
                <a:gd name="T45" fmla="*/ 90 h 209"/>
                <a:gd name="T46" fmla="*/ 110 w 175"/>
                <a:gd name="T47" fmla="*/ 110 h 209"/>
                <a:gd name="T48" fmla="*/ 110 w 175"/>
                <a:gd name="T49" fmla="*/ 128 h 209"/>
                <a:gd name="T50" fmla="*/ 104 w 175"/>
                <a:gd name="T51" fmla="*/ 136 h 209"/>
                <a:gd name="T52" fmla="*/ 97 w 175"/>
                <a:gd name="T53" fmla="*/ 136 h 209"/>
                <a:gd name="T54" fmla="*/ 96 w 175"/>
                <a:gd name="T55" fmla="*/ 136 h 209"/>
                <a:gd name="T56" fmla="*/ 91 w 175"/>
                <a:gd name="T57" fmla="*/ 139 h 209"/>
                <a:gd name="T58" fmla="*/ 87 w 175"/>
                <a:gd name="T59" fmla="*/ 136 h 209"/>
                <a:gd name="T60" fmla="*/ 86 w 175"/>
                <a:gd name="T61" fmla="*/ 136 h 209"/>
                <a:gd name="T62" fmla="*/ 79 w 175"/>
                <a:gd name="T63" fmla="*/ 136 h 209"/>
                <a:gd name="T64" fmla="*/ 73 w 175"/>
                <a:gd name="T65" fmla="*/ 129 h 209"/>
                <a:gd name="T66" fmla="*/ 73 w 175"/>
                <a:gd name="T67" fmla="*/ 110 h 209"/>
                <a:gd name="T68" fmla="*/ 65 w 175"/>
                <a:gd name="T69" fmla="*/ 90 h 209"/>
                <a:gd name="T70" fmla="*/ 57 w 175"/>
                <a:gd name="T71" fmla="*/ 68 h 209"/>
                <a:gd name="T72" fmla="*/ 91 w 175"/>
                <a:gd name="T73" fmla="*/ 34 h 209"/>
                <a:gd name="T74" fmla="*/ 126 w 175"/>
                <a:gd name="T75" fmla="*/ 68 h 209"/>
                <a:gd name="T76" fmla="*/ 118 w 175"/>
                <a:gd name="T77" fmla="*/ 9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6193" y="2312374"/>
            <a:ext cx="664601" cy="579853"/>
            <a:chOff x="4499856" y="8587886"/>
            <a:chExt cx="664601" cy="579853"/>
          </a:xfrm>
          <a:solidFill>
            <a:srgbClr val="18478F"/>
          </a:solidFill>
        </p:grpSpPr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499856" y="8727274"/>
              <a:ext cx="440465" cy="440465"/>
            </a:xfrm>
            <a:custGeom>
              <a:avLst/>
              <a:gdLst>
                <a:gd name="T0" fmla="*/ 161 w 167"/>
                <a:gd name="T1" fmla="*/ 71 h 167"/>
                <a:gd name="T2" fmla="*/ 148 w 167"/>
                <a:gd name="T3" fmla="*/ 71 h 167"/>
                <a:gd name="T4" fmla="*/ 138 w 167"/>
                <a:gd name="T5" fmla="*/ 47 h 167"/>
                <a:gd name="T6" fmla="*/ 147 w 167"/>
                <a:gd name="T7" fmla="*/ 38 h 167"/>
                <a:gd name="T8" fmla="*/ 148 w 167"/>
                <a:gd name="T9" fmla="*/ 31 h 167"/>
                <a:gd name="T10" fmla="*/ 136 w 167"/>
                <a:gd name="T11" fmla="*/ 19 h 167"/>
                <a:gd name="T12" fmla="*/ 129 w 167"/>
                <a:gd name="T13" fmla="*/ 20 h 167"/>
                <a:gd name="T14" fmla="*/ 120 w 167"/>
                <a:gd name="T15" fmla="*/ 29 h 167"/>
                <a:gd name="T16" fmla="*/ 96 w 167"/>
                <a:gd name="T17" fmla="*/ 19 h 167"/>
                <a:gd name="T18" fmla="*/ 96 w 167"/>
                <a:gd name="T19" fmla="*/ 6 h 167"/>
                <a:gd name="T20" fmla="*/ 92 w 167"/>
                <a:gd name="T21" fmla="*/ 0 h 167"/>
                <a:gd name="T22" fmla="*/ 75 w 167"/>
                <a:gd name="T23" fmla="*/ 0 h 167"/>
                <a:gd name="T24" fmla="*/ 71 w 167"/>
                <a:gd name="T25" fmla="*/ 6 h 167"/>
                <a:gd name="T26" fmla="*/ 71 w 167"/>
                <a:gd name="T27" fmla="*/ 19 h 167"/>
                <a:gd name="T28" fmla="*/ 46 w 167"/>
                <a:gd name="T29" fmla="*/ 29 h 167"/>
                <a:gd name="T30" fmla="*/ 37 w 167"/>
                <a:gd name="T31" fmla="*/ 20 h 167"/>
                <a:gd name="T32" fmla="*/ 30 w 167"/>
                <a:gd name="T33" fmla="*/ 19 h 167"/>
                <a:gd name="T34" fmla="*/ 18 w 167"/>
                <a:gd name="T35" fmla="*/ 31 h 167"/>
                <a:gd name="T36" fmla="*/ 19 w 167"/>
                <a:gd name="T37" fmla="*/ 38 h 167"/>
                <a:gd name="T38" fmla="*/ 29 w 167"/>
                <a:gd name="T39" fmla="*/ 47 h 167"/>
                <a:gd name="T40" fmla="*/ 19 w 167"/>
                <a:gd name="T41" fmla="*/ 71 h 167"/>
                <a:gd name="T42" fmla="*/ 6 w 167"/>
                <a:gd name="T43" fmla="*/ 71 h 167"/>
                <a:gd name="T44" fmla="*/ 0 w 167"/>
                <a:gd name="T45" fmla="*/ 75 h 167"/>
                <a:gd name="T46" fmla="*/ 0 w 167"/>
                <a:gd name="T47" fmla="*/ 92 h 167"/>
                <a:gd name="T48" fmla="*/ 6 w 167"/>
                <a:gd name="T49" fmla="*/ 96 h 167"/>
                <a:gd name="T50" fmla="*/ 19 w 167"/>
                <a:gd name="T51" fmla="*/ 96 h 167"/>
                <a:gd name="T52" fmla="*/ 29 w 167"/>
                <a:gd name="T53" fmla="*/ 120 h 167"/>
                <a:gd name="T54" fmla="*/ 19 w 167"/>
                <a:gd name="T55" fmla="*/ 130 h 167"/>
                <a:gd name="T56" fmla="*/ 18 w 167"/>
                <a:gd name="T57" fmla="*/ 137 h 167"/>
                <a:gd name="T58" fmla="*/ 30 w 167"/>
                <a:gd name="T59" fmla="*/ 148 h 167"/>
                <a:gd name="T60" fmla="*/ 37 w 167"/>
                <a:gd name="T61" fmla="*/ 147 h 167"/>
                <a:gd name="T62" fmla="*/ 46 w 167"/>
                <a:gd name="T63" fmla="*/ 138 h 167"/>
                <a:gd name="T64" fmla="*/ 71 w 167"/>
                <a:gd name="T65" fmla="*/ 148 h 167"/>
                <a:gd name="T66" fmla="*/ 71 w 167"/>
                <a:gd name="T67" fmla="*/ 161 h 167"/>
                <a:gd name="T68" fmla="*/ 75 w 167"/>
                <a:gd name="T69" fmla="*/ 167 h 167"/>
                <a:gd name="T70" fmla="*/ 92 w 167"/>
                <a:gd name="T71" fmla="*/ 167 h 167"/>
                <a:gd name="T72" fmla="*/ 96 w 167"/>
                <a:gd name="T73" fmla="*/ 161 h 167"/>
                <a:gd name="T74" fmla="*/ 96 w 167"/>
                <a:gd name="T75" fmla="*/ 148 h 167"/>
                <a:gd name="T76" fmla="*/ 120 w 167"/>
                <a:gd name="T77" fmla="*/ 138 h 167"/>
                <a:gd name="T78" fmla="*/ 129 w 167"/>
                <a:gd name="T79" fmla="*/ 147 h 167"/>
                <a:gd name="T80" fmla="*/ 136 w 167"/>
                <a:gd name="T81" fmla="*/ 148 h 167"/>
                <a:gd name="T82" fmla="*/ 148 w 167"/>
                <a:gd name="T83" fmla="*/ 137 h 167"/>
                <a:gd name="T84" fmla="*/ 147 w 167"/>
                <a:gd name="T85" fmla="*/ 130 h 167"/>
                <a:gd name="T86" fmla="*/ 138 w 167"/>
                <a:gd name="T87" fmla="*/ 120 h 167"/>
                <a:gd name="T88" fmla="*/ 148 w 167"/>
                <a:gd name="T89" fmla="*/ 96 h 167"/>
                <a:gd name="T90" fmla="*/ 161 w 167"/>
                <a:gd name="T91" fmla="*/ 96 h 167"/>
                <a:gd name="T92" fmla="*/ 167 w 167"/>
                <a:gd name="T93" fmla="*/ 92 h 167"/>
                <a:gd name="T94" fmla="*/ 167 w 167"/>
                <a:gd name="T95" fmla="*/ 75 h 167"/>
                <a:gd name="T96" fmla="*/ 161 w 167"/>
                <a:gd name="T97" fmla="*/ 71 h 167"/>
                <a:gd name="T98" fmla="*/ 83 w 167"/>
                <a:gd name="T99" fmla="*/ 114 h 167"/>
                <a:gd name="T100" fmla="*/ 52 w 167"/>
                <a:gd name="T101" fmla="*/ 84 h 167"/>
                <a:gd name="T102" fmla="*/ 83 w 167"/>
                <a:gd name="T103" fmla="*/ 53 h 167"/>
                <a:gd name="T104" fmla="*/ 114 w 167"/>
                <a:gd name="T105" fmla="*/ 84 h 167"/>
                <a:gd name="T106" fmla="*/ 83 w 167"/>
                <a:gd name="T107" fmla="*/ 1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845538" y="8587886"/>
              <a:ext cx="318919" cy="316689"/>
            </a:xfrm>
            <a:custGeom>
              <a:avLst/>
              <a:gdLst>
                <a:gd name="T0" fmla="*/ 117 w 121"/>
                <a:gd name="T1" fmla="*/ 51 h 120"/>
                <a:gd name="T2" fmla="*/ 108 w 121"/>
                <a:gd name="T3" fmla="*/ 51 h 120"/>
                <a:gd name="T4" fmla="*/ 100 w 121"/>
                <a:gd name="T5" fmla="*/ 33 h 120"/>
                <a:gd name="T6" fmla="*/ 107 w 121"/>
                <a:gd name="T7" fmla="*/ 27 h 120"/>
                <a:gd name="T8" fmla="*/ 108 w 121"/>
                <a:gd name="T9" fmla="*/ 22 h 120"/>
                <a:gd name="T10" fmla="*/ 99 w 121"/>
                <a:gd name="T11" fmla="*/ 13 h 120"/>
                <a:gd name="T12" fmla="*/ 94 w 121"/>
                <a:gd name="T13" fmla="*/ 14 h 120"/>
                <a:gd name="T14" fmla="*/ 87 w 121"/>
                <a:gd name="T15" fmla="*/ 20 h 120"/>
                <a:gd name="T16" fmla="*/ 70 w 121"/>
                <a:gd name="T17" fmla="*/ 13 h 120"/>
                <a:gd name="T18" fmla="*/ 70 w 121"/>
                <a:gd name="T19" fmla="*/ 4 h 120"/>
                <a:gd name="T20" fmla="*/ 67 w 121"/>
                <a:gd name="T21" fmla="*/ 0 h 120"/>
                <a:gd name="T22" fmla="*/ 55 w 121"/>
                <a:gd name="T23" fmla="*/ 0 h 120"/>
                <a:gd name="T24" fmla="*/ 52 w 121"/>
                <a:gd name="T25" fmla="*/ 4 h 120"/>
                <a:gd name="T26" fmla="*/ 52 w 121"/>
                <a:gd name="T27" fmla="*/ 13 h 120"/>
                <a:gd name="T28" fmla="*/ 34 w 121"/>
                <a:gd name="T29" fmla="*/ 20 h 120"/>
                <a:gd name="T30" fmla="*/ 28 w 121"/>
                <a:gd name="T31" fmla="*/ 14 h 120"/>
                <a:gd name="T32" fmla="*/ 22 w 121"/>
                <a:gd name="T33" fmla="*/ 13 h 120"/>
                <a:gd name="T34" fmla="*/ 14 w 121"/>
                <a:gd name="T35" fmla="*/ 22 h 120"/>
                <a:gd name="T36" fmla="*/ 15 w 121"/>
                <a:gd name="T37" fmla="*/ 27 h 120"/>
                <a:gd name="T38" fmla="*/ 21 w 121"/>
                <a:gd name="T39" fmla="*/ 33 h 120"/>
                <a:gd name="T40" fmla="*/ 14 w 121"/>
                <a:gd name="T41" fmla="*/ 51 h 120"/>
                <a:gd name="T42" fmla="*/ 5 w 121"/>
                <a:gd name="T43" fmla="*/ 51 h 120"/>
                <a:gd name="T44" fmla="*/ 0 w 121"/>
                <a:gd name="T45" fmla="*/ 54 h 120"/>
                <a:gd name="T46" fmla="*/ 0 w 121"/>
                <a:gd name="T47" fmla="*/ 66 h 120"/>
                <a:gd name="T48" fmla="*/ 5 w 121"/>
                <a:gd name="T49" fmla="*/ 69 h 120"/>
                <a:gd name="T50" fmla="*/ 14 w 121"/>
                <a:gd name="T51" fmla="*/ 69 h 120"/>
                <a:gd name="T52" fmla="*/ 21 w 121"/>
                <a:gd name="T53" fmla="*/ 87 h 120"/>
                <a:gd name="T54" fmla="*/ 15 w 121"/>
                <a:gd name="T55" fmla="*/ 93 h 120"/>
                <a:gd name="T56" fmla="*/ 14 w 121"/>
                <a:gd name="T57" fmla="*/ 98 h 120"/>
                <a:gd name="T58" fmla="*/ 22 w 121"/>
                <a:gd name="T59" fmla="*/ 107 h 120"/>
                <a:gd name="T60" fmla="*/ 28 w 121"/>
                <a:gd name="T61" fmla="*/ 106 h 120"/>
                <a:gd name="T62" fmla="*/ 34 w 121"/>
                <a:gd name="T63" fmla="*/ 100 h 120"/>
                <a:gd name="T64" fmla="*/ 52 w 121"/>
                <a:gd name="T65" fmla="*/ 107 h 120"/>
                <a:gd name="T66" fmla="*/ 52 w 121"/>
                <a:gd name="T67" fmla="*/ 116 h 120"/>
                <a:gd name="T68" fmla="*/ 55 w 121"/>
                <a:gd name="T69" fmla="*/ 120 h 120"/>
                <a:gd name="T70" fmla="*/ 67 w 121"/>
                <a:gd name="T71" fmla="*/ 120 h 120"/>
                <a:gd name="T72" fmla="*/ 70 w 121"/>
                <a:gd name="T73" fmla="*/ 116 h 120"/>
                <a:gd name="T74" fmla="*/ 70 w 121"/>
                <a:gd name="T75" fmla="*/ 107 h 120"/>
                <a:gd name="T76" fmla="*/ 87 w 121"/>
                <a:gd name="T77" fmla="*/ 100 h 120"/>
                <a:gd name="T78" fmla="*/ 94 w 121"/>
                <a:gd name="T79" fmla="*/ 106 h 120"/>
                <a:gd name="T80" fmla="*/ 99 w 121"/>
                <a:gd name="T81" fmla="*/ 107 h 120"/>
                <a:gd name="T82" fmla="*/ 108 w 121"/>
                <a:gd name="T83" fmla="*/ 98 h 120"/>
                <a:gd name="T84" fmla="*/ 107 w 121"/>
                <a:gd name="T85" fmla="*/ 93 h 120"/>
                <a:gd name="T86" fmla="*/ 100 w 121"/>
                <a:gd name="T87" fmla="*/ 87 h 120"/>
                <a:gd name="T88" fmla="*/ 108 w 121"/>
                <a:gd name="T89" fmla="*/ 69 h 120"/>
                <a:gd name="T90" fmla="*/ 117 w 121"/>
                <a:gd name="T91" fmla="*/ 69 h 120"/>
                <a:gd name="T92" fmla="*/ 121 w 121"/>
                <a:gd name="T93" fmla="*/ 66 h 120"/>
                <a:gd name="T94" fmla="*/ 121 w 121"/>
                <a:gd name="T95" fmla="*/ 54 h 120"/>
                <a:gd name="T96" fmla="*/ 117 w 121"/>
                <a:gd name="T97" fmla="*/ 51 h 120"/>
                <a:gd name="T98" fmla="*/ 61 w 121"/>
                <a:gd name="T99" fmla="*/ 82 h 120"/>
                <a:gd name="T100" fmla="*/ 38 w 121"/>
                <a:gd name="T101" fmla="*/ 60 h 120"/>
                <a:gd name="T102" fmla="*/ 61 w 121"/>
                <a:gd name="T103" fmla="*/ 38 h 120"/>
                <a:gd name="T104" fmla="*/ 83 w 121"/>
                <a:gd name="T105" fmla="*/ 60 h 120"/>
                <a:gd name="T106" fmla="*/ 61 w 121"/>
                <a:gd name="T107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266" y="2157473"/>
            <a:ext cx="2144375" cy="954108"/>
            <a:chOff x="8548025" y="1459078"/>
            <a:chExt cx="2144375" cy="954108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144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58443" y="4324806"/>
            <a:ext cx="2166198" cy="954108"/>
            <a:chOff x="8548025" y="1459078"/>
            <a:chExt cx="2166198" cy="954108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166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5359" y="2130510"/>
            <a:ext cx="2144375" cy="954108"/>
            <a:chOff x="8548025" y="1459078"/>
            <a:chExt cx="2144375" cy="954108"/>
          </a:xfrm>
        </p:grpSpPr>
        <p:sp>
          <p:nvSpPr>
            <p:cNvPr id="52" name="矩形 51"/>
            <p:cNvSpPr/>
            <p:nvPr/>
          </p:nvSpPr>
          <p:spPr>
            <a:xfrm>
              <a:off x="8548025" y="1766855"/>
              <a:ext cx="2144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93536" y="4297843"/>
            <a:ext cx="2166198" cy="954108"/>
            <a:chOff x="8548025" y="1459078"/>
            <a:chExt cx="2166198" cy="954108"/>
          </a:xfrm>
        </p:grpSpPr>
        <p:sp>
          <p:nvSpPr>
            <p:cNvPr id="55" name="矩形 54"/>
            <p:cNvSpPr/>
            <p:nvPr/>
          </p:nvSpPr>
          <p:spPr>
            <a:xfrm>
              <a:off x="8548025" y="1766855"/>
              <a:ext cx="2166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60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62" name="圆角矩形 6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1" grpId="0" animBg="1"/>
      <p:bldP spid="22" grpId="0" animBg="1"/>
      <p:bldP spid="28" grpId="0" animBg="1"/>
      <p:bldP spid="29" grpId="0" animBg="1"/>
      <p:bldP spid="57" grpId="0" animBg="1"/>
      <p:bldP spid="57" grpId="1" animBg="1"/>
      <p:bldP spid="58" grpId="0" animBg="1"/>
      <p:bldP spid="58" grpId="1" animBg="1"/>
      <p:bldP spid="62" grpId="0" animBg="1"/>
      <p:bldP spid="62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3720" y="1935625"/>
            <a:ext cx="2375315" cy="4259247"/>
            <a:chOff x="5003720" y="1935625"/>
            <a:chExt cx="2375315" cy="4259247"/>
          </a:xfrm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3657600" y="1208220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3657600" y="3397533"/>
            <a:ext cx="2005934" cy="111667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6778485" y="3892025"/>
            <a:ext cx="1844407" cy="102675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622772" y="1818771"/>
            <a:ext cx="1977470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2" y="4629930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5402" y="3800584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15402" y="3003370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6559" y="2257555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213728"/>
            <a:ext cx="822726" cy="625113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8" y="2209497"/>
            <a:ext cx="534547" cy="529035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650911"/>
            <a:ext cx="550428" cy="526418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4" y="3702965"/>
            <a:ext cx="477947" cy="611237"/>
            <a:chOff x="1605187" y="572440"/>
            <a:chExt cx="563561" cy="720725"/>
          </a:xfrm>
          <a:solidFill>
            <a:srgbClr val="18478F"/>
          </a:soli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1533993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1530160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4712891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4714692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矩形 4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3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5" name="圆角矩形 5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2778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4" y="1663592"/>
            <a:ext cx="2204074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69" y="6173012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5" y="1913471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6" y="1526586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68" y="4290581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1" y="5233338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1533993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1530160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4712891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4714692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3" name="矩形 31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6" name="矩形 31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3" name="组合 32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4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25" name="矩形 324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26" name="圆角矩形 32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  <p:bldP spid="313" grpId="0" animBg="1"/>
      <p:bldP spid="313" grpId="1" animBg="1"/>
      <p:bldP spid="316" grpId="0" animBg="1"/>
      <p:bldP spid="316" grpId="1" animBg="1"/>
      <p:bldP spid="326" grpId="0" animBg="1"/>
      <p:bldP spid="326" grpId="1" animBg="1"/>
      <p:bldP spid="3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8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2461441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3834944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4" y="3964480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8" y="2587582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5313685" y="2864641"/>
            <a:ext cx="360365" cy="365980"/>
            <a:chOff x="0" y="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5426917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4" y="2627734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2" y="3193934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2" y="343490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3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0" y="4177213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5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48" y="342887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6" y="2660698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4578" y="367013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6211" y="4520962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8741" y="3577273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0"/>
            <a:ext cx="389632" cy="577350"/>
            <a:chOff x="1788810" y="2276744"/>
            <a:chExt cx="392113" cy="581026"/>
          </a:xfrm>
          <a:solidFill>
            <a:srgbClr val="18478F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0" y="5312313"/>
            <a:ext cx="340731" cy="58366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0" cy="48104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1"/>
            <a:ext cx="457381" cy="439854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5167544" y="4941241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2" y="1527071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0800000">
            <a:off x="3752590" y="4043407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 rot="5400000">
            <a:off x="5167544" y="3798334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4" y="2588659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5" y="1556533"/>
            <a:ext cx="1331596" cy="1619250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09"/>
            <a:ext cx="486638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2" cy="728974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49" y="1776691"/>
            <a:ext cx="571254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2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48110" y="3576432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70196" y="4728753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0196" y="5943230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6221" y="192431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06221" y="3230102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9021" y="438315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19021" y="5688946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8" y="2680957"/>
            <a:ext cx="2191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09" y="1508815"/>
            <a:ext cx="2262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8" y="4966819"/>
            <a:ext cx="2191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09" y="4013572"/>
            <a:ext cx="2262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5" name="矩形 5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8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60" name="圆角矩形 5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 animBg="1"/>
          <p:bldP spid="55" grpId="1" animBg="1"/>
          <p:bldP spid="56" grpId="0" animBg="1"/>
          <p:bldP spid="56" grpId="1" animBg="1"/>
          <p:bldP spid="60" grpId="0" animBg="1"/>
          <p:bldP spid="60" grpId="1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 animBg="1"/>
          <p:bldP spid="55" grpId="1" animBg="1"/>
          <p:bldP spid="56" grpId="0" animBg="1"/>
          <p:bldP spid="56" grpId="1" animBg="1"/>
          <p:bldP spid="60" grpId="0" animBg="1"/>
          <p:bldP spid="60" grpId="1" animBg="1"/>
          <p:bldP spid="6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4493712" y="1767686"/>
            <a:ext cx="1272313" cy="1257421"/>
          </a:xfrm>
          <a:custGeom>
            <a:avLst/>
            <a:gdLst>
              <a:gd name="connsiteX0" fmla="*/ 1170878 w 1176453"/>
              <a:gd name="connsiteY0" fmla="*/ 741556 h 1143000"/>
              <a:gd name="connsiteX1" fmla="*/ 585439 w 1176453"/>
              <a:gd name="connsiteY1" fmla="*/ 0 h 1143000"/>
              <a:gd name="connsiteX2" fmla="*/ 390292 w 1176453"/>
              <a:gd name="connsiteY2" fmla="*/ 22302 h 1143000"/>
              <a:gd name="connsiteX3" fmla="*/ 0 w 1176453"/>
              <a:gd name="connsiteY3" fmla="*/ 998034 h 1143000"/>
              <a:gd name="connsiteX4" fmla="*/ 117087 w 1176453"/>
              <a:gd name="connsiteY4" fmla="*/ 1143000 h 1143000"/>
              <a:gd name="connsiteX5" fmla="*/ 1020336 w 1176453"/>
              <a:gd name="connsiteY5" fmla="*/ 1143000 h 1143000"/>
              <a:gd name="connsiteX6" fmla="*/ 1137424 w 1176453"/>
              <a:gd name="connsiteY6" fmla="*/ 1042639 h 1143000"/>
              <a:gd name="connsiteX7" fmla="*/ 1176453 w 1176453"/>
              <a:gd name="connsiteY7" fmla="*/ 841917 h 1143000"/>
              <a:gd name="connsiteX8" fmla="*/ 1170878 w 1176453"/>
              <a:gd name="connsiteY8" fmla="*/ 741556 h 1143000"/>
              <a:gd name="connsiteX0-1" fmla="*/ 1170878 w 1176453"/>
              <a:gd name="connsiteY0-2" fmla="*/ 741556 h 1143000"/>
              <a:gd name="connsiteX1-3" fmla="*/ 585439 w 1176453"/>
              <a:gd name="connsiteY1-4" fmla="*/ 0 h 1143000"/>
              <a:gd name="connsiteX2-5" fmla="*/ 390292 w 1176453"/>
              <a:gd name="connsiteY2-6" fmla="*/ 22302 h 1143000"/>
              <a:gd name="connsiteX3-7" fmla="*/ 0 w 1176453"/>
              <a:gd name="connsiteY3-8" fmla="*/ 998034 h 1143000"/>
              <a:gd name="connsiteX4-9" fmla="*/ 117087 w 1176453"/>
              <a:gd name="connsiteY4-10" fmla="*/ 1143000 h 1143000"/>
              <a:gd name="connsiteX5-11" fmla="*/ 1020336 w 1176453"/>
              <a:gd name="connsiteY5-12" fmla="*/ 1143000 h 1143000"/>
              <a:gd name="connsiteX6-13" fmla="*/ 1137424 w 1176453"/>
              <a:gd name="connsiteY6-14" fmla="*/ 1042639 h 1143000"/>
              <a:gd name="connsiteX7-15" fmla="*/ 1176453 w 1176453"/>
              <a:gd name="connsiteY7-16" fmla="*/ 841917 h 1143000"/>
              <a:gd name="connsiteX8-17" fmla="*/ 1170878 w 1176453"/>
              <a:gd name="connsiteY8-18" fmla="*/ 741556 h 1143000"/>
              <a:gd name="connsiteX0-19" fmla="*/ 1170878 w 1176453"/>
              <a:gd name="connsiteY0-20" fmla="*/ 741556 h 1143000"/>
              <a:gd name="connsiteX1-21" fmla="*/ 585439 w 1176453"/>
              <a:gd name="connsiteY1-22" fmla="*/ 0 h 1143000"/>
              <a:gd name="connsiteX2-23" fmla="*/ 390292 w 1176453"/>
              <a:gd name="connsiteY2-24" fmla="*/ 22302 h 1143000"/>
              <a:gd name="connsiteX3-25" fmla="*/ 0 w 1176453"/>
              <a:gd name="connsiteY3-26" fmla="*/ 998034 h 1143000"/>
              <a:gd name="connsiteX4-27" fmla="*/ 117087 w 1176453"/>
              <a:gd name="connsiteY4-28" fmla="*/ 1143000 h 1143000"/>
              <a:gd name="connsiteX5-29" fmla="*/ 1020336 w 1176453"/>
              <a:gd name="connsiteY5-30" fmla="*/ 1143000 h 1143000"/>
              <a:gd name="connsiteX6-31" fmla="*/ 1137424 w 1176453"/>
              <a:gd name="connsiteY6-32" fmla="*/ 1042639 h 1143000"/>
              <a:gd name="connsiteX7-33" fmla="*/ 1176453 w 1176453"/>
              <a:gd name="connsiteY7-34" fmla="*/ 841917 h 1143000"/>
              <a:gd name="connsiteX8-35" fmla="*/ 1170878 w 1176453"/>
              <a:gd name="connsiteY8-36" fmla="*/ 741556 h 1143000"/>
              <a:gd name="connsiteX0-37" fmla="*/ 1170878 w 1176453"/>
              <a:gd name="connsiteY0-38" fmla="*/ 754669 h 1156113"/>
              <a:gd name="connsiteX1-39" fmla="*/ 585439 w 1176453"/>
              <a:gd name="connsiteY1-40" fmla="*/ 13113 h 1156113"/>
              <a:gd name="connsiteX2-41" fmla="*/ 390292 w 1176453"/>
              <a:gd name="connsiteY2-42" fmla="*/ 35415 h 1156113"/>
              <a:gd name="connsiteX3-43" fmla="*/ 0 w 1176453"/>
              <a:gd name="connsiteY3-44" fmla="*/ 1011147 h 1156113"/>
              <a:gd name="connsiteX4-45" fmla="*/ 117087 w 1176453"/>
              <a:gd name="connsiteY4-46" fmla="*/ 1156113 h 1156113"/>
              <a:gd name="connsiteX5-47" fmla="*/ 1020336 w 1176453"/>
              <a:gd name="connsiteY5-48" fmla="*/ 1156113 h 1156113"/>
              <a:gd name="connsiteX6-49" fmla="*/ 1137424 w 1176453"/>
              <a:gd name="connsiteY6-50" fmla="*/ 1055752 h 1156113"/>
              <a:gd name="connsiteX7-51" fmla="*/ 1176453 w 1176453"/>
              <a:gd name="connsiteY7-52" fmla="*/ 855030 h 1156113"/>
              <a:gd name="connsiteX8-53" fmla="*/ 1170878 w 1176453"/>
              <a:gd name="connsiteY8-54" fmla="*/ 754669 h 1156113"/>
              <a:gd name="connsiteX0-55" fmla="*/ 1170878 w 1176453"/>
              <a:gd name="connsiteY0-56" fmla="*/ 779400 h 1180844"/>
              <a:gd name="connsiteX1-57" fmla="*/ 585439 w 1176453"/>
              <a:gd name="connsiteY1-58" fmla="*/ 37844 h 1180844"/>
              <a:gd name="connsiteX2-59" fmla="*/ 390292 w 1176453"/>
              <a:gd name="connsiteY2-60" fmla="*/ 60146 h 1180844"/>
              <a:gd name="connsiteX3-61" fmla="*/ 0 w 1176453"/>
              <a:gd name="connsiteY3-62" fmla="*/ 1035878 h 1180844"/>
              <a:gd name="connsiteX4-63" fmla="*/ 117087 w 1176453"/>
              <a:gd name="connsiteY4-64" fmla="*/ 1180844 h 1180844"/>
              <a:gd name="connsiteX5-65" fmla="*/ 1020336 w 1176453"/>
              <a:gd name="connsiteY5-66" fmla="*/ 1180844 h 1180844"/>
              <a:gd name="connsiteX6-67" fmla="*/ 1137424 w 1176453"/>
              <a:gd name="connsiteY6-68" fmla="*/ 1080483 h 1180844"/>
              <a:gd name="connsiteX7-69" fmla="*/ 1176453 w 1176453"/>
              <a:gd name="connsiteY7-70" fmla="*/ 879761 h 1180844"/>
              <a:gd name="connsiteX8-71" fmla="*/ 1170878 w 1176453"/>
              <a:gd name="connsiteY8-72" fmla="*/ 779400 h 1180844"/>
              <a:gd name="connsiteX0-73" fmla="*/ 1171143 w 1176718"/>
              <a:gd name="connsiteY0-74" fmla="*/ 779400 h 1180844"/>
              <a:gd name="connsiteX1-75" fmla="*/ 585704 w 1176718"/>
              <a:gd name="connsiteY1-76" fmla="*/ 37844 h 1180844"/>
              <a:gd name="connsiteX2-77" fmla="*/ 390557 w 1176718"/>
              <a:gd name="connsiteY2-78" fmla="*/ 60146 h 1180844"/>
              <a:gd name="connsiteX3-79" fmla="*/ 265 w 1176718"/>
              <a:gd name="connsiteY3-80" fmla="*/ 1035878 h 1180844"/>
              <a:gd name="connsiteX4-81" fmla="*/ 117352 w 1176718"/>
              <a:gd name="connsiteY4-82" fmla="*/ 1180844 h 1180844"/>
              <a:gd name="connsiteX5-83" fmla="*/ 1020601 w 1176718"/>
              <a:gd name="connsiteY5-84" fmla="*/ 1180844 h 1180844"/>
              <a:gd name="connsiteX6-85" fmla="*/ 1137689 w 1176718"/>
              <a:gd name="connsiteY6-86" fmla="*/ 1080483 h 1180844"/>
              <a:gd name="connsiteX7-87" fmla="*/ 1176718 w 1176718"/>
              <a:gd name="connsiteY7-88" fmla="*/ 879761 h 1180844"/>
              <a:gd name="connsiteX8-89" fmla="*/ 1171143 w 1176718"/>
              <a:gd name="connsiteY8-90" fmla="*/ 779400 h 1180844"/>
              <a:gd name="connsiteX0-91" fmla="*/ 1171231 w 1176806"/>
              <a:gd name="connsiteY0-92" fmla="*/ 779400 h 1180844"/>
              <a:gd name="connsiteX1-93" fmla="*/ 585792 w 1176806"/>
              <a:gd name="connsiteY1-94" fmla="*/ 37844 h 1180844"/>
              <a:gd name="connsiteX2-95" fmla="*/ 390645 w 1176806"/>
              <a:gd name="connsiteY2-96" fmla="*/ 60146 h 1180844"/>
              <a:gd name="connsiteX3-97" fmla="*/ 353 w 1176806"/>
              <a:gd name="connsiteY3-98" fmla="*/ 1035878 h 1180844"/>
              <a:gd name="connsiteX4-99" fmla="*/ 117440 w 1176806"/>
              <a:gd name="connsiteY4-100" fmla="*/ 1180844 h 1180844"/>
              <a:gd name="connsiteX5-101" fmla="*/ 1020689 w 1176806"/>
              <a:gd name="connsiteY5-102" fmla="*/ 1180844 h 1180844"/>
              <a:gd name="connsiteX6-103" fmla="*/ 1137777 w 1176806"/>
              <a:gd name="connsiteY6-104" fmla="*/ 1080483 h 1180844"/>
              <a:gd name="connsiteX7-105" fmla="*/ 1176806 w 1176806"/>
              <a:gd name="connsiteY7-106" fmla="*/ 879761 h 1180844"/>
              <a:gd name="connsiteX8-107" fmla="*/ 1171231 w 1176806"/>
              <a:gd name="connsiteY8-108" fmla="*/ 779400 h 1180844"/>
              <a:gd name="connsiteX0-109" fmla="*/ 1171231 w 1176806"/>
              <a:gd name="connsiteY0-110" fmla="*/ 779400 h 1180844"/>
              <a:gd name="connsiteX1-111" fmla="*/ 585792 w 1176806"/>
              <a:gd name="connsiteY1-112" fmla="*/ 37844 h 1180844"/>
              <a:gd name="connsiteX2-113" fmla="*/ 390645 w 1176806"/>
              <a:gd name="connsiteY2-114" fmla="*/ 60146 h 1180844"/>
              <a:gd name="connsiteX3-115" fmla="*/ 353 w 1176806"/>
              <a:gd name="connsiteY3-116" fmla="*/ 1035878 h 1180844"/>
              <a:gd name="connsiteX4-117" fmla="*/ 117440 w 1176806"/>
              <a:gd name="connsiteY4-118" fmla="*/ 1180844 h 1180844"/>
              <a:gd name="connsiteX5-119" fmla="*/ 1020689 w 1176806"/>
              <a:gd name="connsiteY5-120" fmla="*/ 1180844 h 1180844"/>
              <a:gd name="connsiteX6-121" fmla="*/ 1137777 w 1176806"/>
              <a:gd name="connsiteY6-122" fmla="*/ 1080483 h 1180844"/>
              <a:gd name="connsiteX7-123" fmla="*/ 1176806 w 1176806"/>
              <a:gd name="connsiteY7-124" fmla="*/ 879761 h 1180844"/>
              <a:gd name="connsiteX8-125" fmla="*/ 1171231 w 1176806"/>
              <a:gd name="connsiteY8-126" fmla="*/ 779400 h 1180844"/>
              <a:gd name="connsiteX0-127" fmla="*/ 1171231 w 1176806"/>
              <a:gd name="connsiteY0-128" fmla="*/ 779400 h 1180844"/>
              <a:gd name="connsiteX1-129" fmla="*/ 585792 w 1176806"/>
              <a:gd name="connsiteY1-130" fmla="*/ 37844 h 1180844"/>
              <a:gd name="connsiteX2-131" fmla="*/ 390645 w 1176806"/>
              <a:gd name="connsiteY2-132" fmla="*/ 60146 h 1180844"/>
              <a:gd name="connsiteX3-133" fmla="*/ 353 w 1176806"/>
              <a:gd name="connsiteY3-134" fmla="*/ 1035878 h 1180844"/>
              <a:gd name="connsiteX4-135" fmla="*/ 117440 w 1176806"/>
              <a:gd name="connsiteY4-136" fmla="*/ 1180844 h 1180844"/>
              <a:gd name="connsiteX5-137" fmla="*/ 1020689 w 1176806"/>
              <a:gd name="connsiteY5-138" fmla="*/ 1180844 h 1180844"/>
              <a:gd name="connsiteX6-139" fmla="*/ 1137777 w 1176806"/>
              <a:gd name="connsiteY6-140" fmla="*/ 1080483 h 1180844"/>
              <a:gd name="connsiteX7-141" fmla="*/ 1176806 w 1176806"/>
              <a:gd name="connsiteY7-142" fmla="*/ 879761 h 1180844"/>
              <a:gd name="connsiteX8-143" fmla="*/ 1171231 w 1176806"/>
              <a:gd name="connsiteY8-144" fmla="*/ 779400 h 1180844"/>
              <a:gd name="connsiteX0-145" fmla="*/ 1171231 w 1176806"/>
              <a:gd name="connsiteY0-146" fmla="*/ 779400 h 1180844"/>
              <a:gd name="connsiteX1-147" fmla="*/ 585792 w 1176806"/>
              <a:gd name="connsiteY1-148" fmla="*/ 37844 h 1180844"/>
              <a:gd name="connsiteX2-149" fmla="*/ 390645 w 1176806"/>
              <a:gd name="connsiteY2-150" fmla="*/ 60146 h 1180844"/>
              <a:gd name="connsiteX3-151" fmla="*/ 353 w 1176806"/>
              <a:gd name="connsiteY3-152" fmla="*/ 1035878 h 1180844"/>
              <a:gd name="connsiteX4-153" fmla="*/ 117440 w 1176806"/>
              <a:gd name="connsiteY4-154" fmla="*/ 1180844 h 1180844"/>
              <a:gd name="connsiteX5-155" fmla="*/ 1020689 w 1176806"/>
              <a:gd name="connsiteY5-156" fmla="*/ 1180844 h 1180844"/>
              <a:gd name="connsiteX6-157" fmla="*/ 1137777 w 1176806"/>
              <a:gd name="connsiteY6-158" fmla="*/ 1080483 h 1180844"/>
              <a:gd name="connsiteX7-159" fmla="*/ 1176806 w 1176806"/>
              <a:gd name="connsiteY7-160" fmla="*/ 879761 h 1180844"/>
              <a:gd name="connsiteX8-161" fmla="*/ 1171231 w 1176806"/>
              <a:gd name="connsiteY8-162" fmla="*/ 779400 h 1180844"/>
              <a:gd name="connsiteX0-163" fmla="*/ 1171231 w 1176806"/>
              <a:gd name="connsiteY0-164" fmla="*/ 779400 h 1180844"/>
              <a:gd name="connsiteX1-165" fmla="*/ 585792 w 1176806"/>
              <a:gd name="connsiteY1-166" fmla="*/ 37844 h 1180844"/>
              <a:gd name="connsiteX2-167" fmla="*/ 390645 w 1176806"/>
              <a:gd name="connsiteY2-168" fmla="*/ 60146 h 1180844"/>
              <a:gd name="connsiteX3-169" fmla="*/ 353 w 1176806"/>
              <a:gd name="connsiteY3-170" fmla="*/ 1035878 h 1180844"/>
              <a:gd name="connsiteX4-171" fmla="*/ 117440 w 1176806"/>
              <a:gd name="connsiteY4-172" fmla="*/ 1180844 h 1180844"/>
              <a:gd name="connsiteX5-173" fmla="*/ 1020689 w 1176806"/>
              <a:gd name="connsiteY5-174" fmla="*/ 1180844 h 1180844"/>
              <a:gd name="connsiteX6-175" fmla="*/ 1137777 w 1176806"/>
              <a:gd name="connsiteY6-176" fmla="*/ 1080483 h 1180844"/>
              <a:gd name="connsiteX7-177" fmla="*/ 1176806 w 1176806"/>
              <a:gd name="connsiteY7-178" fmla="*/ 879761 h 1180844"/>
              <a:gd name="connsiteX8-179" fmla="*/ 1171231 w 1176806"/>
              <a:gd name="connsiteY8-180" fmla="*/ 779400 h 1180844"/>
              <a:gd name="connsiteX0-181" fmla="*/ 1171231 w 1189891"/>
              <a:gd name="connsiteY0-182" fmla="*/ 779400 h 1180844"/>
              <a:gd name="connsiteX1-183" fmla="*/ 585792 w 1189891"/>
              <a:gd name="connsiteY1-184" fmla="*/ 37844 h 1180844"/>
              <a:gd name="connsiteX2-185" fmla="*/ 390645 w 1189891"/>
              <a:gd name="connsiteY2-186" fmla="*/ 60146 h 1180844"/>
              <a:gd name="connsiteX3-187" fmla="*/ 353 w 1189891"/>
              <a:gd name="connsiteY3-188" fmla="*/ 1035878 h 1180844"/>
              <a:gd name="connsiteX4-189" fmla="*/ 117440 w 1189891"/>
              <a:gd name="connsiteY4-190" fmla="*/ 1180844 h 1180844"/>
              <a:gd name="connsiteX5-191" fmla="*/ 1020689 w 1189891"/>
              <a:gd name="connsiteY5-192" fmla="*/ 1180844 h 1180844"/>
              <a:gd name="connsiteX6-193" fmla="*/ 1137777 w 1189891"/>
              <a:gd name="connsiteY6-194" fmla="*/ 1080483 h 1180844"/>
              <a:gd name="connsiteX7-195" fmla="*/ 1176806 w 1189891"/>
              <a:gd name="connsiteY7-196" fmla="*/ 879761 h 1180844"/>
              <a:gd name="connsiteX8-197" fmla="*/ 1171231 w 1189891"/>
              <a:gd name="connsiteY8-198" fmla="*/ 779400 h 1180844"/>
              <a:gd name="connsiteX0-199" fmla="*/ 1171231 w 1194829"/>
              <a:gd name="connsiteY0-200" fmla="*/ 779400 h 1180844"/>
              <a:gd name="connsiteX1-201" fmla="*/ 585792 w 1194829"/>
              <a:gd name="connsiteY1-202" fmla="*/ 37844 h 1180844"/>
              <a:gd name="connsiteX2-203" fmla="*/ 390645 w 1194829"/>
              <a:gd name="connsiteY2-204" fmla="*/ 60146 h 1180844"/>
              <a:gd name="connsiteX3-205" fmla="*/ 353 w 1194829"/>
              <a:gd name="connsiteY3-206" fmla="*/ 1035878 h 1180844"/>
              <a:gd name="connsiteX4-207" fmla="*/ 117440 w 1194829"/>
              <a:gd name="connsiteY4-208" fmla="*/ 1180844 h 1180844"/>
              <a:gd name="connsiteX5-209" fmla="*/ 1020689 w 1194829"/>
              <a:gd name="connsiteY5-210" fmla="*/ 1180844 h 1180844"/>
              <a:gd name="connsiteX6-211" fmla="*/ 1137777 w 1194829"/>
              <a:gd name="connsiteY6-212" fmla="*/ 1080483 h 1180844"/>
              <a:gd name="connsiteX7-213" fmla="*/ 1176806 w 1194829"/>
              <a:gd name="connsiteY7-214" fmla="*/ 879761 h 1180844"/>
              <a:gd name="connsiteX8-215" fmla="*/ 1171231 w 1194829"/>
              <a:gd name="connsiteY8-216" fmla="*/ 779400 h 1180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94829" h="1180844">
                <a:moveTo>
                  <a:pt x="1171231" y="779400"/>
                </a:moveTo>
                <a:lnTo>
                  <a:pt x="585792" y="37844"/>
                </a:lnTo>
                <a:cubicBezTo>
                  <a:pt x="520743" y="-21629"/>
                  <a:pt x="455694" y="-8619"/>
                  <a:pt x="390645" y="60146"/>
                </a:cubicBezTo>
                <a:cubicBezTo>
                  <a:pt x="171338" y="262727"/>
                  <a:pt x="13363" y="643727"/>
                  <a:pt x="353" y="1035878"/>
                </a:cubicBezTo>
                <a:cubicBezTo>
                  <a:pt x="-5223" y="1145532"/>
                  <a:pt x="56108" y="1165976"/>
                  <a:pt x="117440" y="1180844"/>
                </a:cubicBezTo>
                <a:lnTo>
                  <a:pt x="1020689" y="1180844"/>
                </a:lnTo>
                <a:cubicBezTo>
                  <a:pt x="1082020" y="1169692"/>
                  <a:pt x="1109899" y="1125088"/>
                  <a:pt x="1137777" y="1080483"/>
                </a:cubicBezTo>
                <a:cubicBezTo>
                  <a:pt x="1122909" y="1013576"/>
                  <a:pt x="1130342" y="941092"/>
                  <a:pt x="1176806" y="879761"/>
                </a:cubicBezTo>
                <a:cubicBezTo>
                  <a:pt x="1219553" y="835155"/>
                  <a:pt x="1173089" y="812854"/>
                  <a:pt x="1171231" y="7794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219743" y="1321669"/>
            <a:ext cx="1857961" cy="1255150"/>
          </a:xfrm>
          <a:custGeom>
            <a:avLst/>
            <a:gdLst>
              <a:gd name="connsiteX0" fmla="*/ 646771 w 1689410"/>
              <a:gd name="connsiteY0" fmla="*/ 953429 h 970156"/>
              <a:gd name="connsiteX1" fmla="*/ 0 w 1689410"/>
              <a:gd name="connsiteY1" fmla="*/ 156117 h 970156"/>
              <a:gd name="connsiteX2" fmla="*/ 27878 w 1689410"/>
              <a:gd name="connsiteY2" fmla="*/ 0 h 970156"/>
              <a:gd name="connsiteX3" fmla="*/ 1689410 w 1689410"/>
              <a:gd name="connsiteY3" fmla="*/ 100361 h 970156"/>
              <a:gd name="connsiteX4" fmla="*/ 1683834 w 1689410"/>
              <a:gd name="connsiteY4" fmla="*/ 234175 h 970156"/>
              <a:gd name="connsiteX5" fmla="*/ 981307 w 1689410"/>
              <a:gd name="connsiteY5" fmla="*/ 947853 h 970156"/>
              <a:gd name="connsiteX6" fmla="*/ 847493 w 1689410"/>
              <a:gd name="connsiteY6" fmla="*/ 970156 h 970156"/>
              <a:gd name="connsiteX7" fmla="*/ 646771 w 1689410"/>
              <a:gd name="connsiteY7" fmla="*/ 953429 h 970156"/>
              <a:gd name="connsiteX0-1" fmla="*/ 668124 w 1710763"/>
              <a:gd name="connsiteY0-2" fmla="*/ 953429 h 970156"/>
              <a:gd name="connsiteX1-3" fmla="*/ 21353 w 1710763"/>
              <a:gd name="connsiteY1-4" fmla="*/ 156117 h 970156"/>
              <a:gd name="connsiteX2-5" fmla="*/ 49231 w 1710763"/>
              <a:gd name="connsiteY2-6" fmla="*/ 0 h 970156"/>
              <a:gd name="connsiteX3-7" fmla="*/ 1710763 w 1710763"/>
              <a:gd name="connsiteY3-8" fmla="*/ 100361 h 970156"/>
              <a:gd name="connsiteX4-9" fmla="*/ 1705187 w 1710763"/>
              <a:gd name="connsiteY4-10" fmla="*/ 234175 h 970156"/>
              <a:gd name="connsiteX5-11" fmla="*/ 1002660 w 1710763"/>
              <a:gd name="connsiteY5-12" fmla="*/ 947853 h 970156"/>
              <a:gd name="connsiteX6-13" fmla="*/ 868846 w 1710763"/>
              <a:gd name="connsiteY6-14" fmla="*/ 970156 h 970156"/>
              <a:gd name="connsiteX7-15" fmla="*/ 668124 w 1710763"/>
              <a:gd name="connsiteY7-16" fmla="*/ 953429 h 970156"/>
              <a:gd name="connsiteX0-17" fmla="*/ 673409 w 1716048"/>
              <a:gd name="connsiteY0-18" fmla="*/ 953429 h 970156"/>
              <a:gd name="connsiteX1-19" fmla="*/ 26638 w 1716048"/>
              <a:gd name="connsiteY1-20" fmla="*/ 156117 h 970156"/>
              <a:gd name="connsiteX2-21" fmla="*/ 54516 w 1716048"/>
              <a:gd name="connsiteY2-22" fmla="*/ 0 h 970156"/>
              <a:gd name="connsiteX3-23" fmla="*/ 1716048 w 1716048"/>
              <a:gd name="connsiteY3-24" fmla="*/ 100361 h 970156"/>
              <a:gd name="connsiteX4-25" fmla="*/ 1710472 w 1716048"/>
              <a:gd name="connsiteY4-26" fmla="*/ 234175 h 970156"/>
              <a:gd name="connsiteX5-27" fmla="*/ 1007945 w 1716048"/>
              <a:gd name="connsiteY5-28" fmla="*/ 947853 h 970156"/>
              <a:gd name="connsiteX6-29" fmla="*/ 874131 w 1716048"/>
              <a:gd name="connsiteY6-30" fmla="*/ 970156 h 970156"/>
              <a:gd name="connsiteX7-31" fmla="*/ 673409 w 1716048"/>
              <a:gd name="connsiteY7-32" fmla="*/ 953429 h 970156"/>
              <a:gd name="connsiteX0-33" fmla="*/ 673409 w 1716048"/>
              <a:gd name="connsiteY0-34" fmla="*/ 1063740 h 1080467"/>
              <a:gd name="connsiteX1-35" fmla="*/ 26638 w 1716048"/>
              <a:gd name="connsiteY1-36" fmla="*/ 266428 h 1080467"/>
              <a:gd name="connsiteX2-37" fmla="*/ 54516 w 1716048"/>
              <a:gd name="connsiteY2-38" fmla="*/ 110311 h 1080467"/>
              <a:gd name="connsiteX3-39" fmla="*/ 1716048 w 1716048"/>
              <a:gd name="connsiteY3-40" fmla="*/ 210672 h 1080467"/>
              <a:gd name="connsiteX4-41" fmla="*/ 1710472 w 1716048"/>
              <a:gd name="connsiteY4-42" fmla="*/ 344486 h 1080467"/>
              <a:gd name="connsiteX5-43" fmla="*/ 1007945 w 1716048"/>
              <a:gd name="connsiteY5-44" fmla="*/ 1058164 h 1080467"/>
              <a:gd name="connsiteX6-45" fmla="*/ 874131 w 1716048"/>
              <a:gd name="connsiteY6-46" fmla="*/ 1080467 h 1080467"/>
              <a:gd name="connsiteX7-47" fmla="*/ 673409 w 1716048"/>
              <a:gd name="connsiteY7-48" fmla="*/ 1063740 h 1080467"/>
              <a:gd name="connsiteX0-49" fmla="*/ 673409 w 1716048"/>
              <a:gd name="connsiteY0-50" fmla="*/ 1140572 h 1157299"/>
              <a:gd name="connsiteX1-51" fmla="*/ 26638 w 1716048"/>
              <a:gd name="connsiteY1-52" fmla="*/ 343260 h 1157299"/>
              <a:gd name="connsiteX2-53" fmla="*/ 54516 w 1716048"/>
              <a:gd name="connsiteY2-54" fmla="*/ 187143 h 1157299"/>
              <a:gd name="connsiteX3-55" fmla="*/ 1716048 w 1716048"/>
              <a:gd name="connsiteY3-56" fmla="*/ 287504 h 1157299"/>
              <a:gd name="connsiteX4-57" fmla="*/ 1710472 w 1716048"/>
              <a:gd name="connsiteY4-58" fmla="*/ 421318 h 1157299"/>
              <a:gd name="connsiteX5-59" fmla="*/ 1007945 w 1716048"/>
              <a:gd name="connsiteY5-60" fmla="*/ 1134996 h 1157299"/>
              <a:gd name="connsiteX6-61" fmla="*/ 874131 w 1716048"/>
              <a:gd name="connsiteY6-62" fmla="*/ 1157299 h 1157299"/>
              <a:gd name="connsiteX7-63" fmla="*/ 673409 w 1716048"/>
              <a:gd name="connsiteY7-64" fmla="*/ 1140572 h 1157299"/>
              <a:gd name="connsiteX0-65" fmla="*/ 673409 w 1734070"/>
              <a:gd name="connsiteY0-66" fmla="*/ 1140572 h 1157299"/>
              <a:gd name="connsiteX1-67" fmla="*/ 26638 w 1734070"/>
              <a:gd name="connsiteY1-68" fmla="*/ 343260 h 1157299"/>
              <a:gd name="connsiteX2-69" fmla="*/ 54516 w 1734070"/>
              <a:gd name="connsiteY2-70" fmla="*/ 187143 h 1157299"/>
              <a:gd name="connsiteX3-71" fmla="*/ 1716048 w 1734070"/>
              <a:gd name="connsiteY3-72" fmla="*/ 287504 h 1157299"/>
              <a:gd name="connsiteX4-73" fmla="*/ 1710472 w 1734070"/>
              <a:gd name="connsiteY4-74" fmla="*/ 421318 h 1157299"/>
              <a:gd name="connsiteX5-75" fmla="*/ 1007945 w 1734070"/>
              <a:gd name="connsiteY5-76" fmla="*/ 1134996 h 1157299"/>
              <a:gd name="connsiteX6-77" fmla="*/ 874131 w 1734070"/>
              <a:gd name="connsiteY6-78" fmla="*/ 1157299 h 1157299"/>
              <a:gd name="connsiteX7-79" fmla="*/ 673409 w 1734070"/>
              <a:gd name="connsiteY7-80" fmla="*/ 1140572 h 1157299"/>
              <a:gd name="connsiteX0-81" fmla="*/ 673409 w 1744811"/>
              <a:gd name="connsiteY0-82" fmla="*/ 1140572 h 1157299"/>
              <a:gd name="connsiteX1-83" fmla="*/ 26638 w 1744811"/>
              <a:gd name="connsiteY1-84" fmla="*/ 343260 h 1157299"/>
              <a:gd name="connsiteX2-85" fmla="*/ 54516 w 1744811"/>
              <a:gd name="connsiteY2-86" fmla="*/ 187143 h 1157299"/>
              <a:gd name="connsiteX3-87" fmla="*/ 1716048 w 1744811"/>
              <a:gd name="connsiteY3-88" fmla="*/ 287504 h 1157299"/>
              <a:gd name="connsiteX4-89" fmla="*/ 1710472 w 1744811"/>
              <a:gd name="connsiteY4-90" fmla="*/ 421318 h 1157299"/>
              <a:gd name="connsiteX5-91" fmla="*/ 1007945 w 1744811"/>
              <a:gd name="connsiteY5-92" fmla="*/ 1134996 h 1157299"/>
              <a:gd name="connsiteX6-93" fmla="*/ 874131 w 1744811"/>
              <a:gd name="connsiteY6-94" fmla="*/ 1157299 h 1157299"/>
              <a:gd name="connsiteX7-95" fmla="*/ 673409 w 1744811"/>
              <a:gd name="connsiteY7-96" fmla="*/ 1140572 h 1157299"/>
              <a:gd name="connsiteX0-97" fmla="*/ 673409 w 1744811"/>
              <a:gd name="connsiteY0-98" fmla="*/ 1140572 h 1165633"/>
              <a:gd name="connsiteX1-99" fmla="*/ 26638 w 1744811"/>
              <a:gd name="connsiteY1-100" fmla="*/ 343260 h 1165633"/>
              <a:gd name="connsiteX2-101" fmla="*/ 54516 w 1744811"/>
              <a:gd name="connsiteY2-102" fmla="*/ 187143 h 1165633"/>
              <a:gd name="connsiteX3-103" fmla="*/ 1716048 w 1744811"/>
              <a:gd name="connsiteY3-104" fmla="*/ 287504 h 1165633"/>
              <a:gd name="connsiteX4-105" fmla="*/ 1710472 w 1744811"/>
              <a:gd name="connsiteY4-106" fmla="*/ 421318 h 1165633"/>
              <a:gd name="connsiteX5-107" fmla="*/ 1007945 w 1744811"/>
              <a:gd name="connsiteY5-108" fmla="*/ 1134996 h 1165633"/>
              <a:gd name="connsiteX6-109" fmla="*/ 874131 w 1744811"/>
              <a:gd name="connsiteY6-110" fmla="*/ 1157299 h 1165633"/>
              <a:gd name="connsiteX7-111" fmla="*/ 673409 w 1744811"/>
              <a:gd name="connsiteY7-112" fmla="*/ 1140572 h 1165633"/>
              <a:gd name="connsiteX0-113" fmla="*/ 673409 w 1744811"/>
              <a:gd name="connsiteY0-114" fmla="*/ 1140572 h 1165633"/>
              <a:gd name="connsiteX1-115" fmla="*/ 26638 w 1744811"/>
              <a:gd name="connsiteY1-116" fmla="*/ 343260 h 1165633"/>
              <a:gd name="connsiteX2-117" fmla="*/ 54516 w 1744811"/>
              <a:gd name="connsiteY2-118" fmla="*/ 187143 h 1165633"/>
              <a:gd name="connsiteX3-119" fmla="*/ 1716048 w 1744811"/>
              <a:gd name="connsiteY3-120" fmla="*/ 287504 h 1165633"/>
              <a:gd name="connsiteX4-121" fmla="*/ 1710472 w 1744811"/>
              <a:gd name="connsiteY4-122" fmla="*/ 421318 h 1165633"/>
              <a:gd name="connsiteX5-123" fmla="*/ 1007945 w 1744811"/>
              <a:gd name="connsiteY5-124" fmla="*/ 1134996 h 1165633"/>
              <a:gd name="connsiteX6-125" fmla="*/ 874131 w 1744811"/>
              <a:gd name="connsiteY6-126" fmla="*/ 1157299 h 1165633"/>
              <a:gd name="connsiteX7-127" fmla="*/ 673409 w 1744811"/>
              <a:gd name="connsiteY7-128" fmla="*/ 1140572 h 1165633"/>
              <a:gd name="connsiteX0-129" fmla="*/ 673409 w 1744811"/>
              <a:gd name="connsiteY0-130" fmla="*/ 1153650 h 1178711"/>
              <a:gd name="connsiteX1-131" fmla="*/ 26638 w 1744811"/>
              <a:gd name="connsiteY1-132" fmla="*/ 356338 h 1178711"/>
              <a:gd name="connsiteX2-133" fmla="*/ 54516 w 1744811"/>
              <a:gd name="connsiteY2-134" fmla="*/ 200221 h 1178711"/>
              <a:gd name="connsiteX3-135" fmla="*/ 1716048 w 1744811"/>
              <a:gd name="connsiteY3-136" fmla="*/ 300582 h 1178711"/>
              <a:gd name="connsiteX4-137" fmla="*/ 1710472 w 1744811"/>
              <a:gd name="connsiteY4-138" fmla="*/ 434396 h 1178711"/>
              <a:gd name="connsiteX5-139" fmla="*/ 1007945 w 1744811"/>
              <a:gd name="connsiteY5-140" fmla="*/ 1148074 h 1178711"/>
              <a:gd name="connsiteX6-141" fmla="*/ 874131 w 1744811"/>
              <a:gd name="connsiteY6-142" fmla="*/ 1170377 h 1178711"/>
              <a:gd name="connsiteX7-143" fmla="*/ 673409 w 1744811"/>
              <a:gd name="connsiteY7-144" fmla="*/ 1153650 h 1178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44811" h="1178711">
                <a:moveTo>
                  <a:pt x="673409" y="1153650"/>
                </a:moveTo>
                <a:lnTo>
                  <a:pt x="26638" y="356338"/>
                </a:lnTo>
                <a:cubicBezTo>
                  <a:pt x="-30976" y="293148"/>
                  <a:pt x="17345" y="235533"/>
                  <a:pt x="54516" y="200221"/>
                </a:cubicBezTo>
                <a:cubicBezTo>
                  <a:pt x="541453" y="-84135"/>
                  <a:pt x="1229112" y="-78559"/>
                  <a:pt x="1716048" y="300582"/>
                </a:cubicBezTo>
                <a:cubicBezTo>
                  <a:pt x="1758794" y="345187"/>
                  <a:pt x="1751360" y="395367"/>
                  <a:pt x="1710472" y="434396"/>
                </a:cubicBezTo>
                <a:lnTo>
                  <a:pt x="1007945" y="1148074"/>
                </a:lnTo>
                <a:cubicBezTo>
                  <a:pt x="952189" y="1205689"/>
                  <a:pt x="918736" y="1162943"/>
                  <a:pt x="874131" y="1170377"/>
                </a:cubicBezTo>
                <a:cubicBezTo>
                  <a:pt x="807224" y="1136923"/>
                  <a:pt x="740316" y="1159226"/>
                  <a:pt x="673409" y="115365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317346" y="1863548"/>
            <a:ext cx="1321362" cy="1996313"/>
          </a:xfrm>
          <a:custGeom>
            <a:avLst/>
            <a:gdLst>
              <a:gd name="connsiteX0" fmla="*/ 791736 w 903248"/>
              <a:gd name="connsiteY0" fmla="*/ 0 h 1828800"/>
              <a:gd name="connsiteX1" fmla="*/ 0 w 903248"/>
              <a:gd name="connsiteY1" fmla="*/ 802888 h 1828800"/>
              <a:gd name="connsiteX2" fmla="*/ 5575 w 903248"/>
              <a:gd name="connsiteY2" fmla="*/ 1098396 h 1828800"/>
              <a:gd name="connsiteX3" fmla="*/ 713678 w 903248"/>
              <a:gd name="connsiteY3" fmla="*/ 1828800 h 1828800"/>
              <a:gd name="connsiteX4" fmla="*/ 836341 w 903248"/>
              <a:gd name="connsiteY4" fmla="*/ 1806498 h 1828800"/>
              <a:gd name="connsiteX5" fmla="*/ 903248 w 903248"/>
              <a:gd name="connsiteY5" fmla="*/ 5576 h 1828800"/>
              <a:gd name="connsiteX6" fmla="*/ 791736 w 903248"/>
              <a:gd name="connsiteY6" fmla="*/ 0 h 1828800"/>
              <a:gd name="connsiteX0-1" fmla="*/ 791736 w 1136822"/>
              <a:gd name="connsiteY0-2" fmla="*/ 0 h 1828800"/>
              <a:gd name="connsiteX1-3" fmla="*/ 0 w 1136822"/>
              <a:gd name="connsiteY1-4" fmla="*/ 802888 h 1828800"/>
              <a:gd name="connsiteX2-5" fmla="*/ 5575 w 1136822"/>
              <a:gd name="connsiteY2-6" fmla="*/ 1098396 h 1828800"/>
              <a:gd name="connsiteX3-7" fmla="*/ 713678 w 1136822"/>
              <a:gd name="connsiteY3-8" fmla="*/ 1828800 h 1828800"/>
              <a:gd name="connsiteX4-9" fmla="*/ 836341 w 1136822"/>
              <a:gd name="connsiteY4-10" fmla="*/ 1806498 h 1828800"/>
              <a:gd name="connsiteX5-11" fmla="*/ 903248 w 1136822"/>
              <a:gd name="connsiteY5-12" fmla="*/ 5576 h 1828800"/>
              <a:gd name="connsiteX6-13" fmla="*/ 791736 w 1136822"/>
              <a:gd name="connsiteY6-14" fmla="*/ 0 h 1828800"/>
              <a:gd name="connsiteX0-15" fmla="*/ 791736 w 1224674"/>
              <a:gd name="connsiteY0-16" fmla="*/ 0 h 1828800"/>
              <a:gd name="connsiteX1-17" fmla="*/ 0 w 1224674"/>
              <a:gd name="connsiteY1-18" fmla="*/ 802888 h 1828800"/>
              <a:gd name="connsiteX2-19" fmla="*/ 5575 w 1224674"/>
              <a:gd name="connsiteY2-20" fmla="*/ 1098396 h 1828800"/>
              <a:gd name="connsiteX3-21" fmla="*/ 713678 w 1224674"/>
              <a:gd name="connsiteY3-22" fmla="*/ 1828800 h 1828800"/>
              <a:gd name="connsiteX4-23" fmla="*/ 836341 w 1224674"/>
              <a:gd name="connsiteY4-24" fmla="*/ 1806498 h 1828800"/>
              <a:gd name="connsiteX5-25" fmla="*/ 903248 w 1224674"/>
              <a:gd name="connsiteY5-26" fmla="*/ 5576 h 1828800"/>
              <a:gd name="connsiteX6-27" fmla="*/ 791736 w 1224674"/>
              <a:gd name="connsiteY6-28" fmla="*/ 0 h 1828800"/>
              <a:gd name="connsiteX0-29" fmla="*/ 791736 w 1224674"/>
              <a:gd name="connsiteY0-30" fmla="*/ 0 h 1830231"/>
              <a:gd name="connsiteX1-31" fmla="*/ 0 w 1224674"/>
              <a:gd name="connsiteY1-32" fmla="*/ 802888 h 1830231"/>
              <a:gd name="connsiteX2-33" fmla="*/ 5575 w 1224674"/>
              <a:gd name="connsiteY2-34" fmla="*/ 1098396 h 1830231"/>
              <a:gd name="connsiteX3-35" fmla="*/ 713678 w 1224674"/>
              <a:gd name="connsiteY3-36" fmla="*/ 1828800 h 1830231"/>
              <a:gd name="connsiteX4-37" fmla="*/ 836341 w 1224674"/>
              <a:gd name="connsiteY4-38" fmla="*/ 1806498 h 1830231"/>
              <a:gd name="connsiteX5-39" fmla="*/ 903248 w 1224674"/>
              <a:gd name="connsiteY5-40" fmla="*/ 5576 h 1830231"/>
              <a:gd name="connsiteX6-41" fmla="*/ 791736 w 1224674"/>
              <a:gd name="connsiteY6-42" fmla="*/ 0 h 1830231"/>
              <a:gd name="connsiteX0-43" fmla="*/ 791736 w 1224674"/>
              <a:gd name="connsiteY0-44" fmla="*/ 0 h 1848859"/>
              <a:gd name="connsiteX1-45" fmla="*/ 0 w 1224674"/>
              <a:gd name="connsiteY1-46" fmla="*/ 802888 h 1848859"/>
              <a:gd name="connsiteX2-47" fmla="*/ 5575 w 1224674"/>
              <a:gd name="connsiteY2-48" fmla="*/ 1098396 h 1848859"/>
              <a:gd name="connsiteX3-49" fmla="*/ 713678 w 1224674"/>
              <a:gd name="connsiteY3-50" fmla="*/ 1828800 h 1848859"/>
              <a:gd name="connsiteX4-51" fmla="*/ 836341 w 1224674"/>
              <a:gd name="connsiteY4-52" fmla="*/ 1806498 h 1848859"/>
              <a:gd name="connsiteX5-53" fmla="*/ 903248 w 1224674"/>
              <a:gd name="connsiteY5-54" fmla="*/ 5576 h 1848859"/>
              <a:gd name="connsiteX6-55" fmla="*/ 791736 w 1224674"/>
              <a:gd name="connsiteY6-56" fmla="*/ 0 h 1848859"/>
              <a:gd name="connsiteX0-57" fmla="*/ 815320 w 1248258"/>
              <a:gd name="connsiteY0-58" fmla="*/ 0 h 1848859"/>
              <a:gd name="connsiteX1-59" fmla="*/ 23584 w 1248258"/>
              <a:gd name="connsiteY1-60" fmla="*/ 802888 h 1848859"/>
              <a:gd name="connsiteX2-61" fmla="*/ 29159 w 1248258"/>
              <a:gd name="connsiteY2-62" fmla="*/ 1098396 h 1848859"/>
              <a:gd name="connsiteX3-63" fmla="*/ 737262 w 1248258"/>
              <a:gd name="connsiteY3-64" fmla="*/ 1828800 h 1848859"/>
              <a:gd name="connsiteX4-65" fmla="*/ 859925 w 1248258"/>
              <a:gd name="connsiteY4-66" fmla="*/ 1806498 h 1848859"/>
              <a:gd name="connsiteX5-67" fmla="*/ 926832 w 1248258"/>
              <a:gd name="connsiteY5-68" fmla="*/ 5576 h 1848859"/>
              <a:gd name="connsiteX6-69" fmla="*/ 815320 w 1248258"/>
              <a:gd name="connsiteY6-70" fmla="*/ 0 h 1848859"/>
              <a:gd name="connsiteX0-71" fmla="*/ 807953 w 1240891"/>
              <a:gd name="connsiteY0-72" fmla="*/ 0 h 1848859"/>
              <a:gd name="connsiteX1-73" fmla="*/ 16217 w 1240891"/>
              <a:gd name="connsiteY1-74" fmla="*/ 802888 h 1848859"/>
              <a:gd name="connsiteX2-75" fmla="*/ 21792 w 1240891"/>
              <a:gd name="connsiteY2-76" fmla="*/ 1098396 h 1848859"/>
              <a:gd name="connsiteX3-77" fmla="*/ 729895 w 1240891"/>
              <a:gd name="connsiteY3-78" fmla="*/ 1828800 h 1848859"/>
              <a:gd name="connsiteX4-79" fmla="*/ 852558 w 1240891"/>
              <a:gd name="connsiteY4-80" fmla="*/ 1806498 h 1848859"/>
              <a:gd name="connsiteX5-81" fmla="*/ 919465 w 1240891"/>
              <a:gd name="connsiteY5-82" fmla="*/ 5576 h 1848859"/>
              <a:gd name="connsiteX6-83" fmla="*/ 807953 w 1240891"/>
              <a:gd name="connsiteY6-84" fmla="*/ 0 h 1848859"/>
              <a:gd name="connsiteX0-85" fmla="*/ 807953 w 1240891"/>
              <a:gd name="connsiteY0-86" fmla="*/ 20494 h 1869353"/>
              <a:gd name="connsiteX1-87" fmla="*/ 16217 w 1240891"/>
              <a:gd name="connsiteY1-88" fmla="*/ 823382 h 1869353"/>
              <a:gd name="connsiteX2-89" fmla="*/ 21792 w 1240891"/>
              <a:gd name="connsiteY2-90" fmla="*/ 1118890 h 1869353"/>
              <a:gd name="connsiteX3-91" fmla="*/ 729895 w 1240891"/>
              <a:gd name="connsiteY3-92" fmla="*/ 1849294 h 1869353"/>
              <a:gd name="connsiteX4-93" fmla="*/ 852558 w 1240891"/>
              <a:gd name="connsiteY4-94" fmla="*/ 1826992 h 1869353"/>
              <a:gd name="connsiteX5-95" fmla="*/ 919465 w 1240891"/>
              <a:gd name="connsiteY5-96" fmla="*/ 26070 h 1869353"/>
              <a:gd name="connsiteX6-97" fmla="*/ 807953 w 1240891"/>
              <a:gd name="connsiteY6-98" fmla="*/ 20494 h 1869353"/>
              <a:gd name="connsiteX0-99" fmla="*/ 807953 w 1240891"/>
              <a:gd name="connsiteY0-100" fmla="*/ 25879 h 1874738"/>
              <a:gd name="connsiteX1-101" fmla="*/ 16217 w 1240891"/>
              <a:gd name="connsiteY1-102" fmla="*/ 828767 h 1874738"/>
              <a:gd name="connsiteX2-103" fmla="*/ 21792 w 1240891"/>
              <a:gd name="connsiteY2-104" fmla="*/ 1124275 h 1874738"/>
              <a:gd name="connsiteX3-105" fmla="*/ 729895 w 1240891"/>
              <a:gd name="connsiteY3-106" fmla="*/ 1854679 h 1874738"/>
              <a:gd name="connsiteX4-107" fmla="*/ 852558 w 1240891"/>
              <a:gd name="connsiteY4-108" fmla="*/ 1832377 h 1874738"/>
              <a:gd name="connsiteX5-109" fmla="*/ 919465 w 1240891"/>
              <a:gd name="connsiteY5-110" fmla="*/ 31455 h 1874738"/>
              <a:gd name="connsiteX6-111" fmla="*/ 807953 w 1240891"/>
              <a:gd name="connsiteY6-112" fmla="*/ 25879 h 18747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40891" h="1874738">
                <a:moveTo>
                  <a:pt x="807953" y="25879"/>
                </a:moveTo>
                <a:lnTo>
                  <a:pt x="16217" y="828767"/>
                </a:lnTo>
                <a:cubicBezTo>
                  <a:pt x="57104" y="1016480"/>
                  <a:pt x="-41397" y="1064801"/>
                  <a:pt x="21792" y="1124275"/>
                </a:cubicBezTo>
                <a:lnTo>
                  <a:pt x="729895" y="1854679"/>
                </a:lnTo>
                <a:cubicBezTo>
                  <a:pt x="770783" y="1891850"/>
                  <a:pt x="806095" y="1873265"/>
                  <a:pt x="852558" y="1832377"/>
                </a:cubicBezTo>
                <a:cubicBezTo>
                  <a:pt x="1220548" y="1583333"/>
                  <a:pt x="1471451" y="592733"/>
                  <a:pt x="919465" y="31455"/>
                </a:cubicBezTo>
                <a:cubicBezTo>
                  <a:pt x="887869" y="7293"/>
                  <a:pt x="850700" y="-22442"/>
                  <a:pt x="807953" y="2587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79659" y="3163618"/>
            <a:ext cx="1535481" cy="1316100"/>
          </a:xfrm>
          <a:custGeom>
            <a:avLst/>
            <a:gdLst>
              <a:gd name="connsiteX0" fmla="*/ 769434 w 1416205"/>
              <a:gd name="connsiteY0" fmla="*/ 0 h 1215483"/>
              <a:gd name="connsiteX1" fmla="*/ 1416205 w 1416205"/>
              <a:gd name="connsiteY1" fmla="*/ 646771 h 1215483"/>
              <a:gd name="connsiteX2" fmla="*/ 1221059 w 1416205"/>
              <a:gd name="connsiteY2" fmla="*/ 1115122 h 1215483"/>
              <a:gd name="connsiteX3" fmla="*/ 1137424 w 1416205"/>
              <a:gd name="connsiteY3" fmla="*/ 1215483 h 1215483"/>
              <a:gd name="connsiteX4" fmla="*/ 111512 w 1416205"/>
              <a:gd name="connsiteY4" fmla="*/ 1215483 h 1215483"/>
              <a:gd name="connsiteX5" fmla="*/ 0 w 1416205"/>
              <a:gd name="connsiteY5" fmla="*/ 1092820 h 1215483"/>
              <a:gd name="connsiteX6" fmla="*/ 613317 w 1416205"/>
              <a:gd name="connsiteY6" fmla="*/ 5576 h 1215483"/>
              <a:gd name="connsiteX7" fmla="*/ 769434 w 1416205"/>
              <a:gd name="connsiteY7" fmla="*/ 0 h 1215483"/>
              <a:gd name="connsiteX0-1" fmla="*/ 772739 w 1419510"/>
              <a:gd name="connsiteY0-2" fmla="*/ 0 h 1215483"/>
              <a:gd name="connsiteX1-3" fmla="*/ 1419510 w 1419510"/>
              <a:gd name="connsiteY1-4" fmla="*/ 646771 h 1215483"/>
              <a:gd name="connsiteX2-5" fmla="*/ 1224364 w 1419510"/>
              <a:gd name="connsiteY2-6" fmla="*/ 1115122 h 1215483"/>
              <a:gd name="connsiteX3-7" fmla="*/ 1140729 w 1419510"/>
              <a:gd name="connsiteY3-8" fmla="*/ 1215483 h 1215483"/>
              <a:gd name="connsiteX4-9" fmla="*/ 114817 w 1419510"/>
              <a:gd name="connsiteY4-10" fmla="*/ 1215483 h 1215483"/>
              <a:gd name="connsiteX5-11" fmla="*/ 3305 w 1419510"/>
              <a:gd name="connsiteY5-12" fmla="*/ 1092820 h 1215483"/>
              <a:gd name="connsiteX6-13" fmla="*/ 616622 w 1419510"/>
              <a:gd name="connsiteY6-14" fmla="*/ 5576 h 1215483"/>
              <a:gd name="connsiteX7-15" fmla="*/ 772739 w 1419510"/>
              <a:gd name="connsiteY7-16" fmla="*/ 0 h 1215483"/>
              <a:gd name="connsiteX0-17" fmla="*/ 774134 w 1420905"/>
              <a:gd name="connsiteY0-18" fmla="*/ 0 h 1215483"/>
              <a:gd name="connsiteX1-19" fmla="*/ 1420905 w 1420905"/>
              <a:gd name="connsiteY1-20" fmla="*/ 646771 h 1215483"/>
              <a:gd name="connsiteX2-21" fmla="*/ 1225759 w 1420905"/>
              <a:gd name="connsiteY2-22" fmla="*/ 1115122 h 1215483"/>
              <a:gd name="connsiteX3-23" fmla="*/ 1142124 w 1420905"/>
              <a:gd name="connsiteY3-24" fmla="*/ 1215483 h 1215483"/>
              <a:gd name="connsiteX4-25" fmla="*/ 116212 w 1420905"/>
              <a:gd name="connsiteY4-26" fmla="*/ 1215483 h 1215483"/>
              <a:gd name="connsiteX5-27" fmla="*/ 4700 w 1420905"/>
              <a:gd name="connsiteY5-28" fmla="*/ 1092820 h 1215483"/>
              <a:gd name="connsiteX6-29" fmla="*/ 618017 w 1420905"/>
              <a:gd name="connsiteY6-30" fmla="*/ 5576 h 1215483"/>
              <a:gd name="connsiteX7-31" fmla="*/ 774134 w 1420905"/>
              <a:gd name="connsiteY7-32" fmla="*/ 0 h 1215483"/>
              <a:gd name="connsiteX0-33" fmla="*/ 774134 w 1420905"/>
              <a:gd name="connsiteY0-34" fmla="*/ 8769 h 1224252"/>
              <a:gd name="connsiteX1-35" fmla="*/ 1420905 w 1420905"/>
              <a:gd name="connsiteY1-36" fmla="*/ 655540 h 1224252"/>
              <a:gd name="connsiteX2-37" fmla="*/ 1225759 w 1420905"/>
              <a:gd name="connsiteY2-38" fmla="*/ 1123891 h 1224252"/>
              <a:gd name="connsiteX3-39" fmla="*/ 1142124 w 1420905"/>
              <a:gd name="connsiteY3-40" fmla="*/ 1224252 h 1224252"/>
              <a:gd name="connsiteX4-41" fmla="*/ 116212 w 1420905"/>
              <a:gd name="connsiteY4-42" fmla="*/ 1224252 h 1224252"/>
              <a:gd name="connsiteX5-43" fmla="*/ 4700 w 1420905"/>
              <a:gd name="connsiteY5-44" fmla="*/ 1101589 h 1224252"/>
              <a:gd name="connsiteX6-45" fmla="*/ 618017 w 1420905"/>
              <a:gd name="connsiteY6-46" fmla="*/ 14345 h 1224252"/>
              <a:gd name="connsiteX7-47" fmla="*/ 774134 w 1420905"/>
              <a:gd name="connsiteY7-48" fmla="*/ 8769 h 1224252"/>
              <a:gd name="connsiteX0-49" fmla="*/ 774134 w 1420905"/>
              <a:gd name="connsiteY0-50" fmla="*/ 20467 h 1235950"/>
              <a:gd name="connsiteX1-51" fmla="*/ 1420905 w 1420905"/>
              <a:gd name="connsiteY1-52" fmla="*/ 667238 h 1235950"/>
              <a:gd name="connsiteX2-53" fmla="*/ 1225759 w 1420905"/>
              <a:gd name="connsiteY2-54" fmla="*/ 1135589 h 1235950"/>
              <a:gd name="connsiteX3-55" fmla="*/ 1142124 w 1420905"/>
              <a:gd name="connsiteY3-56" fmla="*/ 1235950 h 1235950"/>
              <a:gd name="connsiteX4-57" fmla="*/ 116212 w 1420905"/>
              <a:gd name="connsiteY4-58" fmla="*/ 1235950 h 1235950"/>
              <a:gd name="connsiteX5-59" fmla="*/ 4700 w 1420905"/>
              <a:gd name="connsiteY5-60" fmla="*/ 1113287 h 1235950"/>
              <a:gd name="connsiteX6-61" fmla="*/ 618017 w 1420905"/>
              <a:gd name="connsiteY6-62" fmla="*/ 26043 h 1235950"/>
              <a:gd name="connsiteX7-63" fmla="*/ 774134 w 1420905"/>
              <a:gd name="connsiteY7-64" fmla="*/ 20467 h 1235950"/>
              <a:gd name="connsiteX0-65" fmla="*/ 774134 w 1435161"/>
              <a:gd name="connsiteY0-66" fmla="*/ 20467 h 1235950"/>
              <a:gd name="connsiteX1-67" fmla="*/ 1420905 w 1435161"/>
              <a:gd name="connsiteY1-68" fmla="*/ 667238 h 1235950"/>
              <a:gd name="connsiteX2-69" fmla="*/ 1225759 w 1435161"/>
              <a:gd name="connsiteY2-70" fmla="*/ 1135589 h 1235950"/>
              <a:gd name="connsiteX3-71" fmla="*/ 1142124 w 1435161"/>
              <a:gd name="connsiteY3-72" fmla="*/ 1235950 h 1235950"/>
              <a:gd name="connsiteX4-73" fmla="*/ 116212 w 1435161"/>
              <a:gd name="connsiteY4-74" fmla="*/ 1235950 h 1235950"/>
              <a:gd name="connsiteX5-75" fmla="*/ 4700 w 1435161"/>
              <a:gd name="connsiteY5-76" fmla="*/ 1113287 h 1235950"/>
              <a:gd name="connsiteX6-77" fmla="*/ 618017 w 1435161"/>
              <a:gd name="connsiteY6-78" fmla="*/ 26043 h 1235950"/>
              <a:gd name="connsiteX7-79" fmla="*/ 774134 w 1435161"/>
              <a:gd name="connsiteY7-80" fmla="*/ 20467 h 1235950"/>
              <a:gd name="connsiteX0-81" fmla="*/ 774134 w 1433330"/>
              <a:gd name="connsiteY0-82" fmla="*/ 20467 h 1235950"/>
              <a:gd name="connsiteX1-83" fmla="*/ 1420905 w 1433330"/>
              <a:gd name="connsiteY1-84" fmla="*/ 667238 h 1235950"/>
              <a:gd name="connsiteX2-85" fmla="*/ 1225759 w 1433330"/>
              <a:gd name="connsiteY2-86" fmla="*/ 1135589 h 1235950"/>
              <a:gd name="connsiteX3-87" fmla="*/ 1142124 w 1433330"/>
              <a:gd name="connsiteY3-88" fmla="*/ 1235950 h 1235950"/>
              <a:gd name="connsiteX4-89" fmla="*/ 116212 w 1433330"/>
              <a:gd name="connsiteY4-90" fmla="*/ 1235950 h 1235950"/>
              <a:gd name="connsiteX5-91" fmla="*/ 4700 w 1433330"/>
              <a:gd name="connsiteY5-92" fmla="*/ 1113287 h 1235950"/>
              <a:gd name="connsiteX6-93" fmla="*/ 618017 w 1433330"/>
              <a:gd name="connsiteY6-94" fmla="*/ 26043 h 1235950"/>
              <a:gd name="connsiteX7-95" fmla="*/ 774134 w 1433330"/>
              <a:gd name="connsiteY7-96" fmla="*/ 20467 h 1235950"/>
              <a:gd name="connsiteX0-97" fmla="*/ 774134 w 1441970"/>
              <a:gd name="connsiteY0-98" fmla="*/ 20467 h 1235950"/>
              <a:gd name="connsiteX1-99" fmla="*/ 1420905 w 1441970"/>
              <a:gd name="connsiteY1-100" fmla="*/ 667238 h 1235950"/>
              <a:gd name="connsiteX2-101" fmla="*/ 1225759 w 1441970"/>
              <a:gd name="connsiteY2-102" fmla="*/ 1135589 h 1235950"/>
              <a:gd name="connsiteX3-103" fmla="*/ 1142124 w 1441970"/>
              <a:gd name="connsiteY3-104" fmla="*/ 1235950 h 1235950"/>
              <a:gd name="connsiteX4-105" fmla="*/ 116212 w 1441970"/>
              <a:gd name="connsiteY4-106" fmla="*/ 1235950 h 1235950"/>
              <a:gd name="connsiteX5-107" fmla="*/ 4700 w 1441970"/>
              <a:gd name="connsiteY5-108" fmla="*/ 1113287 h 1235950"/>
              <a:gd name="connsiteX6-109" fmla="*/ 618017 w 1441970"/>
              <a:gd name="connsiteY6-110" fmla="*/ 26043 h 1235950"/>
              <a:gd name="connsiteX7-111" fmla="*/ 774134 w 1441970"/>
              <a:gd name="connsiteY7-112" fmla="*/ 20467 h 1235950"/>
              <a:gd name="connsiteX0-113" fmla="*/ 774134 w 1441970"/>
              <a:gd name="connsiteY0-114" fmla="*/ 20467 h 1235950"/>
              <a:gd name="connsiteX1-115" fmla="*/ 1420905 w 1441970"/>
              <a:gd name="connsiteY1-116" fmla="*/ 667238 h 1235950"/>
              <a:gd name="connsiteX2-117" fmla="*/ 1225759 w 1441970"/>
              <a:gd name="connsiteY2-118" fmla="*/ 1135589 h 1235950"/>
              <a:gd name="connsiteX3-119" fmla="*/ 1142124 w 1441970"/>
              <a:gd name="connsiteY3-120" fmla="*/ 1235950 h 1235950"/>
              <a:gd name="connsiteX4-121" fmla="*/ 116212 w 1441970"/>
              <a:gd name="connsiteY4-122" fmla="*/ 1235950 h 1235950"/>
              <a:gd name="connsiteX5-123" fmla="*/ 4700 w 1441970"/>
              <a:gd name="connsiteY5-124" fmla="*/ 1113287 h 1235950"/>
              <a:gd name="connsiteX6-125" fmla="*/ 618017 w 1441970"/>
              <a:gd name="connsiteY6-126" fmla="*/ 26043 h 1235950"/>
              <a:gd name="connsiteX7-127" fmla="*/ 774134 w 1441970"/>
              <a:gd name="connsiteY7-128" fmla="*/ 20467 h 1235950"/>
              <a:gd name="connsiteX0-129" fmla="*/ 774134 w 1441970"/>
              <a:gd name="connsiteY0-130" fmla="*/ 20467 h 1235950"/>
              <a:gd name="connsiteX1-131" fmla="*/ 1420905 w 1441970"/>
              <a:gd name="connsiteY1-132" fmla="*/ 667238 h 1235950"/>
              <a:gd name="connsiteX2-133" fmla="*/ 1225759 w 1441970"/>
              <a:gd name="connsiteY2-134" fmla="*/ 1135589 h 1235950"/>
              <a:gd name="connsiteX3-135" fmla="*/ 1142124 w 1441970"/>
              <a:gd name="connsiteY3-136" fmla="*/ 1235950 h 1235950"/>
              <a:gd name="connsiteX4-137" fmla="*/ 116212 w 1441970"/>
              <a:gd name="connsiteY4-138" fmla="*/ 1235950 h 1235950"/>
              <a:gd name="connsiteX5-139" fmla="*/ 4700 w 1441970"/>
              <a:gd name="connsiteY5-140" fmla="*/ 1113287 h 1235950"/>
              <a:gd name="connsiteX6-141" fmla="*/ 618017 w 1441970"/>
              <a:gd name="connsiteY6-142" fmla="*/ 26043 h 1235950"/>
              <a:gd name="connsiteX7-143" fmla="*/ 774134 w 1441970"/>
              <a:gd name="connsiteY7-144" fmla="*/ 20467 h 1235950"/>
              <a:gd name="connsiteX0-145" fmla="*/ 774134 w 1441970"/>
              <a:gd name="connsiteY0-146" fmla="*/ 20467 h 1235950"/>
              <a:gd name="connsiteX1-147" fmla="*/ 1420905 w 1441970"/>
              <a:gd name="connsiteY1-148" fmla="*/ 667238 h 1235950"/>
              <a:gd name="connsiteX2-149" fmla="*/ 1225759 w 1441970"/>
              <a:gd name="connsiteY2-150" fmla="*/ 1135589 h 1235950"/>
              <a:gd name="connsiteX3-151" fmla="*/ 1142124 w 1441970"/>
              <a:gd name="connsiteY3-152" fmla="*/ 1235950 h 1235950"/>
              <a:gd name="connsiteX4-153" fmla="*/ 116212 w 1441970"/>
              <a:gd name="connsiteY4-154" fmla="*/ 1235950 h 1235950"/>
              <a:gd name="connsiteX5-155" fmla="*/ 4700 w 1441970"/>
              <a:gd name="connsiteY5-156" fmla="*/ 1113287 h 1235950"/>
              <a:gd name="connsiteX6-157" fmla="*/ 618017 w 1441970"/>
              <a:gd name="connsiteY6-158" fmla="*/ 26043 h 1235950"/>
              <a:gd name="connsiteX7-159" fmla="*/ 774134 w 1441970"/>
              <a:gd name="connsiteY7-160" fmla="*/ 20467 h 1235950"/>
              <a:gd name="connsiteX0-161" fmla="*/ 774134 w 1441970"/>
              <a:gd name="connsiteY0-162" fmla="*/ 20467 h 1235950"/>
              <a:gd name="connsiteX1-163" fmla="*/ 1420905 w 1441970"/>
              <a:gd name="connsiteY1-164" fmla="*/ 667238 h 1235950"/>
              <a:gd name="connsiteX2-165" fmla="*/ 1225759 w 1441970"/>
              <a:gd name="connsiteY2-166" fmla="*/ 1135589 h 1235950"/>
              <a:gd name="connsiteX3-167" fmla="*/ 1142124 w 1441970"/>
              <a:gd name="connsiteY3-168" fmla="*/ 1235950 h 1235950"/>
              <a:gd name="connsiteX4-169" fmla="*/ 116212 w 1441970"/>
              <a:gd name="connsiteY4-170" fmla="*/ 1235950 h 1235950"/>
              <a:gd name="connsiteX5-171" fmla="*/ 4700 w 1441970"/>
              <a:gd name="connsiteY5-172" fmla="*/ 1113287 h 1235950"/>
              <a:gd name="connsiteX6-173" fmla="*/ 618017 w 1441970"/>
              <a:gd name="connsiteY6-174" fmla="*/ 26043 h 1235950"/>
              <a:gd name="connsiteX7-175" fmla="*/ 774134 w 1441970"/>
              <a:gd name="connsiteY7-176" fmla="*/ 20467 h 1235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441970" h="1235950">
                <a:moveTo>
                  <a:pt x="774134" y="20467"/>
                </a:moveTo>
                <a:lnTo>
                  <a:pt x="1420905" y="667238"/>
                </a:lnTo>
                <a:cubicBezTo>
                  <a:pt x="1517549" y="762022"/>
                  <a:pt x="1251779" y="879111"/>
                  <a:pt x="1225759" y="1135589"/>
                </a:cubicBezTo>
                <a:cubicBezTo>
                  <a:pt x="1225759" y="1180194"/>
                  <a:pt x="1197880" y="1224798"/>
                  <a:pt x="1142124" y="1235950"/>
                </a:cubicBezTo>
                <a:lnTo>
                  <a:pt x="116212" y="1235950"/>
                </a:lnTo>
                <a:cubicBezTo>
                  <a:pt x="23284" y="1228516"/>
                  <a:pt x="8418" y="1182053"/>
                  <a:pt x="4700" y="1113287"/>
                </a:cubicBezTo>
                <a:cubicBezTo>
                  <a:pt x="-41764" y="315974"/>
                  <a:pt x="263036" y="187736"/>
                  <a:pt x="618017" y="26043"/>
                </a:cubicBezTo>
                <a:cubicBezTo>
                  <a:pt x="670056" y="-3694"/>
                  <a:pt x="727671" y="-11128"/>
                  <a:pt x="774134" y="2046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89281" y="4657834"/>
            <a:ext cx="1703429" cy="1703429"/>
          </a:xfrm>
          <a:prstGeom prst="ellipse">
            <a:avLst/>
          </a:pr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667533" y="5128161"/>
            <a:ext cx="746924" cy="728854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597227" y="2188557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02141" y="1540382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13798" y="253853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9283" y="3566986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矩形 3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8" name="圆角矩形 3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44" name="椭圆 43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46" name="椭圆 45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2" name="矩形 21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6532" y="3033286"/>
            <a:ext cx="1044924" cy="975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1" grpId="0"/>
      <p:bldP spid="22" grpId="0" animBg="1"/>
      <p:bldP spid="22" grpId="1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8" y="3784397"/>
            <a:ext cx="1700213" cy="2060575"/>
            <a:chOff x="1011238" y="3784397"/>
            <a:chExt cx="1700213" cy="2060575"/>
          </a:xfrm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3" y="1714297"/>
            <a:ext cx="1700213" cy="2060575"/>
            <a:chOff x="3784963" y="1714297"/>
            <a:chExt cx="1700213" cy="2060575"/>
          </a:xfrm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3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7"/>
            <a:ext cx="1700213" cy="2060575"/>
            <a:chOff x="6558688" y="3784397"/>
            <a:chExt cx="1700213" cy="2060575"/>
          </a:xfrm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7"/>
            <a:ext cx="1700213" cy="2060575"/>
            <a:chOff x="9332412" y="1714297"/>
            <a:chExt cx="1700213" cy="2060575"/>
          </a:xfrm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0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400458" y="4668045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348" y="2259373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9151" y="4683606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19797" y="2250479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099454" y="4487226"/>
            <a:ext cx="25093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9678" y="1913525"/>
            <a:ext cx="2591335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61937" y="4413680"/>
            <a:ext cx="25093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82161" y="1839979"/>
            <a:ext cx="2591335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11595" y="3655218"/>
            <a:ext cx="2718116" cy="4511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6" name="矩形 25"/>
          <p:cNvSpPr/>
          <p:nvPr/>
        </p:nvSpPr>
        <p:spPr>
          <a:xfrm>
            <a:off x="4311639" y="3162952"/>
            <a:ext cx="338451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MANY THANKS !</a:t>
            </a:r>
          </a:p>
        </p:txBody>
      </p:sp>
      <p:sp>
        <p:nvSpPr>
          <p:cNvPr id="27" name="矩形 26"/>
          <p:cNvSpPr/>
          <p:nvPr/>
        </p:nvSpPr>
        <p:spPr>
          <a:xfrm>
            <a:off x="5070223" y="2260595"/>
            <a:ext cx="1963420" cy="82994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555122" y="4336829"/>
            <a:ext cx="1134966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3333" y="4343057"/>
            <a:ext cx="1158542" cy="3123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LOSTSOUL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36" name="椭圆 35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9" name="椭圆 48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5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9326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284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1122" y="2480457"/>
            <a:ext cx="732659" cy="725295"/>
            <a:chOff x="1691122" y="2480457"/>
            <a:chExt cx="732659" cy="725295"/>
          </a:xfrm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avLst/>
              <a:gdLst>
                <a:gd name="T0" fmla="*/ 34 w 68"/>
                <a:gd name="T1" fmla="*/ 0 h 73"/>
                <a:gd name="T2" fmla="*/ 0 w 68"/>
                <a:gd name="T3" fmla="*/ 25 h 73"/>
                <a:gd name="T4" fmla="*/ 0 w 68"/>
                <a:gd name="T5" fmla="*/ 73 h 73"/>
                <a:gd name="T6" fmla="*/ 68 w 68"/>
                <a:gd name="T7" fmla="*/ 73 h 73"/>
                <a:gd name="T8" fmla="*/ 68 w 68"/>
                <a:gd name="T9" fmla="*/ 25 h 73"/>
                <a:gd name="T10" fmla="*/ 34 w 68"/>
                <a:gd name="T11" fmla="*/ 0 h 73"/>
                <a:gd name="T12" fmla="*/ 34 w 68"/>
                <a:gd name="T13" fmla="*/ 10 h 73"/>
                <a:gd name="T14" fmla="*/ 39 w 68"/>
                <a:gd name="T15" fmla="*/ 15 h 73"/>
                <a:gd name="T16" fmla="*/ 34 w 68"/>
                <a:gd name="T17" fmla="*/ 20 h 73"/>
                <a:gd name="T18" fmla="*/ 29 w 68"/>
                <a:gd name="T19" fmla="*/ 15 h 73"/>
                <a:gd name="T20" fmla="*/ 34 w 68"/>
                <a:gd name="T21" fmla="*/ 10 h 73"/>
                <a:gd name="T22" fmla="*/ 46 w 68"/>
                <a:gd name="T23" fmla="*/ 57 h 73"/>
                <a:gd name="T24" fmla="*/ 22 w 68"/>
                <a:gd name="T25" fmla="*/ 57 h 73"/>
                <a:gd name="T26" fmla="*/ 22 w 68"/>
                <a:gd name="T27" fmla="*/ 34 h 73"/>
                <a:gd name="T28" fmla="*/ 46 w 68"/>
                <a:gd name="T29" fmla="*/ 34 h 73"/>
                <a:gd name="T30" fmla="*/ 46 w 68"/>
                <a:gd name="T31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3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91122" y="2480457"/>
              <a:ext cx="732659" cy="312945"/>
            </a:xfrm>
            <a:custGeom>
              <a:avLst/>
              <a:gdLst>
                <a:gd name="T0" fmla="*/ 83 w 84"/>
                <a:gd name="T1" fmla="*/ 31 h 36"/>
                <a:gd name="T2" fmla="*/ 76 w 84"/>
                <a:gd name="T3" fmla="*/ 25 h 36"/>
                <a:gd name="T4" fmla="*/ 42 w 84"/>
                <a:gd name="T5" fmla="*/ 0 h 36"/>
                <a:gd name="T6" fmla="*/ 27 w 84"/>
                <a:gd name="T7" fmla="*/ 11 h 36"/>
                <a:gd name="T8" fmla="*/ 27 w 84"/>
                <a:gd name="T9" fmla="*/ 5 h 36"/>
                <a:gd name="T10" fmla="*/ 25 w 84"/>
                <a:gd name="T11" fmla="*/ 3 h 36"/>
                <a:gd name="T12" fmla="*/ 24 w 84"/>
                <a:gd name="T13" fmla="*/ 3 h 36"/>
                <a:gd name="T14" fmla="*/ 22 w 84"/>
                <a:gd name="T15" fmla="*/ 5 h 36"/>
                <a:gd name="T16" fmla="*/ 22 w 84"/>
                <a:gd name="T17" fmla="*/ 15 h 36"/>
                <a:gd name="T18" fmla="*/ 8 w 84"/>
                <a:gd name="T19" fmla="*/ 25 h 36"/>
                <a:gd name="T20" fmla="*/ 1 w 84"/>
                <a:gd name="T21" fmla="*/ 31 h 36"/>
                <a:gd name="T22" fmla="*/ 0 w 84"/>
                <a:gd name="T23" fmla="*/ 33 h 36"/>
                <a:gd name="T24" fmla="*/ 0 w 84"/>
                <a:gd name="T25" fmla="*/ 33 h 36"/>
                <a:gd name="T26" fmla="*/ 4 w 84"/>
                <a:gd name="T27" fmla="*/ 35 h 36"/>
                <a:gd name="T28" fmla="*/ 8 w 84"/>
                <a:gd name="T29" fmla="*/ 32 h 36"/>
                <a:gd name="T30" fmla="*/ 42 w 84"/>
                <a:gd name="T31" fmla="*/ 7 h 36"/>
                <a:gd name="T32" fmla="*/ 76 w 84"/>
                <a:gd name="T33" fmla="*/ 32 h 36"/>
                <a:gd name="T34" fmla="*/ 80 w 84"/>
                <a:gd name="T35" fmla="*/ 35 h 36"/>
                <a:gd name="T36" fmla="*/ 84 w 84"/>
                <a:gd name="T37" fmla="*/ 33 h 36"/>
                <a:gd name="T38" fmla="*/ 84 w 84"/>
                <a:gd name="T39" fmla="*/ 33 h 36"/>
                <a:gd name="T40" fmla="*/ 83 w 84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6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1"/>
          <p:cNvSpPr/>
          <p:nvPr/>
        </p:nvSpPr>
        <p:spPr bwMode="auto">
          <a:xfrm>
            <a:off x="3601925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697649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83040" y="2358961"/>
            <a:ext cx="931470" cy="924106"/>
            <a:chOff x="4283040" y="2358961"/>
            <a:chExt cx="931470" cy="924106"/>
          </a:xfrm>
        </p:grpSpPr>
        <p:sp>
          <p:nvSpPr>
            <p:cNvPr id="22" name="Freeform 13"/>
            <p:cNvSpPr/>
            <p:nvPr/>
          </p:nvSpPr>
          <p:spPr bwMode="auto">
            <a:xfrm>
              <a:off x="4463443" y="2620361"/>
              <a:ext cx="482303" cy="478621"/>
            </a:xfrm>
            <a:custGeom>
              <a:avLst/>
              <a:gdLst>
                <a:gd name="T0" fmla="*/ 47 w 55"/>
                <a:gd name="T1" fmla="*/ 27 h 55"/>
                <a:gd name="T2" fmla="*/ 28 w 55"/>
                <a:gd name="T3" fmla="*/ 46 h 55"/>
                <a:gd name="T4" fmla="*/ 9 w 55"/>
                <a:gd name="T5" fmla="*/ 27 h 55"/>
                <a:gd name="T6" fmla="*/ 28 w 55"/>
                <a:gd name="T7" fmla="*/ 9 h 55"/>
                <a:gd name="T8" fmla="*/ 38 w 55"/>
                <a:gd name="T9" fmla="*/ 11 h 55"/>
                <a:gd name="T10" fmla="*/ 44 w 55"/>
                <a:gd name="T11" fmla="*/ 5 h 55"/>
                <a:gd name="T12" fmla="*/ 28 w 55"/>
                <a:gd name="T13" fmla="*/ 0 h 55"/>
                <a:gd name="T14" fmla="*/ 0 w 55"/>
                <a:gd name="T15" fmla="*/ 27 h 55"/>
                <a:gd name="T16" fmla="*/ 28 w 55"/>
                <a:gd name="T17" fmla="*/ 55 h 55"/>
                <a:gd name="T18" fmla="*/ 55 w 55"/>
                <a:gd name="T19" fmla="*/ 27 h 55"/>
                <a:gd name="T20" fmla="*/ 50 w 55"/>
                <a:gd name="T21" fmla="*/ 11 h 55"/>
                <a:gd name="T22" fmla="*/ 44 w 55"/>
                <a:gd name="T23" fmla="*/ 18 h 55"/>
                <a:gd name="T24" fmla="*/ 47 w 55"/>
                <a:gd name="T2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32802" y="2786038"/>
              <a:ext cx="154631" cy="147268"/>
            </a:xfrm>
            <a:custGeom>
              <a:avLst/>
              <a:gdLst>
                <a:gd name="T0" fmla="*/ 12 w 18"/>
                <a:gd name="T1" fmla="*/ 0 h 17"/>
                <a:gd name="T2" fmla="*/ 9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8 h 17"/>
                <a:gd name="T10" fmla="*/ 17 w 18"/>
                <a:gd name="T11" fmla="*/ 5 h 17"/>
                <a:gd name="T12" fmla="*/ 9 w 18"/>
                <a:gd name="T13" fmla="*/ 9 h 17"/>
                <a:gd name="T14" fmla="*/ 12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283040" y="2436276"/>
              <a:ext cx="854155" cy="846791"/>
            </a:xfrm>
            <a:custGeom>
              <a:avLst/>
              <a:gdLst>
                <a:gd name="T0" fmla="*/ 82 w 98"/>
                <a:gd name="T1" fmla="*/ 22 h 97"/>
                <a:gd name="T2" fmla="*/ 80 w 98"/>
                <a:gd name="T3" fmla="*/ 23 h 97"/>
                <a:gd name="T4" fmla="*/ 89 w 98"/>
                <a:gd name="T5" fmla="*/ 48 h 97"/>
                <a:gd name="T6" fmla="*/ 49 w 98"/>
                <a:gd name="T7" fmla="*/ 88 h 97"/>
                <a:gd name="T8" fmla="*/ 9 w 98"/>
                <a:gd name="T9" fmla="*/ 48 h 97"/>
                <a:gd name="T10" fmla="*/ 49 w 98"/>
                <a:gd name="T11" fmla="*/ 8 h 97"/>
                <a:gd name="T12" fmla="*/ 74 w 98"/>
                <a:gd name="T13" fmla="*/ 17 h 97"/>
                <a:gd name="T14" fmla="*/ 76 w 98"/>
                <a:gd name="T15" fmla="*/ 15 h 97"/>
                <a:gd name="T16" fmla="*/ 76 w 98"/>
                <a:gd name="T17" fmla="*/ 8 h 97"/>
                <a:gd name="T18" fmla="*/ 49 w 98"/>
                <a:gd name="T19" fmla="*/ 0 h 97"/>
                <a:gd name="T20" fmla="*/ 0 w 98"/>
                <a:gd name="T21" fmla="*/ 48 h 97"/>
                <a:gd name="T22" fmla="*/ 49 w 98"/>
                <a:gd name="T23" fmla="*/ 97 h 97"/>
                <a:gd name="T24" fmla="*/ 98 w 98"/>
                <a:gd name="T25" fmla="*/ 48 h 97"/>
                <a:gd name="T26" fmla="*/ 89 w 98"/>
                <a:gd name="T27" fmla="*/ 21 h 97"/>
                <a:gd name="T28" fmla="*/ 82 w 98"/>
                <a:gd name="T29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10117" y="2358961"/>
              <a:ext cx="504393" cy="497030"/>
            </a:xfrm>
            <a:custGeom>
              <a:avLst/>
              <a:gdLst>
                <a:gd name="T0" fmla="*/ 104 w 137"/>
                <a:gd name="T1" fmla="*/ 30 h 135"/>
                <a:gd name="T2" fmla="*/ 106 w 137"/>
                <a:gd name="T3" fmla="*/ 0 h 135"/>
                <a:gd name="T4" fmla="*/ 87 w 137"/>
                <a:gd name="T5" fmla="*/ 16 h 135"/>
                <a:gd name="T6" fmla="*/ 71 w 137"/>
                <a:gd name="T7" fmla="*/ 35 h 135"/>
                <a:gd name="T8" fmla="*/ 69 w 137"/>
                <a:gd name="T9" fmla="*/ 59 h 135"/>
                <a:gd name="T10" fmla="*/ 40 w 137"/>
                <a:gd name="T11" fmla="*/ 90 h 135"/>
                <a:gd name="T12" fmla="*/ 14 w 137"/>
                <a:gd name="T13" fmla="*/ 116 h 135"/>
                <a:gd name="T14" fmla="*/ 0 w 137"/>
                <a:gd name="T15" fmla="*/ 135 h 135"/>
                <a:gd name="T16" fmla="*/ 19 w 137"/>
                <a:gd name="T17" fmla="*/ 123 h 135"/>
                <a:gd name="T18" fmla="*/ 45 w 137"/>
                <a:gd name="T19" fmla="*/ 97 h 135"/>
                <a:gd name="T20" fmla="*/ 76 w 137"/>
                <a:gd name="T21" fmla="*/ 66 h 135"/>
                <a:gd name="T22" fmla="*/ 102 w 137"/>
                <a:gd name="T23" fmla="*/ 66 h 135"/>
                <a:gd name="T24" fmla="*/ 118 w 137"/>
                <a:gd name="T25" fmla="*/ 47 h 135"/>
                <a:gd name="T26" fmla="*/ 137 w 137"/>
                <a:gd name="T27" fmla="*/ 30 h 135"/>
                <a:gd name="T28" fmla="*/ 104 w 137"/>
                <a:gd name="T29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17"/>
          <p:cNvSpPr/>
          <p:nvPr/>
        </p:nvSpPr>
        <p:spPr bwMode="auto">
          <a:xfrm>
            <a:off x="89403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90361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47278" y="2399459"/>
            <a:ext cx="861518" cy="865200"/>
            <a:chOff x="9647278" y="2399459"/>
            <a:chExt cx="861518" cy="865200"/>
          </a:xfrm>
        </p:grpSpPr>
        <p:sp>
          <p:nvSpPr>
            <p:cNvPr id="32" name="Freeform 19"/>
            <p:cNvSpPr/>
            <p:nvPr/>
          </p:nvSpPr>
          <p:spPr bwMode="auto">
            <a:xfrm>
              <a:off x="10022812" y="2480457"/>
              <a:ext cx="390260" cy="242992"/>
            </a:xfrm>
            <a:custGeom>
              <a:avLst/>
              <a:gdLst>
                <a:gd name="T0" fmla="*/ 7 w 45"/>
                <a:gd name="T1" fmla="*/ 17 h 28"/>
                <a:gd name="T2" fmla="*/ 38 w 45"/>
                <a:gd name="T3" fmla="*/ 17 h 28"/>
                <a:gd name="T4" fmla="*/ 44 w 45"/>
                <a:gd name="T5" fmla="*/ 28 h 28"/>
                <a:gd name="T6" fmla="*/ 38 w 45"/>
                <a:gd name="T7" fmla="*/ 8 h 28"/>
                <a:gd name="T8" fmla="*/ 7 w 45"/>
                <a:gd name="T9" fmla="*/ 8 h 28"/>
                <a:gd name="T10" fmla="*/ 1 w 45"/>
                <a:gd name="T11" fmla="*/ 28 h 28"/>
                <a:gd name="T12" fmla="*/ 7 w 45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0063310" y="2804446"/>
              <a:ext cx="272446" cy="95724"/>
            </a:xfrm>
            <a:custGeom>
              <a:avLst/>
              <a:gdLst>
                <a:gd name="T0" fmla="*/ 0 w 31"/>
                <a:gd name="T1" fmla="*/ 0 h 11"/>
                <a:gd name="T2" fmla="*/ 2 w 31"/>
                <a:gd name="T3" fmla="*/ 2 h 11"/>
                <a:gd name="T4" fmla="*/ 31 w 31"/>
                <a:gd name="T5" fmla="*/ 4 h 11"/>
                <a:gd name="T6" fmla="*/ 0 w 3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avLst/>
              <a:gdLst>
                <a:gd name="T0" fmla="*/ 87 w 99"/>
                <a:gd name="T1" fmla="*/ 55 h 99"/>
                <a:gd name="T2" fmla="*/ 86 w 99"/>
                <a:gd name="T3" fmla="*/ 10 h 99"/>
                <a:gd name="T4" fmla="*/ 45 w 99"/>
                <a:gd name="T5" fmla="*/ 10 h 99"/>
                <a:gd name="T6" fmla="*/ 42 w 99"/>
                <a:gd name="T7" fmla="*/ 53 h 99"/>
                <a:gd name="T8" fmla="*/ 37 w 99"/>
                <a:gd name="T9" fmla="*/ 58 h 99"/>
                <a:gd name="T10" fmla="*/ 36 w 99"/>
                <a:gd name="T11" fmla="*/ 57 h 99"/>
                <a:gd name="T12" fmla="*/ 1 w 99"/>
                <a:gd name="T13" fmla="*/ 92 h 99"/>
                <a:gd name="T14" fmla="*/ 1 w 99"/>
                <a:gd name="T15" fmla="*/ 97 h 99"/>
                <a:gd name="T16" fmla="*/ 1 w 99"/>
                <a:gd name="T17" fmla="*/ 97 h 99"/>
                <a:gd name="T18" fmla="*/ 6 w 99"/>
                <a:gd name="T19" fmla="*/ 97 h 99"/>
                <a:gd name="T20" fmla="*/ 41 w 99"/>
                <a:gd name="T21" fmla="*/ 62 h 99"/>
                <a:gd name="T22" fmla="*/ 40 w 99"/>
                <a:gd name="T23" fmla="*/ 61 h 99"/>
                <a:gd name="T24" fmla="*/ 45 w 99"/>
                <a:gd name="T25" fmla="*/ 56 h 99"/>
                <a:gd name="T26" fmla="*/ 87 w 99"/>
                <a:gd name="T27" fmla="*/ 55 h 99"/>
                <a:gd name="T28" fmla="*/ 48 w 99"/>
                <a:gd name="T29" fmla="*/ 15 h 99"/>
                <a:gd name="T30" fmla="*/ 83 w 99"/>
                <a:gd name="T31" fmla="*/ 15 h 99"/>
                <a:gd name="T32" fmla="*/ 83 w 99"/>
                <a:gd name="T33" fmla="*/ 50 h 99"/>
                <a:gd name="T34" fmla="*/ 48 w 99"/>
                <a:gd name="T35" fmla="*/ 50 h 99"/>
                <a:gd name="T36" fmla="*/ 48 w 99"/>
                <a:gd name="T3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2"/>
          <p:cNvSpPr/>
          <p:nvPr/>
        </p:nvSpPr>
        <p:spPr bwMode="auto">
          <a:xfrm>
            <a:off x="6271158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6366883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03817" y="2392096"/>
            <a:ext cx="784202" cy="890972"/>
            <a:chOff x="7003817" y="2392096"/>
            <a:chExt cx="784202" cy="890972"/>
          </a:xfrm>
        </p:grpSpPr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7360942" y="2778675"/>
              <a:ext cx="69952" cy="250356"/>
            </a:xfrm>
            <a:custGeom>
              <a:avLst/>
              <a:gdLst>
                <a:gd name="T0" fmla="*/ 19 w 19"/>
                <a:gd name="T1" fmla="*/ 0 h 68"/>
                <a:gd name="T2" fmla="*/ 0 w 19"/>
                <a:gd name="T3" fmla="*/ 0 h 68"/>
                <a:gd name="T4" fmla="*/ 7 w 19"/>
                <a:gd name="T5" fmla="*/ 7 h 68"/>
                <a:gd name="T6" fmla="*/ 2 w 19"/>
                <a:gd name="T7" fmla="*/ 68 h 68"/>
                <a:gd name="T8" fmla="*/ 17 w 19"/>
                <a:gd name="T9" fmla="*/ 68 h 68"/>
                <a:gd name="T10" fmla="*/ 12 w 19"/>
                <a:gd name="T11" fmla="*/ 7 h 68"/>
                <a:gd name="T12" fmla="*/ 19 w 1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7003817" y="2778675"/>
              <a:ext cx="784202" cy="504393"/>
            </a:xfrm>
            <a:custGeom>
              <a:avLst/>
              <a:gdLst>
                <a:gd name="T0" fmla="*/ 73 w 90"/>
                <a:gd name="T1" fmla="*/ 0 h 58"/>
                <a:gd name="T2" fmla="*/ 60 w 90"/>
                <a:gd name="T3" fmla="*/ 0 h 58"/>
                <a:gd name="T4" fmla="*/ 45 w 90"/>
                <a:gd name="T5" fmla="*/ 28 h 58"/>
                <a:gd name="T6" fmla="*/ 30 w 90"/>
                <a:gd name="T7" fmla="*/ 0 h 58"/>
                <a:gd name="T8" fmla="*/ 17 w 90"/>
                <a:gd name="T9" fmla="*/ 0 h 58"/>
                <a:gd name="T10" fmla="*/ 0 w 90"/>
                <a:gd name="T11" fmla="*/ 18 h 58"/>
                <a:gd name="T12" fmla="*/ 0 w 90"/>
                <a:gd name="T13" fmla="*/ 58 h 58"/>
                <a:gd name="T14" fmla="*/ 16 w 90"/>
                <a:gd name="T15" fmla="*/ 58 h 58"/>
                <a:gd name="T16" fmla="*/ 16 w 90"/>
                <a:gd name="T17" fmla="*/ 25 h 58"/>
                <a:gd name="T18" fmla="*/ 17 w 90"/>
                <a:gd name="T19" fmla="*/ 23 h 58"/>
                <a:gd name="T20" fmla="*/ 17 w 90"/>
                <a:gd name="T21" fmla="*/ 23 h 58"/>
                <a:gd name="T22" fmla="*/ 19 w 90"/>
                <a:gd name="T23" fmla="*/ 25 h 58"/>
                <a:gd name="T24" fmla="*/ 19 w 90"/>
                <a:gd name="T25" fmla="*/ 58 h 58"/>
                <a:gd name="T26" fmla="*/ 71 w 90"/>
                <a:gd name="T27" fmla="*/ 58 h 58"/>
                <a:gd name="T28" fmla="*/ 71 w 90"/>
                <a:gd name="T29" fmla="*/ 25 h 58"/>
                <a:gd name="T30" fmla="*/ 73 w 90"/>
                <a:gd name="T31" fmla="*/ 23 h 58"/>
                <a:gd name="T32" fmla="*/ 73 w 90"/>
                <a:gd name="T33" fmla="*/ 23 h 58"/>
                <a:gd name="T34" fmla="*/ 74 w 90"/>
                <a:gd name="T35" fmla="*/ 25 h 58"/>
                <a:gd name="T36" fmla="*/ 74 w 90"/>
                <a:gd name="T37" fmla="*/ 58 h 58"/>
                <a:gd name="T38" fmla="*/ 90 w 90"/>
                <a:gd name="T39" fmla="*/ 58 h 58"/>
                <a:gd name="T40" fmla="*/ 90 w 90"/>
                <a:gd name="T41" fmla="*/ 18 h 58"/>
                <a:gd name="T42" fmla="*/ 73 w 9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8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58690" y="4542210"/>
            <a:ext cx="1518549" cy="1538480"/>
            <a:chOff x="2851029" y="1830603"/>
            <a:chExt cx="1518549" cy="1538480"/>
          </a:xfrm>
        </p:grpSpPr>
        <p:sp>
          <p:nvSpPr>
            <p:cNvPr id="41" name="矩形 40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27923" y="4542210"/>
            <a:ext cx="1518549" cy="1538480"/>
            <a:chOff x="2851029" y="1830603"/>
            <a:chExt cx="1518549" cy="1538480"/>
          </a:xfrm>
        </p:grpSpPr>
        <p:sp>
          <p:nvSpPr>
            <p:cNvPr id="44" name="矩形 43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32133" y="4542210"/>
            <a:ext cx="1518549" cy="1538480"/>
            <a:chOff x="2851029" y="1830603"/>
            <a:chExt cx="1518549" cy="1538480"/>
          </a:xfrm>
        </p:grpSpPr>
        <p:sp>
          <p:nvSpPr>
            <p:cNvPr id="47" name="矩形 46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01366" y="4542210"/>
            <a:ext cx="1518549" cy="1538480"/>
            <a:chOff x="2851029" y="1830603"/>
            <a:chExt cx="1518549" cy="1538480"/>
          </a:xfrm>
        </p:grpSpPr>
        <p:sp>
          <p:nvSpPr>
            <p:cNvPr id="50" name="矩形 49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4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15" grpId="0" animBg="1"/>
          <p:bldP spid="15" grpId="1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15" grpId="0" animBg="1"/>
          <p:bldP spid="15" grpId="1" animBg="1"/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4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1753993"/>
            <a:ext cx="2967866" cy="769442"/>
            <a:chOff x="8548025" y="1459078"/>
            <a:chExt cx="2967866" cy="769442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4"/>
            <a:ext cx="2854850" cy="769442"/>
            <a:chOff x="8548025" y="1459078"/>
            <a:chExt cx="2854850" cy="769442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3429297"/>
            <a:ext cx="2854850" cy="769442"/>
            <a:chOff x="8548025" y="1459078"/>
            <a:chExt cx="2854850" cy="769442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7" y="527954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1320" y="1594421"/>
            <a:ext cx="5123436" cy="5263579"/>
            <a:chOff x="6751320" y="1594421"/>
            <a:chExt cx="5123436" cy="5263579"/>
          </a:xfrm>
        </p:grpSpPr>
        <p:pic>
          <p:nvPicPr>
            <p:cNvPr id="13" name="H0009(S3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0" t="18610" r="7008"/>
            <a:stretch>
              <a:fillRect/>
            </a:stretch>
          </p:blipFill>
          <p:spPr bwMode="auto">
            <a:xfrm>
              <a:off x="6751320" y="1594421"/>
              <a:ext cx="5123436" cy="526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/>
            <a:srcRect l="22320" r="38120"/>
            <a:stretch>
              <a:fillRect/>
            </a:stretch>
          </p:blipFill>
          <p:spPr>
            <a:xfrm>
              <a:off x="7376160" y="1981200"/>
              <a:ext cx="1859280" cy="3311150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8" name="圆角矩形 5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365750" y="1640806"/>
            <a:ext cx="1414463" cy="1225550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365750" y="2866356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595938" y="2685381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5365750" y="3910931"/>
            <a:ext cx="1414463" cy="1046162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5595938" y="3731543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5365750" y="4957093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595938" y="4776118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850201" y="2005768"/>
            <a:ext cx="445559" cy="428489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29" y="4238516"/>
            <a:ext cx="561428" cy="426575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2" y="5475272"/>
            <a:ext cx="364772" cy="361011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0" y="3260152"/>
            <a:ext cx="375609" cy="359225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59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3883121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1" y="2190967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049226" y="3229748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937841" y="4334321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049226" y="5373102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7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9" name="圆角矩形 4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5" y="1063566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2" y="294234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4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19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4" y="5019228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7324091" y="3569153"/>
            <a:ext cx="502250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0" y="1992505"/>
            <a:ext cx="413179" cy="61224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3" y="2775390"/>
            <a:ext cx="74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3" y="3619706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4" y="4415000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6" y="3574323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38136" y="1429600"/>
            <a:ext cx="3164514" cy="769442"/>
            <a:chOff x="8548025" y="1459078"/>
            <a:chExt cx="3164514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6" y="2704162"/>
            <a:ext cx="3164514" cy="769442"/>
            <a:chOff x="8548025" y="1459078"/>
            <a:chExt cx="3164514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78"/>
            <a:ext cx="3164514" cy="769442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6" y="5250440"/>
            <a:ext cx="3164514" cy="769442"/>
            <a:chOff x="8548025" y="1459078"/>
            <a:chExt cx="3164514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6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0" y="5327658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88" y="3725863"/>
            <a:ext cx="928687" cy="216852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3" y="2892425"/>
            <a:ext cx="927100" cy="3001962"/>
          </a:xfrm>
          <a:prstGeom prst="rect">
            <a:avLst/>
          </a:prstGeom>
          <a:solidFill>
            <a:srgbClr val="18478F"/>
          </a:soli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88" y="1573213"/>
            <a:ext cx="928687" cy="43211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0" y="2195513"/>
            <a:ext cx="927100" cy="36988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3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3" y="5727700"/>
            <a:ext cx="268287" cy="269875"/>
            <a:chOff x="1725613" y="5727700"/>
            <a:chExt cx="268287" cy="269875"/>
          </a:xfrm>
          <a:solidFill>
            <a:srgbClr val="18478F"/>
          </a:soli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3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881313" y="5770563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5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4000500" y="5735638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5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5" y="5711825"/>
            <a:ext cx="231775" cy="231775"/>
            <a:chOff x="5153025" y="5711825"/>
            <a:chExt cx="231775" cy="231775"/>
          </a:xfrm>
          <a:solidFill>
            <a:srgbClr val="18478F"/>
          </a:soli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50" y="2633663"/>
            <a:ext cx="871538" cy="1031874"/>
            <a:chOff x="1428750" y="2633663"/>
            <a:chExt cx="871538" cy="1031874"/>
          </a:xfrm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1907" y="4489307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2304478" y="4052995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3477159" y="3439353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4588427" y="2976541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229" y="420108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74779" y="1702745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02017" y="2940730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13734" y="5477928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1" name="矩形 70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74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76" name="圆角矩形 7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6" grpId="0" animBg="1"/>
      <p:bldP spid="76" grpId="1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700000">
            <a:off x="4491165" y="1847349"/>
            <a:ext cx="3586298" cy="3586298"/>
          </a:xfrm>
          <a:custGeom>
            <a:avLst/>
            <a:gdLst>
              <a:gd name="connsiteX0" fmla="*/ 0 w 4108862"/>
              <a:gd name="connsiteY0" fmla="*/ 0 h 4108862"/>
              <a:gd name="connsiteX1" fmla="*/ 551527 w 4108862"/>
              <a:gd name="connsiteY1" fmla="*/ 0 h 4108862"/>
              <a:gd name="connsiteX2" fmla="*/ 686820 w 4108862"/>
              <a:gd name="connsiteY2" fmla="*/ 65174 h 4108862"/>
              <a:gd name="connsiteX3" fmla="*/ 2004348 w 4108862"/>
              <a:gd name="connsiteY3" fmla="*/ 331171 h 4108862"/>
              <a:gd name="connsiteX4" fmla="*/ 3321876 w 4108862"/>
              <a:gd name="connsiteY4" fmla="*/ 65174 h 4108862"/>
              <a:gd name="connsiteX5" fmla="*/ 3457169 w 4108862"/>
              <a:gd name="connsiteY5" fmla="*/ 0 h 4108862"/>
              <a:gd name="connsiteX6" fmla="*/ 4108862 w 4108862"/>
              <a:gd name="connsiteY6" fmla="*/ 0 h 4108862"/>
              <a:gd name="connsiteX7" fmla="*/ 4108862 w 4108862"/>
              <a:gd name="connsiteY7" fmla="*/ 528334 h 4108862"/>
              <a:gd name="connsiteX8" fmla="*/ 4008389 w 4108862"/>
              <a:gd name="connsiteY8" fmla="*/ 736903 h 4108862"/>
              <a:gd name="connsiteX9" fmla="*/ 3742392 w 4108862"/>
              <a:gd name="connsiteY9" fmla="*/ 2054431 h 4108862"/>
              <a:gd name="connsiteX10" fmla="*/ 4008389 w 4108862"/>
              <a:gd name="connsiteY10" fmla="*/ 3371959 h 4108862"/>
              <a:gd name="connsiteX11" fmla="*/ 4108862 w 4108862"/>
              <a:gd name="connsiteY11" fmla="*/ 3580528 h 4108862"/>
              <a:gd name="connsiteX12" fmla="*/ 4108862 w 4108862"/>
              <a:gd name="connsiteY12" fmla="*/ 4108862 h 4108862"/>
              <a:gd name="connsiteX13" fmla="*/ 3568871 w 4108862"/>
              <a:gd name="connsiteY13" fmla="*/ 4108862 h 4108862"/>
              <a:gd name="connsiteX14" fmla="*/ 3321876 w 4108862"/>
              <a:gd name="connsiteY14" fmla="*/ 3989878 h 4108862"/>
              <a:gd name="connsiteX15" fmla="*/ 2004348 w 4108862"/>
              <a:gd name="connsiteY15" fmla="*/ 3723881 h 4108862"/>
              <a:gd name="connsiteX16" fmla="*/ 686820 w 4108862"/>
              <a:gd name="connsiteY16" fmla="*/ 3989878 h 4108862"/>
              <a:gd name="connsiteX17" fmla="*/ 439825 w 4108862"/>
              <a:gd name="connsiteY17" fmla="*/ 4108862 h 4108862"/>
              <a:gd name="connsiteX18" fmla="*/ 0 w 4108862"/>
              <a:gd name="connsiteY18" fmla="*/ 4108862 h 4108862"/>
              <a:gd name="connsiteX19" fmla="*/ 0 w 4108862"/>
              <a:gd name="connsiteY19" fmla="*/ 3588761 h 4108862"/>
              <a:gd name="connsiteX20" fmla="*/ 109224 w 4108862"/>
              <a:gd name="connsiteY20" fmla="*/ 3362026 h 4108862"/>
              <a:gd name="connsiteX21" fmla="*/ 375221 w 4108862"/>
              <a:gd name="connsiteY21" fmla="*/ 2044498 h 4108862"/>
              <a:gd name="connsiteX22" fmla="*/ 109224 w 4108862"/>
              <a:gd name="connsiteY22" fmla="*/ 726970 h 4108862"/>
              <a:gd name="connsiteX23" fmla="*/ 0 w 4108862"/>
              <a:gd name="connsiteY23" fmla="*/ 500235 h 4108862"/>
              <a:gd name="connsiteX24" fmla="*/ 0 w 4108862"/>
              <a:gd name="connsiteY24" fmla="*/ 0 h 4108862"/>
              <a:gd name="connsiteX25" fmla="*/ 2054431 w 4108862"/>
              <a:gd name="connsiteY25" fmla="*/ 586280 h 4108862"/>
              <a:gd name="connsiteX26" fmla="*/ 586280 w 4108862"/>
              <a:gd name="connsiteY26" fmla="*/ 2054431 h 4108862"/>
              <a:gd name="connsiteX27" fmla="*/ 2054431 w 4108862"/>
              <a:gd name="connsiteY27" fmla="*/ 3522582 h 4108862"/>
              <a:gd name="connsiteX28" fmla="*/ 3522582 w 4108862"/>
              <a:gd name="connsiteY28" fmla="*/ 2054431 h 4108862"/>
              <a:gd name="connsiteX29" fmla="*/ 2054431 w 4108862"/>
              <a:gd name="connsiteY29" fmla="*/ 586280 h 41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8862" h="4108862">
                <a:moveTo>
                  <a:pt x="0" y="0"/>
                </a:moveTo>
                <a:lnTo>
                  <a:pt x="551527" y="0"/>
                </a:lnTo>
                <a:lnTo>
                  <a:pt x="686820" y="65174"/>
                </a:lnTo>
                <a:cubicBezTo>
                  <a:pt x="1091775" y="236456"/>
                  <a:pt x="1537001" y="331171"/>
                  <a:pt x="2004348" y="331171"/>
                </a:cubicBezTo>
                <a:cubicBezTo>
                  <a:pt x="2471695" y="331171"/>
                  <a:pt x="2916921" y="236456"/>
                  <a:pt x="3321876" y="65174"/>
                </a:cubicBezTo>
                <a:lnTo>
                  <a:pt x="3457169" y="0"/>
                </a:lnTo>
                <a:lnTo>
                  <a:pt x="4108862" y="0"/>
                </a:lnTo>
                <a:lnTo>
                  <a:pt x="4108862" y="528334"/>
                </a:lnTo>
                <a:lnTo>
                  <a:pt x="4008389" y="736903"/>
                </a:lnTo>
                <a:cubicBezTo>
                  <a:pt x="3837107" y="1141858"/>
                  <a:pt x="3742392" y="1587084"/>
                  <a:pt x="3742392" y="2054431"/>
                </a:cubicBezTo>
                <a:cubicBezTo>
                  <a:pt x="3742392" y="2521778"/>
                  <a:pt x="3837107" y="2967003"/>
                  <a:pt x="4008389" y="3371959"/>
                </a:cubicBezTo>
                <a:lnTo>
                  <a:pt x="4108862" y="3580528"/>
                </a:lnTo>
                <a:lnTo>
                  <a:pt x="4108862" y="4108862"/>
                </a:lnTo>
                <a:lnTo>
                  <a:pt x="3568871" y="4108862"/>
                </a:lnTo>
                <a:lnTo>
                  <a:pt x="3321876" y="3989878"/>
                </a:lnTo>
                <a:cubicBezTo>
                  <a:pt x="2916921" y="3818596"/>
                  <a:pt x="2471695" y="3723881"/>
                  <a:pt x="2004348" y="3723881"/>
                </a:cubicBezTo>
                <a:cubicBezTo>
                  <a:pt x="1537001" y="3723881"/>
                  <a:pt x="1091775" y="3818596"/>
                  <a:pt x="686820" y="3989878"/>
                </a:cubicBezTo>
                <a:lnTo>
                  <a:pt x="439825" y="4108862"/>
                </a:lnTo>
                <a:lnTo>
                  <a:pt x="0" y="4108862"/>
                </a:lnTo>
                <a:lnTo>
                  <a:pt x="0" y="3588761"/>
                </a:lnTo>
                <a:lnTo>
                  <a:pt x="109224" y="3362026"/>
                </a:lnTo>
                <a:cubicBezTo>
                  <a:pt x="280506" y="2957071"/>
                  <a:pt x="375221" y="2511845"/>
                  <a:pt x="375221" y="2044498"/>
                </a:cubicBezTo>
                <a:cubicBezTo>
                  <a:pt x="375221" y="1577151"/>
                  <a:pt x="280506" y="1131925"/>
                  <a:pt x="109224" y="726970"/>
                </a:cubicBezTo>
                <a:lnTo>
                  <a:pt x="0" y="500235"/>
                </a:lnTo>
                <a:lnTo>
                  <a:pt x="0" y="0"/>
                </a:lnTo>
                <a:close/>
                <a:moveTo>
                  <a:pt x="2054431" y="586280"/>
                </a:moveTo>
                <a:cubicBezTo>
                  <a:pt x="1243594" y="586280"/>
                  <a:pt x="586280" y="1243594"/>
                  <a:pt x="586280" y="2054431"/>
                </a:cubicBezTo>
                <a:cubicBezTo>
                  <a:pt x="586280" y="2865268"/>
                  <a:pt x="1243594" y="3522582"/>
                  <a:pt x="2054431" y="3522582"/>
                </a:cubicBezTo>
                <a:cubicBezTo>
                  <a:pt x="2865268" y="3522582"/>
                  <a:pt x="3522582" y="2865268"/>
                  <a:pt x="3522582" y="2054431"/>
                </a:cubicBezTo>
                <a:cubicBezTo>
                  <a:pt x="3522582" y="1243594"/>
                  <a:pt x="2865268" y="586280"/>
                  <a:pt x="2054431" y="58628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3431" y="2875727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39858" y="2893048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23626" y="980641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23626" y="4836445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452932" y="2809116"/>
            <a:ext cx="1662764" cy="1662764"/>
          </a:xfrm>
          <a:prstGeom prst="ellipse">
            <a:avLst/>
          </a:prstGeom>
          <a:solidFill>
            <a:srgbClr val="18478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880767" y="3209080"/>
            <a:ext cx="807094" cy="787568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059549" y="3275941"/>
            <a:ext cx="627396" cy="6249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39340" y="1356016"/>
            <a:ext cx="574476" cy="552466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9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39340" y="5272269"/>
            <a:ext cx="519302" cy="450063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32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90684" y="3319480"/>
            <a:ext cx="478012" cy="473085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矩形 4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8" name="圆角矩形 4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Microsoft Office PowerPoint</Application>
  <PresentationFormat>宽屏</PresentationFormat>
  <Paragraphs>352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Dotum</vt:lpstr>
      <vt:lpstr>Gill Sans</vt:lpstr>
      <vt:lpstr>Open Sans</vt:lpstr>
      <vt:lpstr>华文细黑</vt:lpstr>
      <vt:lpstr>Arial</vt:lpstr>
      <vt:lpstr>Calibri</vt:lpstr>
      <vt:lpstr>Calibri Light</vt:lpstr>
      <vt:lpstr>Segoe UI Semilight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114</cp:revision>
  <dcterms:created xsi:type="dcterms:W3CDTF">2016-06-30T07:01:00Z</dcterms:created>
  <dcterms:modified xsi:type="dcterms:W3CDTF">2021-01-05T05:07:05Z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