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9" r:id="rId2"/>
    <p:sldId id="260" r:id="rId3"/>
    <p:sldId id="264" r:id="rId4"/>
    <p:sldId id="268" r:id="rId5"/>
    <p:sldId id="269" r:id="rId6"/>
    <p:sldId id="270" r:id="rId7"/>
    <p:sldId id="271" r:id="rId8"/>
    <p:sldId id="272" r:id="rId9"/>
    <p:sldId id="273" r:id="rId10"/>
    <p:sldId id="266" r:id="rId11"/>
    <p:sldId id="274" r:id="rId12"/>
    <p:sldId id="275" r:id="rId13"/>
    <p:sldId id="276" r:id="rId14"/>
    <p:sldId id="267" r:id="rId15"/>
    <p:sldId id="277" r:id="rId16"/>
    <p:sldId id="278" r:id="rId17"/>
    <p:sldId id="279" r:id="rId18"/>
    <p:sldId id="280" r:id="rId19"/>
    <p:sldId id="281" r:id="rId20"/>
    <p:sldId id="265" r:id="rId21"/>
    <p:sldId id="282" r:id="rId22"/>
    <p:sldId id="283" r:id="rId23"/>
    <p:sldId id="284" r:id="rId24"/>
    <p:sldId id="285" r:id="rId25"/>
    <p:sldId id="286" r:id="rId26"/>
    <p:sldId id="287" r:id="rId27"/>
    <p:sldId id="28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3AD-7C06-486F-9754-D5B73F7C37D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EDE87-FC43-4F0C-9C51-E666AB0AC5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F778EE-BD9B-4B2F-B8C1-9D68625E84B7}" type="slidenum">
              <a:rPr lang="zh-CN" altLang="en-US">
                <a:latin typeface="等线" panose="02010600030101010101" pitchFamily="2" charset="-122"/>
                <a:ea typeface="等线" panose="02010600030101010101" pitchFamily="2" charset="-122"/>
              </a:rPr>
              <a:t>4</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A22D08D-015A-4468-8FD6-8EC1A3ED6E35}" type="slidenum">
              <a:rPr lang="zh-CN" altLang="en-US">
                <a:latin typeface="等线" panose="02010600030101010101" pitchFamily="2" charset="-122"/>
                <a:ea typeface="等线" panose="02010600030101010101" pitchFamily="2" charset="-122"/>
              </a:rPr>
              <a:t>18</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3D4AD-47D3-4916-8A19-F3E2250E6173}"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A553631-FEE4-4B2E-AE53-F2F88C36C22F}" type="slidenum">
              <a:rPr lang="zh-CN" altLang="en-US">
                <a:latin typeface="等线" panose="02010600030101010101" pitchFamily="2" charset="-122"/>
                <a:ea typeface="等线" panose="02010600030101010101" pitchFamily="2" charset="-122"/>
              </a:rPr>
              <a:t>21</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AA28E8A-D0A8-466C-B898-4C3B2CED2983}" type="slidenum">
              <a:rPr lang="zh-CN" altLang="en-US">
                <a:latin typeface="等线" panose="02010600030101010101" pitchFamily="2" charset="-122"/>
                <a:ea typeface="等线" panose="02010600030101010101" pitchFamily="2" charset="-122"/>
              </a:rPr>
              <a:t>6</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3F5E7CB-C3D1-4338-B8D9-4500DFE33DCD}" type="slidenum">
              <a:rPr lang="zh-CN" altLang="en-US">
                <a:latin typeface="等线" panose="02010600030101010101" pitchFamily="2" charset="-122"/>
                <a:ea typeface="等线" panose="02010600030101010101" pitchFamily="2" charset="-122"/>
              </a:rPr>
              <a:t>7</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A9FABDD-B062-40C5-8772-482311F836E0}" type="slidenum">
              <a:rPr lang="zh-CN" altLang="en-US">
                <a:latin typeface="等线" panose="02010600030101010101" pitchFamily="2" charset="-122"/>
                <a:ea typeface="等线" panose="02010600030101010101" pitchFamily="2" charset="-122"/>
              </a:rPr>
              <a:t>8</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4BB04C-0C26-41FC-9D70-71BF70996B96}" type="slidenum">
              <a:rPr lang="zh-CN" altLang="en-US">
                <a:latin typeface="等线" panose="02010600030101010101" pitchFamily="2" charset="-122"/>
                <a:ea typeface="等线" panose="02010600030101010101" pitchFamily="2" charset="-122"/>
              </a:rPr>
              <a:t>11</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25009AA-952C-492A-8105-0EF775072AC3}" type="slidenum">
              <a:rPr lang="zh-CN" altLang="en-US">
                <a:latin typeface="等线" panose="02010600030101010101" pitchFamily="2" charset="-122"/>
                <a:ea typeface="等线" panose="02010600030101010101" pitchFamily="2" charset="-122"/>
              </a:rPr>
              <a:t>12</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68E73D-9226-440B-8D95-49437FF0C1A7}" type="slidenum">
              <a:rPr lang="zh-CN" altLang="en-US">
                <a:latin typeface="等线" panose="02010600030101010101" pitchFamily="2" charset="-122"/>
                <a:ea typeface="等线" panose="02010600030101010101" pitchFamily="2" charset="-122"/>
              </a:rPr>
              <a:t>15</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80AC526-B342-4AF0-8480-87E845DB7181}" type="slidenum">
              <a:rPr lang="zh-CN" altLang="en-US">
                <a:latin typeface="等线" panose="02010600030101010101" pitchFamily="2" charset="-122"/>
                <a:ea typeface="等线" panose="02010600030101010101" pitchFamily="2" charset="-122"/>
              </a:rPr>
              <a:t>16</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6A42E5-3499-406E-AB3C-E4664DB81CFE}" type="slidenum">
              <a:rPr lang="zh-CN" altLang="en-US">
                <a:latin typeface="等线" panose="02010600030101010101" pitchFamily="2" charset="-122"/>
                <a:ea typeface="等线" panose="02010600030101010101" pitchFamily="2" charset="-122"/>
              </a:rPr>
              <a:t>17</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sp>
        <p:nvSpPr>
          <p:cNvPr id="6" name="文本框 5"/>
          <p:cNvSpPr txBox="1"/>
          <p:nvPr/>
        </p:nvSpPr>
        <p:spPr>
          <a:xfrm>
            <a:off x="4595747" y="2416574"/>
            <a:ext cx="3109978" cy="938719"/>
          </a:xfrm>
          <a:prstGeom prst="rect">
            <a:avLst/>
          </a:prstGeom>
          <a:noFill/>
        </p:spPr>
        <p:txBody>
          <a:bodyPr wrap="square" rtlCol="0">
            <a:spAutoFit/>
          </a:bodyPr>
          <a:lstStyle/>
          <a:p>
            <a:r>
              <a:rPr lang="zh-CN" altLang="en-US" sz="5500" dirty="0">
                <a:solidFill>
                  <a:srgbClr val="3D7351"/>
                </a:solidFill>
                <a:latin typeface="方正清刻本悦宋简体" panose="02000000000000000000" pitchFamily="2" charset="-122"/>
                <a:ea typeface="方正清刻本悦宋简体" panose="02000000000000000000" pitchFamily="2" charset="-122"/>
              </a:rPr>
              <a:t>醉上清新</a:t>
            </a:r>
          </a:p>
        </p:txBody>
      </p:sp>
      <p:sp>
        <p:nvSpPr>
          <p:cNvPr id="7" name="文本框 6"/>
          <p:cNvSpPr txBox="1"/>
          <p:nvPr/>
        </p:nvSpPr>
        <p:spPr>
          <a:xfrm>
            <a:off x="3982970" y="3251773"/>
            <a:ext cx="4665186" cy="707886"/>
          </a:xfrm>
          <a:prstGeom prst="rect">
            <a:avLst/>
          </a:prstGeom>
          <a:noFill/>
        </p:spPr>
        <p:txBody>
          <a:bodyPr wrap="square" rtlCol="0">
            <a:spAutoFit/>
          </a:bodyPr>
          <a:lstStyle/>
          <a:p>
            <a:r>
              <a:rPr lang="zh-CN" altLang="en-US" sz="4000" dirty="0">
                <a:solidFill>
                  <a:srgbClr val="3D7351"/>
                </a:solidFill>
                <a:latin typeface="方正清刻本悦宋简体" panose="02000000000000000000" pitchFamily="2" charset="-122"/>
                <a:ea typeface="方正清刻本悦宋简体" panose="02000000000000000000" pitchFamily="2" charset="-122"/>
              </a:rPr>
              <a:t>点击此处添加标题</a:t>
            </a:r>
          </a:p>
        </p:txBody>
      </p:sp>
      <p:sp>
        <p:nvSpPr>
          <p:cNvPr id="8" name="文本框 7"/>
          <p:cNvSpPr txBox="1"/>
          <p:nvPr/>
        </p:nvSpPr>
        <p:spPr>
          <a:xfrm>
            <a:off x="3939822" y="3993956"/>
            <a:ext cx="4417602" cy="276999"/>
          </a:xfrm>
          <a:prstGeom prst="rect">
            <a:avLst/>
          </a:prstGeom>
          <a:noFill/>
        </p:spPr>
        <p:txBody>
          <a:bodyPr wrap="square" rtlCol="0">
            <a:spAutoFit/>
          </a:bodyPr>
          <a:lstStyle/>
          <a:p>
            <a:pPr algn="dist"/>
            <a:r>
              <a:rPr lang="en-US" altLang="zh-CN" sz="1200" dirty="0">
                <a:solidFill>
                  <a:srgbClr val="3D7351"/>
                </a:solidFill>
                <a:latin typeface="微软雅黑" panose="020B0503020204020204" pitchFamily="34" charset="-122"/>
                <a:ea typeface="微软雅黑" panose="020B0503020204020204" pitchFamily="34" charset="-122"/>
              </a:rPr>
              <a:t>THE PROFESSIONAL POWERPOINT TEMPLATE</a:t>
            </a:r>
            <a:endParaRPr lang="zh-CN" altLang="en-US" sz="1200" dirty="0">
              <a:solidFill>
                <a:srgbClr val="3D7351"/>
              </a:solidFill>
              <a:latin typeface="微软雅黑" panose="020B0503020204020204" pitchFamily="34" charset="-122"/>
              <a:ea typeface="微软雅黑" panose="020B0503020204020204" pitchFamily="34" charset="-122"/>
            </a:endParaRPr>
          </a:p>
        </p:txBody>
      </p:sp>
      <p:sp>
        <p:nvSpPr>
          <p:cNvPr id="9" name="文本框 32"/>
          <p:cNvSpPr txBox="1">
            <a:spLocks noChangeArrowheads="1"/>
          </p:cNvSpPr>
          <p:nvPr/>
        </p:nvSpPr>
        <p:spPr bwMode="auto">
          <a:xfrm>
            <a:off x="5512250" y="4270955"/>
            <a:ext cx="138385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汇报人：</a:t>
            </a:r>
            <a:r>
              <a:rPr lang="en-US" altLang="zh-CN" sz="120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xiazaii</a:t>
            </a:r>
            <a:endParaRPr lang="zh-CN" altLang="en-US" sz="1200" dirty="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1" name="直接连接符 10"/>
          <p:cNvCxnSpPr/>
          <p:nvPr/>
        </p:nvCxnSpPr>
        <p:spPr>
          <a:xfrm>
            <a:off x="4143375"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96100"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5471412" cy="1104503"/>
            <a:chOff x="3621789" y="2876749"/>
            <a:chExt cx="547141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7" y="3596166"/>
              <a:ext cx="13778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1" y="3596167"/>
              <a:ext cx="1299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5" name="文本框 13"/>
            <p:cNvSpPr txBox="1">
              <a:spLocks noChangeArrowheads="1"/>
            </p:cNvSpPr>
            <p:nvPr/>
          </p:nvSpPr>
          <p:spPr bwMode="auto">
            <a:xfrm>
              <a:off x="4813114" y="2890068"/>
              <a:ext cx="4280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4000" b="1" dirty="0">
                  <a:solidFill>
                    <a:srgbClr val="595959"/>
                  </a:solidFill>
                  <a:latin typeface="微软雅黑" panose="020B0503020204020204" pitchFamily="34" charset="-122"/>
                  <a:ea typeface="微软雅黑" panose="020B0503020204020204" pitchFamily="34" charset="-122"/>
                </a:rPr>
                <a:t>此处是过渡页标题</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02</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355725" y="3076575"/>
            <a:ext cx="9617075" cy="0"/>
          </a:xfrm>
          <a:prstGeom prst="line">
            <a:avLst/>
          </a:prstGeom>
          <a:ln w="19050">
            <a:solidFill>
              <a:srgbClr val="708265"/>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3683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987925"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340600"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69168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5238"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4" name="椭圆 73"/>
          <p:cNvSpPr/>
          <p:nvPr/>
        </p:nvSpPr>
        <p:spPr>
          <a:xfrm>
            <a:off x="48863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5" name="椭圆 74"/>
          <p:cNvSpPr/>
          <p:nvPr/>
        </p:nvSpPr>
        <p:spPr>
          <a:xfrm>
            <a:off x="72485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6" name="椭圆 75"/>
          <p:cNvSpPr/>
          <p:nvPr/>
        </p:nvSpPr>
        <p:spPr>
          <a:xfrm>
            <a:off x="9599613"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pic>
        <p:nvPicPr>
          <p:cNvPr id="77" name="图片 76"/>
          <p:cNvPicPr>
            <a:picLocks noChangeAspect="1"/>
          </p:cNvPicPr>
          <p:nvPr/>
        </p:nvPicPr>
        <p:blipFill rotWithShape="1">
          <a:blip r:embed="rId3" cstate="print">
            <a:extLst>
              <a:ext uri="{28A0092B-C50C-407E-A947-70E740481C1C}">
                <a14:useLocalDpi xmlns:a14="http://schemas.microsoft.com/office/drawing/2010/main" val="0"/>
              </a:ext>
            </a:extLst>
          </a:blip>
          <a:srcRect l="27289" t="13310" r="55683" b="59446"/>
          <a:stretch>
            <a:fillRect/>
          </a:stretch>
        </p:blipFill>
        <p:spPr>
          <a:xfrm>
            <a:off x="1961808" y="1382094"/>
            <a:ext cx="1350904" cy="1350904"/>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8" name="图片 77"/>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4253278" y="120423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9" name="图片 78"/>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6575509" y="120423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80" name="图片 79"/>
          <p:cNvPicPr>
            <a:picLocks noChangeAspect="1"/>
          </p:cNvPicPr>
          <p:nvPr/>
        </p:nvPicPr>
        <p:blipFill rotWithShape="1">
          <a:blip r:embed="rId3" cstate="print">
            <a:extLst>
              <a:ext uri="{28A0092B-C50C-407E-A947-70E740481C1C}">
                <a14:useLocalDpi xmlns:a14="http://schemas.microsoft.com/office/drawing/2010/main" val="0"/>
              </a:ext>
            </a:extLst>
          </a:blip>
          <a:srcRect l="27289" t="13310" r="55683" b="59446"/>
          <a:stretch>
            <a:fillRect/>
          </a:stretch>
        </p:blipFill>
        <p:spPr>
          <a:xfrm>
            <a:off x="9023431" y="1382094"/>
            <a:ext cx="1350904" cy="1350904"/>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sp>
        <p:nvSpPr>
          <p:cNvPr id="81" name="文本框 80"/>
          <p:cNvSpPr txBox="1">
            <a:spLocks noChangeArrowheads="1"/>
          </p:cNvSpPr>
          <p:nvPr/>
        </p:nvSpPr>
        <p:spPr bwMode="auto">
          <a:xfrm>
            <a:off x="2017713" y="38925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2" name="文本框 81"/>
          <p:cNvSpPr txBox="1">
            <a:spLocks noChangeArrowheads="1"/>
          </p:cNvSpPr>
          <p:nvPr/>
        </p:nvSpPr>
        <p:spPr bwMode="auto">
          <a:xfrm>
            <a:off x="4383088" y="389255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3" name="文本框 82"/>
          <p:cNvSpPr txBox="1">
            <a:spLocks noChangeArrowheads="1"/>
          </p:cNvSpPr>
          <p:nvPr/>
        </p:nvSpPr>
        <p:spPr bwMode="auto">
          <a:xfrm>
            <a:off x="6734175" y="389255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4" name="文本框 83"/>
          <p:cNvSpPr txBox="1">
            <a:spLocks noChangeArrowheads="1"/>
          </p:cNvSpPr>
          <p:nvPr/>
        </p:nvSpPr>
        <p:spPr bwMode="auto">
          <a:xfrm>
            <a:off x="9101138" y="38925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5" name="文本框 84"/>
          <p:cNvSpPr txBox="1"/>
          <p:nvPr/>
        </p:nvSpPr>
        <p:spPr>
          <a:xfrm>
            <a:off x="1782763" y="4275138"/>
            <a:ext cx="1709737"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86" name="文本框 85"/>
          <p:cNvSpPr txBox="1"/>
          <p:nvPr/>
        </p:nvSpPr>
        <p:spPr>
          <a:xfrm>
            <a:off x="4133850" y="4275138"/>
            <a:ext cx="1709738"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87" name="文本框 86"/>
          <p:cNvSpPr txBox="1"/>
          <p:nvPr/>
        </p:nvSpPr>
        <p:spPr>
          <a:xfrm>
            <a:off x="6484938" y="4275138"/>
            <a:ext cx="1709737"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106" name="文本框 105"/>
          <p:cNvSpPr txBox="1"/>
          <p:nvPr/>
        </p:nvSpPr>
        <p:spPr>
          <a:xfrm>
            <a:off x="8836025" y="4275138"/>
            <a:ext cx="1709738"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29" name="矩形 2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31" name="组合 30"/>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40" name="文本框 3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strVal val="#ppt_w+.3"/>
                                          </p:val>
                                        </p:tav>
                                        <p:tav tm="100000">
                                          <p:val>
                                            <p:strVal val="#ppt_w"/>
                                          </p:val>
                                        </p:tav>
                                      </p:tavLst>
                                    </p:anim>
                                    <p:anim calcmode="lin" valueType="num">
                                      <p:cBhvr>
                                        <p:cTn id="8" dur="500" fill="hold"/>
                                        <p:tgtEl>
                                          <p:spTgt spid="81"/>
                                        </p:tgtEl>
                                        <p:attrNameLst>
                                          <p:attrName>ppt_h</p:attrName>
                                        </p:attrNameLst>
                                      </p:cBhvr>
                                      <p:tavLst>
                                        <p:tav tm="0">
                                          <p:val>
                                            <p:strVal val="#ppt_h"/>
                                          </p:val>
                                        </p:tav>
                                        <p:tav tm="100000">
                                          <p:val>
                                            <p:strVal val="#ppt_h"/>
                                          </p:val>
                                        </p:tav>
                                      </p:tavLst>
                                    </p:anim>
                                    <p:animEffect transition="in" filter="fade">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82"/>
                                        </p:tgtEl>
                                        <p:attrNameLst>
                                          <p:attrName>style.visibility</p:attrName>
                                        </p:attrNameLst>
                                      </p:cBhvr>
                                      <p:to>
                                        <p:strVal val="visible"/>
                                      </p:to>
                                    </p:set>
                                    <p:anim calcmode="lin" valueType="num">
                                      <p:cBhvr>
                                        <p:cTn id="14" dur="500" fill="hold"/>
                                        <p:tgtEl>
                                          <p:spTgt spid="82"/>
                                        </p:tgtEl>
                                        <p:attrNameLst>
                                          <p:attrName>ppt_w</p:attrName>
                                        </p:attrNameLst>
                                      </p:cBhvr>
                                      <p:tavLst>
                                        <p:tav tm="0">
                                          <p:val>
                                            <p:strVal val="#ppt_w+.3"/>
                                          </p:val>
                                        </p:tav>
                                        <p:tav tm="100000">
                                          <p:val>
                                            <p:strVal val="#ppt_w"/>
                                          </p:val>
                                        </p:tav>
                                      </p:tavLst>
                                    </p:anim>
                                    <p:anim calcmode="lin" valueType="num">
                                      <p:cBhvr>
                                        <p:cTn id="15" dur="500" fill="hold"/>
                                        <p:tgtEl>
                                          <p:spTgt spid="82"/>
                                        </p:tgtEl>
                                        <p:attrNameLst>
                                          <p:attrName>ppt_h</p:attrName>
                                        </p:attrNameLst>
                                      </p:cBhvr>
                                      <p:tavLst>
                                        <p:tav tm="0">
                                          <p:val>
                                            <p:strVal val="#ppt_h"/>
                                          </p:val>
                                        </p:tav>
                                        <p:tav tm="100000">
                                          <p:val>
                                            <p:strVal val="#ppt_h"/>
                                          </p:val>
                                        </p:tav>
                                      </p:tavLst>
                                    </p:anim>
                                    <p:animEffect transition="in" filter="fad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ppt_w</p:attrName>
                                        </p:attrNameLst>
                                      </p:cBhvr>
                                      <p:tavLst>
                                        <p:tav tm="0">
                                          <p:val>
                                            <p:strVal val="#ppt_w+.3"/>
                                          </p:val>
                                        </p:tav>
                                        <p:tav tm="100000">
                                          <p:val>
                                            <p:strVal val="#ppt_w"/>
                                          </p:val>
                                        </p:tav>
                                      </p:tavLst>
                                    </p:anim>
                                    <p:anim calcmode="lin" valueType="num">
                                      <p:cBhvr>
                                        <p:cTn id="22" dur="500" fill="hold"/>
                                        <p:tgtEl>
                                          <p:spTgt spid="83"/>
                                        </p:tgtEl>
                                        <p:attrNameLst>
                                          <p:attrName>ppt_h</p:attrName>
                                        </p:attrNameLst>
                                      </p:cBhvr>
                                      <p:tavLst>
                                        <p:tav tm="0">
                                          <p:val>
                                            <p:strVal val="#ppt_h"/>
                                          </p:val>
                                        </p:tav>
                                        <p:tav tm="100000">
                                          <p:val>
                                            <p:strVal val="#ppt_h"/>
                                          </p:val>
                                        </p:tav>
                                      </p:tavLst>
                                    </p:anim>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ppt_w</p:attrName>
                                        </p:attrNameLst>
                                      </p:cBhvr>
                                      <p:tavLst>
                                        <p:tav tm="0">
                                          <p:val>
                                            <p:strVal val="#ppt_w+.3"/>
                                          </p:val>
                                        </p:tav>
                                        <p:tav tm="100000">
                                          <p:val>
                                            <p:strVal val="#ppt_w"/>
                                          </p:val>
                                        </p:tav>
                                      </p:tavLst>
                                    </p:anim>
                                    <p:anim calcmode="lin" valueType="num">
                                      <p:cBhvr>
                                        <p:cTn id="29" dur="500" fill="hold"/>
                                        <p:tgtEl>
                                          <p:spTgt spid="84"/>
                                        </p:tgtEl>
                                        <p:attrNameLst>
                                          <p:attrName>ppt_h</p:attrName>
                                        </p:attrNameLst>
                                      </p:cBhvr>
                                      <p:tavLst>
                                        <p:tav tm="0">
                                          <p:val>
                                            <p:strVal val="#ppt_h"/>
                                          </p:val>
                                        </p:tav>
                                        <p:tav tm="100000">
                                          <p:val>
                                            <p:strVal val="#ppt_h"/>
                                          </p:val>
                                        </p:tav>
                                      </p:tavLst>
                                    </p:anim>
                                    <p:animEffect transition="in" filter="fade">
                                      <p:cBhvr>
                                        <p:cTn id="30" dur="500"/>
                                        <p:tgtEl>
                                          <p:spTgt spid="8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1000"/>
                                        <p:tgtEl>
                                          <p:spTgt spid="85"/>
                                        </p:tgtEl>
                                      </p:cBhvr>
                                    </p:animEffect>
                                    <p:anim calcmode="lin" valueType="num">
                                      <p:cBhvr>
                                        <p:cTn id="34" dur="1000" fill="hold"/>
                                        <p:tgtEl>
                                          <p:spTgt spid="85"/>
                                        </p:tgtEl>
                                        <p:attrNameLst>
                                          <p:attrName>ppt_x</p:attrName>
                                        </p:attrNameLst>
                                      </p:cBhvr>
                                      <p:tavLst>
                                        <p:tav tm="0">
                                          <p:val>
                                            <p:strVal val="#ppt_x"/>
                                          </p:val>
                                        </p:tav>
                                        <p:tav tm="100000">
                                          <p:val>
                                            <p:strVal val="#ppt_x"/>
                                          </p:val>
                                        </p:tav>
                                      </p:tavLst>
                                    </p:anim>
                                    <p:anim calcmode="lin" valueType="num">
                                      <p:cBhvr>
                                        <p:cTn id="35" dur="1000" fill="hold"/>
                                        <p:tgtEl>
                                          <p:spTgt spid="8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1000"/>
                                        <p:tgtEl>
                                          <p:spTgt spid="86"/>
                                        </p:tgtEl>
                                      </p:cBhvr>
                                    </p:animEffect>
                                    <p:anim calcmode="lin" valueType="num">
                                      <p:cBhvr>
                                        <p:cTn id="39" dur="1000" fill="hold"/>
                                        <p:tgtEl>
                                          <p:spTgt spid="86"/>
                                        </p:tgtEl>
                                        <p:attrNameLst>
                                          <p:attrName>ppt_x</p:attrName>
                                        </p:attrNameLst>
                                      </p:cBhvr>
                                      <p:tavLst>
                                        <p:tav tm="0">
                                          <p:val>
                                            <p:strVal val="#ppt_x"/>
                                          </p:val>
                                        </p:tav>
                                        <p:tav tm="100000">
                                          <p:val>
                                            <p:strVal val="#ppt_x"/>
                                          </p:val>
                                        </p:tav>
                                      </p:tavLst>
                                    </p:anim>
                                    <p:anim calcmode="lin" valueType="num">
                                      <p:cBhvr>
                                        <p:cTn id="40" dur="1000" fill="hold"/>
                                        <p:tgtEl>
                                          <p:spTgt spid="8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1000"/>
                                        <p:tgtEl>
                                          <p:spTgt spid="87"/>
                                        </p:tgtEl>
                                      </p:cBhvr>
                                    </p:animEffect>
                                    <p:anim calcmode="lin" valueType="num">
                                      <p:cBhvr>
                                        <p:cTn id="44" dur="1000" fill="hold"/>
                                        <p:tgtEl>
                                          <p:spTgt spid="87"/>
                                        </p:tgtEl>
                                        <p:attrNameLst>
                                          <p:attrName>ppt_x</p:attrName>
                                        </p:attrNameLst>
                                      </p:cBhvr>
                                      <p:tavLst>
                                        <p:tav tm="0">
                                          <p:val>
                                            <p:strVal val="#ppt_x"/>
                                          </p:val>
                                        </p:tav>
                                        <p:tav tm="100000">
                                          <p:val>
                                            <p:strVal val="#ppt_x"/>
                                          </p:val>
                                        </p:tav>
                                      </p:tavLst>
                                    </p:anim>
                                    <p:anim calcmode="lin" valueType="num">
                                      <p:cBhvr>
                                        <p:cTn id="45" dur="1000" fill="hold"/>
                                        <p:tgtEl>
                                          <p:spTgt spid="8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1000"/>
                                        <p:tgtEl>
                                          <p:spTgt spid="106"/>
                                        </p:tgtEl>
                                      </p:cBhvr>
                                    </p:animEffect>
                                    <p:anim calcmode="lin" valueType="num">
                                      <p:cBhvr>
                                        <p:cTn id="49" dur="1000" fill="hold"/>
                                        <p:tgtEl>
                                          <p:spTgt spid="106"/>
                                        </p:tgtEl>
                                        <p:attrNameLst>
                                          <p:attrName>ppt_x</p:attrName>
                                        </p:attrNameLst>
                                      </p:cBhvr>
                                      <p:tavLst>
                                        <p:tav tm="0">
                                          <p:val>
                                            <p:strVal val="#ppt_x"/>
                                          </p:val>
                                        </p:tav>
                                        <p:tav tm="100000">
                                          <p:val>
                                            <p:strVal val="#ppt_x"/>
                                          </p:val>
                                        </p:tav>
                                      </p:tavLst>
                                    </p:anim>
                                    <p:anim calcmode="lin" valueType="num">
                                      <p:cBhvr>
                                        <p:cTn id="50"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图片 1"/>
          <p:cNvPicPr>
            <a:picLocks noChangeAspect="1"/>
          </p:cNvPicPr>
          <p:nvPr/>
        </p:nvPicPr>
        <p:blipFill>
          <a:blip r:embed="rId3">
            <a:extLst>
              <a:ext uri="{28A0092B-C50C-407E-A947-70E740481C1C}">
                <a14:useLocalDpi xmlns:a14="http://schemas.microsoft.com/office/drawing/2010/main" val="0"/>
              </a:ext>
            </a:extLst>
          </a:blip>
          <a:srcRect l="28450" r="30038" b="26173"/>
          <a:stretch>
            <a:fillRect/>
          </a:stretch>
        </p:blipFill>
        <p:spPr bwMode="auto">
          <a:xfrm>
            <a:off x="3476625" y="1604963"/>
            <a:ext cx="26558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图片 2"/>
          <p:cNvPicPr>
            <a:picLocks noChangeAspect="1"/>
          </p:cNvPicPr>
          <p:nvPr/>
        </p:nvPicPr>
        <p:blipFill>
          <a:blip r:embed="rId4">
            <a:extLst>
              <a:ext uri="{28A0092B-C50C-407E-A947-70E740481C1C}">
                <a14:useLocalDpi xmlns:a14="http://schemas.microsoft.com/office/drawing/2010/main" val="0"/>
              </a:ext>
            </a:extLst>
          </a:blip>
          <a:srcRect l="21609" t="10149" r="33206" b="17526"/>
          <a:stretch>
            <a:fillRect/>
          </a:stretch>
        </p:blipFill>
        <p:spPr bwMode="auto">
          <a:xfrm>
            <a:off x="6132513" y="1604963"/>
            <a:ext cx="265588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76625" y="4262438"/>
            <a:ext cx="2655888" cy="1893887"/>
          </a:xfrm>
          <a:prstGeom prst="rect">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6132513" y="4262438"/>
            <a:ext cx="2655887" cy="1893887"/>
          </a:xfrm>
          <a:prstGeom prst="rect">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半闭框 5"/>
          <p:cNvSpPr/>
          <p:nvPr/>
        </p:nvSpPr>
        <p:spPr>
          <a:xfrm>
            <a:off x="3105150" y="1241425"/>
            <a:ext cx="741363" cy="693738"/>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5" name="半闭框 34"/>
          <p:cNvSpPr/>
          <p:nvPr/>
        </p:nvSpPr>
        <p:spPr>
          <a:xfrm rot="16200000">
            <a:off x="3044825" y="5846763"/>
            <a:ext cx="741363" cy="693737"/>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6" name="半闭框 35"/>
          <p:cNvSpPr/>
          <p:nvPr/>
        </p:nvSpPr>
        <p:spPr>
          <a:xfrm rot="5400000">
            <a:off x="8478838" y="1241425"/>
            <a:ext cx="741362" cy="693738"/>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7" name="半闭框 36"/>
          <p:cNvSpPr/>
          <p:nvPr/>
        </p:nvSpPr>
        <p:spPr>
          <a:xfrm rot="10800000">
            <a:off x="8524875" y="5868988"/>
            <a:ext cx="741363" cy="695325"/>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0" name="文本框 39"/>
          <p:cNvSpPr txBox="1">
            <a:spLocks noChangeArrowheads="1"/>
          </p:cNvSpPr>
          <p:nvPr/>
        </p:nvSpPr>
        <p:spPr bwMode="auto">
          <a:xfrm>
            <a:off x="3641725" y="435768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8F8F8"/>
                </a:solidFill>
                <a:latin typeface="微软雅黑" panose="020B0503020204020204" pitchFamily="34" charset="-122"/>
                <a:ea typeface="微软雅黑" panose="020B0503020204020204" pitchFamily="34" charset="-122"/>
              </a:rPr>
              <a:t>编辑文字</a:t>
            </a:r>
          </a:p>
        </p:txBody>
      </p:sp>
      <p:sp>
        <p:nvSpPr>
          <p:cNvPr id="41" name="文本框 40"/>
          <p:cNvSpPr txBox="1">
            <a:spLocks noChangeArrowheads="1"/>
          </p:cNvSpPr>
          <p:nvPr/>
        </p:nvSpPr>
        <p:spPr bwMode="auto">
          <a:xfrm>
            <a:off x="6367463" y="43576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8F8F8"/>
                </a:solidFill>
                <a:latin typeface="微软雅黑" panose="020B0503020204020204" pitchFamily="34" charset="-122"/>
                <a:ea typeface="微软雅黑" panose="020B0503020204020204" pitchFamily="34" charset="-122"/>
              </a:rPr>
              <a:t>编辑文字</a:t>
            </a:r>
          </a:p>
        </p:txBody>
      </p:sp>
      <p:sp>
        <p:nvSpPr>
          <p:cNvPr id="42" name="文本框 41"/>
          <p:cNvSpPr txBox="1">
            <a:spLocks noChangeArrowheads="1"/>
          </p:cNvSpPr>
          <p:nvPr/>
        </p:nvSpPr>
        <p:spPr bwMode="auto">
          <a:xfrm>
            <a:off x="3641725" y="4687888"/>
            <a:ext cx="2325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a:t>
            </a:r>
          </a:p>
          <a:p>
            <a:pPr eaLnBrk="1" hangingPunct="1"/>
            <a:endParaRPr lang="zh-CN" altLang="en-US" sz="1600">
              <a:solidFill>
                <a:srgbClr val="F6F6F6"/>
              </a:solidFill>
              <a:latin typeface="微软雅黑" panose="020B0503020204020204" pitchFamily="34" charset="-122"/>
              <a:ea typeface="微软雅黑" panose="020B0503020204020204" pitchFamily="34" charset="-122"/>
            </a:endParaRPr>
          </a:p>
        </p:txBody>
      </p:sp>
      <p:sp>
        <p:nvSpPr>
          <p:cNvPr id="56" name="文本框 55"/>
          <p:cNvSpPr txBox="1">
            <a:spLocks noChangeArrowheads="1"/>
          </p:cNvSpPr>
          <p:nvPr/>
        </p:nvSpPr>
        <p:spPr bwMode="auto">
          <a:xfrm>
            <a:off x="6367463" y="4687888"/>
            <a:ext cx="2325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a:t>
            </a:r>
          </a:p>
          <a:p>
            <a:pPr eaLnBrk="1" hangingPunct="1"/>
            <a:endParaRPr lang="zh-CN" altLang="en-US" sz="1600">
              <a:solidFill>
                <a:srgbClr val="F6F6F6"/>
              </a:solidFill>
              <a:latin typeface="微软雅黑" panose="020B0503020204020204" pitchFamily="34" charset="-122"/>
              <a:ea typeface="微软雅黑" panose="020B0503020204020204" pitchFamily="34" charset="-122"/>
            </a:endParaRPr>
          </a:p>
        </p:txBody>
      </p: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7" name="组合 26"/>
          <p:cNvGrpSpPr/>
          <p:nvPr/>
        </p:nvGrpSpPr>
        <p:grpSpPr>
          <a:xfrm>
            <a:off x="245745" y="213360"/>
            <a:ext cx="563880" cy="563880"/>
            <a:chOff x="276225" y="213360"/>
            <a:chExt cx="563880" cy="563880"/>
          </a:xfrm>
          <a:solidFill>
            <a:srgbClr val="3D7351"/>
          </a:solidFill>
        </p:grpSpPr>
        <p:sp>
          <p:nvSpPr>
            <p:cNvPr id="28" name="矩形 2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9" name="椭圆 2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1" name="文本框 3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ppt_w+.3"/>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strVal val="#ppt_w+.3"/>
                                          </p:val>
                                        </p:tav>
                                        <p:tav tm="100000">
                                          <p:val>
                                            <p:strVal val="#ppt_w"/>
                                          </p:val>
                                        </p:tav>
                                      </p:tavLst>
                                    </p:anim>
                                    <p:anim calcmode="lin" valueType="num">
                                      <p:cBhvr>
                                        <p:cTn id="15" dur="500" fill="hold"/>
                                        <p:tgtEl>
                                          <p:spTgt spid="41"/>
                                        </p:tgtEl>
                                        <p:attrNameLst>
                                          <p:attrName>ppt_h</p:attrName>
                                        </p:attrNameLst>
                                      </p:cBhvr>
                                      <p:tavLst>
                                        <p:tav tm="0">
                                          <p:val>
                                            <p:strVal val="#ppt_h"/>
                                          </p:val>
                                        </p:tav>
                                        <p:tav tm="100000">
                                          <p:val>
                                            <p:strVal val="#ppt_h"/>
                                          </p:val>
                                        </p:tav>
                                      </p:tavLst>
                                    </p:anim>
                                    <p:animEffect transition="in" filter="fade">
                                      <p:cBhvr>
                                        <p:cTn id="16" dur="500"/>
                                        <p:tgtEl>
                                          <p:spTgt spid="4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图片 1"/>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113665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27"/>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382270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图片 28"/>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650875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图片 29"/>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919480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1136928" y="3806398"/>
            <a:ext cx="2038350" cy="79802"/>
            <a:chOff x="1136928" y="3768298"/>
            <a:chExt cx="2038350" cy="84565"/>
          </a:xfrm>
          <a:solidFill>
            <a:srgbClr val="4C7E51"/>
          </a:solidFill>
        </p:grpSpPr>
        <p:sp>
          <p:nvSpPr>
            <p:cNvPr id="3" name="矩形 2"/>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9" name="文本框 48"/>
          <p:cNvSpPr txBox="1">
            <a:spLocks noChangeArrowheads="1"/>
          </p:cNvSpPr>
          <p:nvPr/>
        </p:nvSpPr>
        <p:spPr bwMode="auto">
          <a:xfrm>
            <a:off x="1447800"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0" name="文本框 49"/>
          <p:cNvSpPr txBox="1">
            <a:spLocks noChangeArrowheads="1"/>
          </p:cNvSpPr>
          <p:nvPr/>
        </p:nvSpPr>
        <p:spPr bwMode="auto">
          <a:xfrm>
            <a:off x="4133850"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1" name="文本框 50"/>
          <p:cNvSpPr txBox="1">
            <a:spLocks noChangeArrowheads="1"/>
          </p:cNvSpPr>
          <p:nvPr/>
        </p:nvSpPr>
        <p:spPr bwMode="auto">
          <a:xfrm>
            <a:off x="6808788"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2" name="文本框 51"/>
          <p:cNvSpPr txBox="1">
            <a:spLocks noChangeArrowheads="1"/>
          </p:cNvSpPr>
          <p:nvPr/>
        </p:nvSpPr>
        <p:spPr bwMode="auto">
          <a:xfrm>
            <a:off x="9494838"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3" name="文本框 52"/>
          <p:cNvSpPr txBox="1">
            <a:spLocks noChangeArrowheads="1"/>
          </p:cNvSpPr>
          <p:nvPr/>
        </p:nvSpPr>
        <p:spPr bwMode="auto">
          <a:xfrm>
            <a:off x="124301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4" name="文本框 53"/>
          <p:cNvSpPr txBox="1">
            <a:spLocks noChangeArrowheads="1"/>
          </p:cNvSpPr>
          <p:nvPr/>
        </p:nvSpPr>
        <p:spPr bwMode="auto">
          <a:xfrm>
            <a:off x="392906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5" name="文本框 54"/>
          <p:cNvSpPr txBox="1">
            <a:spLocks noChangeArrowheads="1"/>
          </p:cNvSpPr>
          <p:nvPr/>
        </p:nvSpPr>
        <p:spPr bwMode="auto">
          <a:xfrm>
            <a:off x="661511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6" name="文本框 55"/>
          <p:cNvSpPr txBox="1">
            <a:spLocks noChangeArrowheads="1"/>
          </p:cNvSpPr>
          <p:nvPr/>
        </p:nvSpPr>
        <p:spPr bwMode="auto">
          <a:xfrm>
            <a:off x="930116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grpSp>
        <p:nvGrpSpPr>
          <p:cNvPr id="93" name="组合 92"/>
          <p:cNvGrpSpPr/>
          <p:nvPr/>
        </p:nvGrpSpPr>
        <p:grpSpPr>
          <a:xfrm>
            <a:off x="3806071" y="3824620"/>
            <a:ext cx="2038350" cy="79802"/>
            <a:chOff x="1136928" y="3768298"/>
            <a:chExt cx="2038350" cy="84565"/>
          </a:xfrm>
          <a:solidFill>
            <a:srgbClr val="8EB453"/>
          </a:solidFill>
        </p:grpSpPr>
        <p:sp>
          <p:nvSpPr>
            <p:cNvPr id="94" name="矩形 9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5" name="矩形 9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矩形 9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7" name="矩形 9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98" name="组合 97"/>
          <p:cNvGrpSpPr/>
          <p:nvPr/>
        </p:nvGrpSpPr>
        <p:grpSpPr>
          <a:xfrm>
            <a:off x="6615112" y="3845885"/>
            <a:ext cx="2038350" cy="79802"/>
            <a:chOff x="1136928" y="3768298"/>
            <a:chExt cx="2038350" cy="84565"/>
          </a:xfrm>
          <a:solidFill>
            <a:srgbClr val="4C7E51"/>
          </a:solidFill>
        </p:grpSpPr>
        <p:sp>
          <p:nvSpPr>
            <p:cNvPr id="99" name="矩形 98"/>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0" name="矩形 99"/>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1" name="矩形 100"/>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 name="矩形 101"/>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03" name="组合 102"/>
          <p:cNvGrpSpPr/>
          <p:nvPr/>
        </p:nvGrpSpPr>
        <p:grpSpPr>
          <a:xfrm>
            <a:off x="9319577" y="3846299"/>
            <a:ext cx="2038350" cy="79802"/>
            <a:chOff x="1136928" y="3768298"/>
            <a:chExt cx="2038350" cy="84565"/>
          </a:xfrm>
          <a:solidFill>
            <a:srgbClr val="8EB453"/>
          </a:solidFill>
        </p:grpSpPr>
        <p:sp>
          <p:nvSpPr>
            <p:cNvPr id="104" name="矩形 10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5" name="矩形 10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6" name="矩形 10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7" name="矩形 10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6" name="矩形 4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47" name="组合 46"/>
          <p:cNvGrpSpPr/>
          <p:nvPr/>
        </p:nvGrpSpPr>
        <p:grpSpPr>
          <a:xfrm>
            <a:off x="245745" y="213360"/>
            <a:ext cx="563880" cy="563880"/>
            <a:chOff x="276225" y="213360"/>
            <a:chExt cx="563880" cy="563880"/>
          </a:xfrm>
          <a:solidFill>
            <a:srgbClr val="3D7351"/>
          </a:solidFill>
        </p:grpSpPr>
        <p:sp>
          <p:nvSpPr>
            <p:cNvPr id="48" name="矩形 4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8"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9" name="文本框 58"/>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ppt_w+.3"/>
                                          </p:val>
                                        </p:tav>
                                        <p:tav tm="100000">
                                          <p:val>
                                            <p:strVal val="#ppt_w"/>
                                          </p:val>
                                        </p:tav>
                                      </p:tavLst>
                                    </p:anim>
                                    <p:anim calcmode="lin" valueType="num">
                                      <p:cBhvr>
                                        <p:cTn id="8" dur="500" fill="hold"/>
                                        <p:tgtEl>
                                          <p:spTgt spid="49"/>
                                        </p:tgtEl>
                                        <p:attrNameLst>
                                          <p:attrName>ppt_h</p:attrName>
                                        </p:attrNameLst>
                                      </p:cBhvr>
                                      <p:tavLst>
                                        <p:tav tm="0">
                                          <p:val>
                                            <p:strVal val="#ppt_h"/>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strVal val="#ppt_w+.3"/>
                                          </p:val>
                                        </p:tav>
                                        <p:tav tm="100000">
                                          <p:val>
                                            <p:strVal val="#ppt_w"/>
                                          </p:val>
                                        </p:tav>
                                      </p:tavLst>
                                    </p:anim>
                                    <p:anim calcmode="lin" valueType="num">
                                      <p:cBhvr>
                                        <p:cTn id="15" dur="500" fill="hold"/>
                                        <p:tgtEl>
                                          <p:spTgt spid="50"/>
                                        </p:tgtEl>
                                        <p:attrNameLst>
                                          <p:attrName>ppt_h</p:attrName>
                                        </p:attrNameLst>
                                      </p:cBhvr>
                                      <p:tavLst>
                                        <p:tav tm="0">
                                          <p:val>
                                            <p:strVal val="#ppt_h"/>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strVal val="#ppt_w+.3"/>
                                          </p:val>
                                        </p:tav>
                                        <p:tav tm="100000">
                                          <p:val>
                                            <p:strVal val="#ppt_w"/>
                                          </p:val>
                                        </p:tav>
                                      </p:tavLst>
                                    </p:anim>
                                    <p:anim calcmode="lin" valueType="num">
                                      <p:cBhvr>
                                        <p:cTn id="22" dur="500" fill="hold"/>
                                        <p:tgtEl>
                                          <p:spTgt spid="51"/>
                                        </p:tgtEl>
                                        <p:attrNameLst>
                                          <p:attrName>ppt_h</p:attrName>
                                        </p:attrNameLst>
                                      </p:cBhvr>
                                      <p:tavLst>
                                        <p:tav tm="0">
                                          <p:val>
                                            <p:strVal val="#ppt_h"/>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ppt_w+.3"/>
                                          </p:val>
                                        </p:tav>
                                        <p:tav tm="100000">
                                          <p:val>
                                            <p:strVal val="#ppt_w"/>
                                          </p:val>
                                        </p:tav>
                                      </p:tavLst>
                                    </p:anim>
                                    <p:anim calcmode="lin" valueType="num">
                                      <p:cBhvr>
                                        <p:cTn id="29" dur="500" fill="hold"/>
                                        <p:tgtEl>
                                          <p:spTgt spid="52"/>
                                        </p:tgtEl>
                                        <p:attrNameLst>
                                          <p:attrName>ppt_h</p:attrName>
                                        </p:attrNameLst>
                                      </p:cBhvr>
                                      <p:tavLst>
                                        <p:tav tm="0">
                                          <p:val>
                                            <p:strVal val="#ppt_h"/>
                                          </p:val>
                                        </p:tav>
                                        <p:tav tm="100000">
                                          <p:val>
                                            <p:strVal val="#ppt_h"/>
                                          </p:val>
                                        </p:tav>
                                      </p:tavLst>
                                    </p:anim>
                                    <p:animEffect transition="in" filter="fade">
                                      <p:cBhvr>
                                        <p:cTn id="30" dur="500"/>
                                        <p:tgtEl>
                                          <p:spTgt spid="52"/>
                                        </p:tgtEl>
                                      </p:cBhvr>
                                    </p:animEffect>
                                  </p:childTnLst>
                                </p:cTn>
                              </p:par>
                              <p:par>
                                <p:cTn id="31" presetID="50" presetClass="entr" presetSubtype="0" decel="100000" fill="hold" grpId="0" nodeType="withEffect">
                                  <p:stCondLst>
                                    <p:cond delay="0"/>
                                  </p:stCondLst>
                                  <p:iterate type="lt">
                                    <p:tmPct val="10000"/>
                                  </p:iterate>
                                  <p:childTnLst>
                                    <p:set>
                                      <p:cBhvr>
                                        <p:cTn id="32" dur="1" fill="hold">
                                          <p:stCondLst>
                                            <p:cond delay="0"/>
                                          </p:stCondLst>
                                        </p:cTn>
                                        <p:tgtEl>
                                          <p:spTgt spid="53"/>
                                        </p:tgtEl>
                                        <p:attrNameLst>
                                          <p:attrName>style.visibility</p:attrName>
                                        </p:attrNameLst>
                                      </p:cBhvr>
                                      <p:to>
                                        <p:strVal val="visible"/>
                                      </p:to>
                                    </p:set>
                                    <p:anim calcmode="lin" valueType="num">
                                      <p:cBhvr>
                                        <p:cTn id="33" dur="1000" fill="hold"/>
                                        <p:tgtEl>
                                          <p:spTgt spid="53"/>
                                        </p:tgtEl>
                                        <p:attrNameLst>
                                          <p:attrName>ppt_w</p:attrName>
                                        </p:attrNameLst>
                                      </p:cBhvr>
                                      <p:tavLst>
                                        <p:tav tm="0">
                                          <p:val>
                                            <p:strVal val="#ppt_w+.3"/>
                                          </p:val>
                                        </p:tav>
                                        <p:tav tm="100000">
                                          <p:val>
                                            <p:strVal val="#ppt_w"/>
                                          </p:val>
                                        </p:tav>
                                      </p:tavLst>
                                    </p:anim>
                                    <p:anim calcmode="lin" valueType="num">
                                      <p:cBhvr>
                                        <p:cTn id="34" dur="1000" fill="hold"/>
                                        <p:tgtEl>
                                          <p:spTgt spid="53"/>
                                        </p:tgtEl>
                                        <p:attrNameLst>
                                          <p:attrName>ppt_h</p:attrName>
                                        </p:attrNameLst>
                                      </p:cBhvr>
                                      <p:tavLst>
                                        <p:tav tm="0">
                                          <p:val>
                                            <p:strVal val="#ppt_h"/>
                                          </p:val>
                                        </p:tav>
                                        <p:tav tm="100000">
                                          <p:val>
                                            <p:strVal val="#ppt_h"/>
                                          </p:val>
                                        </p:tav>
                                      </p:tavLst>
                                    </p:anim>
                                    <p:animEffect transition="in" filter="fade">
                                      <p:cBhvr>
                                        <p:cTn id="35" dur="1000"/>
                                        <p:tgtEl>
                                          <p:spTgt spid="53"/>
                                        </p:tgtEl>
                                      </p:cBhvr>
                                    </p:animEffect>
                                  </p:childTnLst>
                                </p:cTn>
                              </p:par>
                              <p:par>
                                <p:cTn id="36" presetID="50" presetClass="entr" presetSubtype="0" decel="100000" fill="hold" grpId="0" nodeType="withEffect">
                                  <p:stCondLst>
                                    <p:cond delay="0"/>
                                  </p:stCondLst>
                                  <p:iterate type="lt">
                                    <p:tmPct val="10000"/>
                                  </p:iterate>
                                  <p:childTnLst>
                                    <p:set>
                                      <p:cBhvr>
                                        <p:cTn id="37" dur="1" fill="hold">
                                          <p:stCondLst>
                                            <p:cond delay="0"/>
                                          </p:stCondLst>
                                        </p:cTn>
                                        <p:tgtEl>
                                          <p:spTgt spid="54"/>
                                        </p:tgtEl>
                                        <p:attrNameLst>
                                          <p:attrName>style.visibility</p:attrName>
                                        </p:attrNameLst>
                                      </p:cBhvr>
                                      <p:to>
                                        <p:strVal val="visible"/>
                                      </p:to>
                                    </p:set>
                                    <p:anim calcmode="lin" valueType="num">
                                      <p:cBhvr>
                                        <p:cTn id="38" dur="1000" fill="hold"/>
                                        <p:tgtEl>
                                          <p:spTgt spid="54"/>
                                        </p:tgtEl>
                                        <p:attrNameLst>
                                          <p:attrName>ppt_w</p:attrName>
                                        </p:attrNameLst>
                                      </p:cBhvr>
                                      <p:tavLst>
                                        <p:tav tm="0">
                                          <p:val>
                                            <p:strVal val="#ppt_w+.3"/>
                                          </p:val>
                                        </p:tav>
                                        <p:tav tm="100000">
                                          <p:val>
                                            <p:strVal val="#ppt_w"/>
                                          </p:val>
                                        </p:tav>
                                      </p:tavLst>
                                    </p:anim>
                                    <p:anim calcmode="lin" valueType="num">
                                      <p:cBhvr>
                                        <p:cTn id="39" dur="1000" fill="hold"/>
                                        <p:tgtEl>
                                          <p:spTgt spid="54"/>
                                        </p:tgtEl>
                                        <p:attrNameLst>
                                          <p:attrName>ppt_h</p:attrName>
                                        </p:attrNameLst>
                                      </p:cBhvr>
                                      <p:tavLst>
                                        <p:tav tm="0">
                                          <p:val>
                                            <p:strVal val="#ppt_h"/>
                                          </p:val>
                                        </p:tav>
                                        <p:tav tm="100000">
                                          <p:val>
                                            <p:strVal val="#ppt_h"/>
                                          </p:val>
                                        </p:tav>
                                      </p:tavLst>
                                    </p:anim>
                                    <p:animEffect transition="in" filter="fade">
                                      <p:cBhvr>
                                        <p:cTn id="40" dur="1000"/>
                                        <p:tgtEl>
                                          <p:spTgt spid="54"/>
                                        </p:tgtEl>
                                      </p:cBhvr>
                                    </p:animEffect>
                                  </p:childTnLst>
                                </p:cTn>
                              </p:par>
                              <p:par>
                                <p:cTn id="41" presetID="50" presetClass="entr" presetSubtype="0" decel="100000" fill="hold" grpId="0" nodeType="with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strVal val="#ppt_w+.3"/>
                                          </p:val>
                                        </p:tav>
                                        <p:tav tm="100000">
                                          <p:val>
                                            <p:strVal val="#ppt_w"/>
                                          </p:val>
                                        </p:tav>
                                      </p:tavLst>
                                    </p:anim>
                                    <p:anim calcmode="lin" valueType="num">
                                      <p:cBhvr>
                                        <p:cTn id="44" dur="1000" fill="hold"/>
                                        <p:tgtEl>
                                          <p:spTgt spid="55"/>
                                        </p:tgtEl>
                                        <p:attrNameLst>
                                          <p:attrName>ppt_h</p:attrName>
                                        </p:attrNameLst>
                                      </p:cBhvr>
                                      <p:tavLst>
                                        <p:tav tm="0">
                                          <p:val>
                                            <p:strVal val="#ppt_h"/>
                                          </p:val>
                                        </p:tav>
                                        <p:tav tm="100000">
                                          <p:val>
                                            <p:strVal val="#ppt_h"/>
                                          </p:val>
                                        </p:tav>
                                      </p:tavLst>
                                    </p:anim>
                                    <p:animEffect transition="in" filter="fade">
                                      <p:cBhvr>
                                        <p:cTn id="45" dur="1000"/>
                                        <p:tgtEl>
                                          <p:spTgt spid="55"/>
                                        </p:tgtEl>
                                      </p:cBhvr>
                                    </p:animEffect>
                                  </p:childTnLst>
                                </p:cTn>
                              </p:par>
                              <p:par>
                                <p:cTn id="46" presetID="50" presetClass="entr" presetSubtype="0" decel="100000" fill="hold" grpId="0" nodeType="withEffect">
                                  <p:stCondLst>
                                    <p:cond delay="0"/>
                                  </p:stCondLst>
                                  <p:iterate type="lt">
                                    <p:tmPct val="10000"/>
                                  </p:iterate>
                                  <p:childTnLst>
                                    <p:set>
                                      <p:cBhvr>
                                        <p:cTn id="47" dur="1" fill="hold">
                                          <p:stCondLst>
                                            <p:cond delay="0"/>
                                          </p:stCondLst>
                                        </p:cTn>
                                        <p:tgtEl>
                                          <p:spTgt spid="56"/>
                                        </p:tgtEl>
                                        <p:attrNameLst>
                                          <p:attrName>style.visibility</p:attrName>
                                        </p:attrNameLst>
                                      </p:cBhvr>
                                      <p:to>
                                        <p:strVal val="visible"/>
                                      </p:to>
                                    </p:set>
                                    <p:anim calcmode="lin" valueType="num">
                                      <p:cBhvr>
                                        <p:cTn id="48" dur="1000" fill="hold"/>
                                        <p:tgtEl>
                                          <p:spTgt spid="56"/>
                                        </p:tgtEl>
                                        <p:attrNameLst>
                                          <p:attrName>ppt_w</p:attrName>
                                        </p:attrNameLst>
                                      </p:cBhvr>
                                      <p:tavLst>
                                        <p:tav tm="0">
                                          <p:val>
                                            <p:strVal val="#ppt_w+.3"/>
                                          </p:val>
                                        </p:tav>
                                        <p:tav tm="100000">
                                          <p:val>
                                            <p:strVal val="#ppt_w"/>
                                          </p:val>
                                        </p:tav>
                                      </p:tavLst>
                                    </p:anim>
                                    <p:anim calcmode="lin" valueType="num">
                                      <p:cBhvr>
                                        <p:cTn id="49" dur="1000" fill="hold"/>
                                        <p:tgtEl>
                                          <p:spTgt spid="56"/>
                                        </p:tgtEl>
                                        <p:attrNameLst>
                                          <p:attrName>ppt_h</p:attrName>
                                        </p:attrNameLst>
                                      </p:cBhvr>
                                      <p:tavLst>
                                        <p:tav tm="0">
                                          <p:val>
                                            <p:strVal val="#ppt_h"/>
                                          </p:val>
                                        </p:tav>
                                        <p:tav tm="100000">
                                          <p:val>
                                            <p:strVal val="#ppt_h"/>
                                          </p:val>
                                        </p:tav>
                                      </p:tavLst>
                                    </p:anim>
                                    <p:animEffect transition="in" filter="fade">
                                      <p:cBhvr>
                                        <p:cTn id="5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5513745" cy="1104503"/>
            <a:chOff x="3621789" y="2876749"/>
            <a:chExt cx="5513745"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7" y="3596166"/>
              <a:ext cx="1335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392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5" name="文本框 13"/>
            <p:cNvSpPr txBox="1">
              <a:spLocks noChangeArrowheads="1"/>
            </p:cNvSpPr>
            <p:nvPr/>
          </p:nvSpPr>
          <p:spPr bwMode="auto">
            <a:xfrm>
              <a:off x="4813114" y="2890068"/>
              <a:ext cx="4322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4000" b="1" dirty="0">
                  <a:solidFill>
                    <a:srgbClr val="595959"/>
                  </a:solidFill>
                  <a:latin typeface="微软雅黑" panose="020B0503020204020204" pitchFamily="34" charset="-122"/>
                  <a:ea typeface="微软雅黑" panose="020B0503020204020204" pitchFamily="34" charset="-122"/>
                </a:rPr>
                <a:t>此处是过渡页标题</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03</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图片 1"/>
          <p:cNvPicPr>
            <a:picLocks noChangeAspect="1"/>
          </p:cNvPicPr>
          <p:nvPr/>
        </p:nvPicPr>
        <p:blipFill>
          <a:blip r:embed="rId3">
            <a:extLst>
              <a:ext uri="{28A0092B-C50C-407E-A947-70E740481C1C}">
                <a14:useLocalDpi xmlns:a14="http://schemas.microsoft.com/office/drawing/2010/main" val="0"/>
              </a:ext>
            </a:extLst>
          </a:blip>
          <a:srcRect b="26277"/>
          <a:stretch>
            <a:fillRect/>
          </a:stretch>
        </p:blipFill>
        <p:spPr bwMode="auto">
          <a:xfrm>
            <a:off x="1341438" y="1693863"/>
            <a:ext cx="47910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341438" y="3900488"/>
            <a:ext cx="1466850" cy="1584325"/>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8" name="矩形 17"/>
          <p:cNvSpPr/>
          <p:nvPr/>
        </p:nvSpPr>
        <p:spPr>
          <a:xfrm>
            <a:off x="2808288" y="3900488"/>
            <a:ext cx="3324225" cy="1584325"/>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AutoShape 29"/>
          <p:cNvSpPr/>
          <p:nvPr/>
        </p:nvSpPr>
        <p:spPr bwMode="auto">
          <a:xfrm>
            <a:off x="1771650" y="4387850"/>
            <a:ext cx="608013" cy="609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文本框 22"/>
          <p:cNvSpPr txBox="1">
            <a:spLocks noChangeArrowheads="1"/>
          </p:cNvSpPr>
          <p:nvPr/>
        </p:nvSpPr>
        <p:spPr bwMode="auto">
          <a:xfrm>
            <a:off x="3009900" y="41211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编辑文字</a:t>
            </a:r>
          </a:p>
        </p:txBody>
      </p:sp>
      <p:sp>
        <p:nvSpPr>
          <p:cNvPr id="32" name="文本框 31"/>
          <p:cNvSpPr txBox="1">
            <a:spLocks noChangeArrowheads="1"/>
          </p:cNvSpPr>
          <p:nvPr/>
        </p:nvSpPr>
        <p:spPr bwMode="auto">
          <a:xfrm>
            <a:off x="2989263" y="4521200"/>
            <a:ext cx="3143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5F5F5"/>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35" name="文本框 34"/>
          <p:cNvSpPr txBox="1">
            <a:spLocks noChangeArrowheads="1"/>
          </p:cNvSpPr>
          <p:nvPr/>
        </p:nvSpPr>
        <p:spPr bwMode="auto">
          <a:xfrm>
            <a:off x="6584950" y="169386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单击编辑文字</a:t>
            </a:r>
          </a:p>
        </p:txBody>
      </p:sp>
      <p:sp>
        <p:nvSpPr>
          <p:cNvPr id="36" name="文本框 35"/>
          <p:cNvSpPr txBox="1">
            <a:spLocks noChangeArrowheads="1"/>
          </p:cNvSpPr>
          <p:nvPr/>
        </p:nvSpPr>
        <p:spPr bwMode="auto">
          <a:xfrm>
            <a:off x="6584950" y="2178050"/>
            <a:ext cx="434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6" name="空心弧 5"/>
          <p:cNvSpPr/>
          <p:nvPr/>
        </p:nvSpPr>
        <p:spPr>
          <a:xfrm>
            <a:off x="7024688" y="3221038"/>
            <a:ext cx="1168400" cy="1166812"/>
          </a:xfrm>
          <a:prstGeom prst="blockArc">
            <a:avLst>
              <a:gd name="adj1" fmla="val 10800000"/>
              <a:gd name="adj2" fmla="val 5577116"/>
              <a:gd name="adj3" fmla="val 9501"/>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7" name="空心弧 36"/>
          <p:cNvSpPr/>
          <p:nvPr/>
        </p:nvSpPr>
        <p:spPr>
          <a:xfrm rot="3491225">
            <a:off x="7011193" y="3225007"/>
            <a:ext cx="1166813" cy="1168400"/>
          </a:xfrm>
          <a:prstGeom prst="blockArc">
            <a:avLst>
              <a:gd name="adj1" fmla="val 2180491"/>
              <a:gd name="adj2" fmla="val 7181815"/>
              <a:gd name="adj3" fmla="val 9425"/>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0" name="文本框 39"/>
          <p:cNvSpPr txBox="1">
            <a:spLocks noChangeArrowheads="1"/>
          </p:cNvSpPr>
          <p:nvPr/>
        </p:nvSpPr>
        <p:spPr bwMode="auto">
          <a:xfrm>
            <a:off x="7135813" y="3498850"/>
            <a:ext cx="946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505050"/>
                </a:solidFill>
                <a:latin typeface="微软雅黑" panose="020B0503020204020204" pitchFamily="34" charset="-122"/>
                <a:ea typeface="微软雅黑" panose="020B0503020204020204" pitchFamily="34" charset="-122"/>
              </a:rPr>
              <a:t>75</a:t>
            </a:r>
            <a:r>
              <a:rPr lang="en-US" altLang="zh-CN" sz="1400" b="1">
                <a:solidFill>
                  <a:srgbClr val="505050"/>
                </a:solidFill>
                <a:latin typeface="微软雅黑" panose="020B0503020204020204" pitchFamily="34" charset="-122"/>
                <a:ea typeface="微软雅黑" panose="020B0503020204020204" pitchFamily="34" charset="-122"/>
              </a:rPr>
              <a:t>%</a:t>
            </a:r>
            <a:endParaRPr lang="zh-CN" altLang="en-US" sz="3600" b="1">
              <a:solidFill>
                <a:srgbClr val="505050"/>
              </a:solidFill>
              <a:latin typeface="微软雅黑" panose="020B0503020204020204" pitchFamily="34" charset="-122"/>
              <a:ea typeface="微软雅黑" panose="020B0503020204020204" pitchFamily="34" charset="-122"/>
            </a:endParaRPr>
          </a:p>
        </p:txBody>
      </p:sp>
      <p:sp>
        <p:nvSpPr>
          <p:cNvPr id="41" name="空心弧 40"/>
          <p:cNvSpPr/>
          <p:nvPr/>
        </p:nvSpPr>
        <p:spPr>
          <a:xfrm>
            <a:off x="8851900" y="3221038"/>
            <a:ext cx="1166813" cy="1166812"/>
          </a:xfrm>
          <a:prstGeom prst="blockArc">
            <a:avLst>
              <a:gd name="adj1" fmla="val 10800000"/>
              <a:gd name="adj2" fmla="val 823887"/>
              <a:gd name="adj3" fmla="val 6792"/>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2" name="文本框 41"/>
          <p:cNvSpPr txBox="1">
            <a:spLocks noChangeArrowheads="1"/>
          </p:cNvSpPr>
          <p:nvPr/>
        </p:nvSpPr>
        <p:spPr bwMode="auto">
          <a:xfrm>
            <a:off x="8961438" y="3498850"/>
            <a:ext cx="922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505050"/>
                </a:solidFill>
                <a:latin typeface="微软雅黑" panose="020B0503020204020204" pitchFamily="34" charset="-122"/>
                <a:ea typeface="微软雅黑" panose="020B0503020204020204" pitchFamily="34" charset="-122"/>
              </a:rPr>
              <a:t>55</a:t>
            </a:r>
            <a:r>
              <a:rPr lang="en-US" altLang="zh-CN" sz="1400" b="1">
                <a:solidFill>
                  <a:srgbClr val="505050"/>
                </a:solidFill>
                <a:latin typeface="微软雅黑" panose="020B0503020204020204" pitchFamily="34" charset="-122"/>
                <a:ea typeface="微软雅黑" panose="020B0503020204020204" pitchFamily="34" charset="-122"/>
              </a:rPr>
              <a:t>%</a:t>
            </a:r>
            <a:endParaRPr lang="zh-CN" altLang="en-US" sz="3600" b="1">
              <a:solidFill>
                <a:srgbClr val="505050"/>
              </a:solidFill>
              <a:latin typeface="微软雅黑" panose="020B0503020204020204" pitchFamily="34" charset="-122"/>
              <a:ea typeface="微软雅黑" panose="020B0503020204020204" pitchFamily="34" charset="-122"/>
            </a:endParaRPr>
          </a:p>
        </p:txBody>
      </p:sp>
      <p:sp>
        <p:nvSpPr>
          <p:cNvPr id="43" name="空心弧 42"/>
          <p:cNvSpPr/>
          <p:nvPr/>
        </p:nvSpPr>
        <p:spPr>
          <a:xfrm rot="3491225">
            <a:off x="8853487" y="3225801"/>
            <a:ext cx="1166813" cy="1166812"/>
          </a:xfrm>
          <a:prstGeom prst="blockArc">
            <a:avLst>
              <a:gd name="adj1" fmla="val 19021639"/>
              <a:gd name="adj2" fmla="val 7155007"/>
              <a:gd name="adj3" fmla="val 7370"/>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6" name="文本框 45"/>
          <p:cNvSpPr txBox="1">
            <a:spLocks noChangeArrowheads="1"/>
          </p:cNvSpPr>
          <p:nvPr/>
        </p:nvSpPr>
        <p:spPr bwMode="auto">
          <a:xfrm>
            <a:off x="7726363" y="4757738"/>
            <a:ext cx="3316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47" name="椭圆 46"/>
          <p:cNvSpPr/>
          <p:nvPr/>
        </p:nvSpPr>
        <p:spPr>
          <a:xfrm>
            <a:off x="6791325" y="4622800"/>
            <a:ext cx="817563" cy="817563"/>
          </a:xfrm>
          <a:prstGeom prst="ellipse">
            <a:avLst/>
          </a:prstGeom>
          <a:solidFill>
            <a:srgbClr val="4C7E5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9" name="Group 2"/>
          <p:cNvGrpSpPr/>
          <p:nvPr/>
        </p:nvGrpSpPr>
        <p:grpSpPr bwMode="auto">
          <a:xfrm>
            <a:off x="6993223" y="4813867"/>
            <a:ext cx="413920" cy="409944"/>
            <a:chOff x="1569458" y="688424"/>
            <a:chExt cx="334962" cy="331788"/>
          </a:xfrm>
          <a:solidFill>
            <a:srgbClr val="FFFFFF"/>
          </a:solidFill>
        </p:grpSpPr>
        <p:sp>
          <p:nvSpPr>
            <p:cNvPr id="5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31" name="矩形 30"/>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48" name="组合 47"/>
          <p:cNvGrpSpPr/>
          <p:nvPr/>
        </p:nvGrpSpPr>
        <p:grpSpPr>
          <a:xfrm>
            <a:off x="245745" y="213360"/>
            <a:ext cx="563880" cy="563880"/>
            <a:chOff x="276225" y="213360"/>
            <a:chExt cx="563880" cy="563880"/>
          </a:xfrm>
          <a:solidFill>
            <a:srgbClr val="3D7351"/>
          </a:solidFill>
        </p:grpSpPr>
        <p:sp>
          <p:nvSpPr>
            <p:cNvPr id="56" name="矩形 55"/>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8"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9" name="文本框 58"/>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809625"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4859111"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2834368"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cxnSp>
        <p:nvCxnSpPr>
          <p:cNvPr id="3" name="直接连接符 2"/>
          <p:cNvCxnSpPr/>
          <p:nvPr/>
        </p:nvCxnSpPr>
        <p:spPr>
          <a:xfrm>
            <a:off x="1022350" y="3771900"/>
            <a:ext cx="9999663" cy="0"/>
          </a:xfrm>
          <a:prstGeom prst="line">
            <a:avLst/>
          </a:prstGeom>
          <a:ln w="19050">
            <a:solidFill>
              <a:srgbClr val="4C7E51"/>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3543300" y="3913188"/>
            <a:ext cx="2655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3200" b="1" dirty="0">
                <a:solidFill>
                  <a:srgbClr val="708265"/>
                </a:solidFill>
                <a:latin typeface="幼圆" panose="02010509060101010101" pitchFamily="49" charset="-122"/>
                <a:ea typeface="幼圆" panose="02010509060101010101" pitchFamily="49" charset="-122"/>
              </a:rPr>
              <a:t>加</a:t>
            </a:r>
            <a:endParaRPr lang="en-US" altLang="zh-CN" sz="3200" b="1" dirty="0">
              <a:solidFill>
                <a:srgbClr val="708265"/>
              </a:solidFill>
              <a:latin typeface="幼圆" panose="02010509060101010101" pitchFamily="49" charset="-122"/>
              <a:ea typeface="幼圆" panose="02010509060101010101" pitchFamily="49" charset="-122"/>
            </a:endParaRPr>
          </a:p>
          <a:p>
            <a:pPr algn="r" eaLnBrk="1" hangingPunct="1"/>
            <a:r>
              <a:rPr lang="zh-CN" altLang="en-US" sz="3200" b="1" dirty="0">
                <a:solidFill>
                  <a:srgbClr val="708265"/>
                </a:solidFill>
                <a:latin typeface="幼圆" panose="02010509060101010101" pitchFamily="49" charset="-122"/>
                <a:ea typeface="幼圆" panose="02010509060101010101" pitchFamily="49" charset="-122"/>
              </a:rPr>
              <a:t>添主题观点及</a:t>
            </a:r>
            <a:endParaRPr lang="en-US" altLang="zh-CN" sz="3200" b="1" dirty="0">
              <a:solidFill>
                <a:srgbClr val="708265"/>
              </a:solidFill>
              <a:latin typeface="幼圆" panose="02010509060101010101" pitchFamily="49" charset="-122"/>
              <a:ea typeface="幼圆" panose="02010509060101010101" pitchFamily="49" charset="-122"/>
            </a:endParaRPr>
          </a:p>
          <a:p>
            <a:pPr algn="r" eaLnBrk="1" hangingPunct="1"/>
            <a:r>
              <a:rPr lang="zh-CN" altLang="en-US" sz="3200" b="1" dirty="0">
                <a:solidFill>
                  <a:srgbClr val="708265"/>
                </a:solidFill>
                <a:latin typeface="幼圆" panose="02010509060101010101" pitchFamily="49" charset="-122"/>
                <a:ea typeface="幼圆" panose="02010509060101010101" pitchFamily="49" charset="-122"/>
              </a:rPr>
              <a:t>关键词</a:t>
            </a:r>
          </a:p>
        </p:txBody>
      </p:sp>
      <p:sp>
        <p:nvSpPr>
          <p:cNvPr id="22" name="文本框 21"/>
          <p:cNvSpPr txBox="1">
            <a:spLocks noChangeArrowheads="1"/>
          </p:cNvSpPr>
          <p:nvPr/>
        </p:nvSpPr>
        <p:spPr bwMode="auto">
          <a:xfrm>
            <a:off x="6296025" y="4064000"/>
            <a:ext cx="4725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6296025" y="5016500"/>
            <a:ext cx="472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a:t>
            </a:r>
          </a:p>
        </p:txBody>
      </p: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4" name="椭圆 23"/>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5"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6" name="文本框 25"/>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3"/>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2433425" y="186550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sp>
        <p:nvSpPr>
          <p:cNvPr id="18" name="矩形 17"/>
          <p:cNvSpPr/>
          <p:nvPr/>
        </p:nvSpPr>
        <p:spPr>
          <a:xfrm>
            <a:off x="3798888" y="1865313"/>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1022350" y="1897063"/>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1022628" y="322649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3798263" y="322649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2433425" y="458748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sp>
        <p:nvSpPr>
          <p:cNvPr id="34" name="矩形 33"/>
          <p:cNvSpPr/>
          <p:nvPr/>
        </p:nvSpPr>
        <p:spPr>
          <a:xfrm>
            <a:off x="3798888" y="4587875"/>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1022350" y="4587875"/>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2409825" y="3225800"/>
            <a:ext cx="1149350" cy="1149350"/>
          </a:xfrm>
          <a:prstGeom prst="rect">
            <a:avLst/>
          </a:prstGeom>
          <a:solidFill>
            <a:srgbClr val="8EB453"/>
          </a:solidFill>
          <a:ln>
            <a:solidFill>
              <a:srgbClr val="92A5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6" name="直接连接符 5"/>
          <p:cNvCxnSpPr/>
          <p:nvPr/>
        </p:nvCxnSpPr>
        <p:spPr>
          <a:xfrm>
            <a:off x="4946650" y="218757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946650" y="298132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946650" y="37068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946650" y="47355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46650" y="5405438"/>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665788" y="1865313"/>
            <a:ext cx="0" cy="534987"/>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665788" y="2692400"/>
            <a:ext cx="0" cy="53340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665788" y="34385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65788" y="44672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65788" y="5137150"/>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a:spLocks noChangeArrowheads="1"/>
          </p:cNvSpPr>
          <p:nvPr/>
        </p:nvSpPr>
        <p:spPr bwMode="auto">
          <a:xfrm>
            <a:off x="5838825" y="1901825"/>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0" name="文本框 49"/>
          <p:cNvSpPr txBox="1">
            <a:spLocks noChangeArrowheads="1"/>
          </p:cNvSpPr>
          <p:nvPr/>
        </p:nvSpPr>
        <p:spPr bwMode="auto">
          <a:xfrm>
            <a:off x="5838825" y="2703513"/>
            <a:ext cx="5149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1" name="文本框 50"/>
          <p:cNvSpPr txBox="1">
            <a:spLocks noChangeArrowheads="1"/>
          </p:cNvSpPr>
          <p:nvPr/>
        </p:nvSpPr>
        <p:spPr bwMode="auto">
          <a:xfrm>
            <a:off x="5838825" y="3506788"/>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2" name="文本框 51"/>
          <p:cNvSpPr txBox="1">
            <a:spLocks noChangeArrowheads="1"/>
          </p:cNvSpPr>
          <p:nvPr/>
        </p:nvSpPr>
        <p:spPr bwMode="auto">
          <a:xfrm>
            <a:off x="5838825" y="4310063"/>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3" name="文本框 52"/>
          <p:cNvSpPr txBox="1">
            <a:spLocks noChangeArrowheads="1"/>
          </p:cNvSpPr>
          <p:nvPr/>
        </p:nvSpPr>
        <p:spPr bwMode="auto">
          <a:xfrm>
            <a:off x="5838825" y="5111750"/>
            <a:ext cx="5149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6" name="矩形 5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57" name="组合 56"/>
          <p:cNvGrpSpPr/>
          <p:nvPr/>
        </p:nvGrpSpPr>
        <p:grpSpPr>
          <a:xfrm>
            <a:off x="245745" y="213360"/>
            <a:ext cx="563880" cy="563880"/>
            <a:chOff x="276225" y="213360"/>
            <a:chExt cx="563880" cy="563880"/>
          </a:xfrm>
          <a:solidFill>
            <a:srgbClr val="3D7351"/>
          </a:solidFill>
        </p:grpSpPr>
        <p:sp>
          <p:nvSpPr>
            <p:cNvPr id="58" name="矩形 5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9" name="椭圆 5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61" name="文本框 6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901372" y="163830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3" name="矩形 2"/>
          <p:cNvSpPr/>
          <p:nvPr/>
        </p:nvSpPr>
        <p:spPr>
          <a:xfrm>
            <a:off x="2609258" y="163829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4" name="等腰三角形 3"/>
          <p:cNvSpPr/>
          <p:nvPr/>
        </p:nvSpPr>
        <p:spPr>
          <a:xfrm rot="5400000">
            <a:off x="3250964" y="190549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1" name="圆角矩形 60"/>
          <p:cNvSpPr/>
          <p:nvPr/>
        </p:nvSpPr>
        <p:spPr>
          <a:xfrm>
            <a:off x="1901372" y="276853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4" name="矩形 63"/>
          <p:cNvSpPr/>
          <p:nvPr/>
        </p:nvSpPr>
        <p:spPr>
          <a:xfrm>
            <a:off x="2609258" y="276853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5" name="等腰三角形 64"/>
          <p:cNvSpPr/>
          <p:nvPr/>
        </p:nvSpPr>
        <p:spPr>
          <a:xfrm rot="5400000">
            <a:off x="3250964" y="303573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6" name="圆角矩形 65"/>
          <p:cNvSpPr/>
          <p:nvPr/>
        </p:nvSpPr>
        <p:spPr>
          <a:xfrm>
            <a:off x="1901372" y="391068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7" name="矩形 66"/>
          <p:cNvSpPr/>
          <p:nvPr/>
        </p:nvSpPr>
        <p:spPr>
          <a:xfrm>
            <a:off x="2609258" y="391067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8" name="等腰三角形 67"/>
          <p:cNvSpPr/>
          <p:nvPr/>
        </p:nvSpPr>
        <p:spPr>
          <a:xfrm rot="5400000">
            <a:off x="3250964" y="417787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9" name="圆角矩形 68"/>
          <p:cNvSpPr/>
          <p:nvPr/>
        </p:nvSpPr>
        <p:spPr>
          <a:xfrm>
            <a:off x="1901372" y="504091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70" name="矩形 69"/>
          <p:cNvSpPr/>
          <p:nvPr/>
        </p:nvSpPr>
        <p:spPr>
          <a:xfrm>
            <a:off x="2609258" y="504091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71" name="等腰三角形 70"/>
          <p:cNvSpPr/>
          <p:nvPr/>
        </p:nvSpPr>
        <p:spPr>
          <a:xfrm rot="5400000">
            <a:off x="3250964" y="530811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20487" name="文本框 5"/>
          <p:cNvSpPr txBox="1">
            <a:spLocks noChangeArrowheads="1"/>
          </p:cNvSpPr>
          <p:nvPr/>
        </p:nvSpPr>
        <p:spPr bwMode="auto">
          <a:xfrm>
            <a:off x="1958975" y="1736725"/>
            <a:ext cx="59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sp>
        <p:nvSpPr>
          <p:cNvPr id="20488" name="文本框 71"/>
          <p:cNvSpPr txBox="1">
            <a:spLocks noChangeArrowheads="1"/>
          </p:cNvSpPr>
          <p:nvPr/>
        </p:nvSpPr>
        <p:spPr bwMode="auto">
          <a:xfrm>
            <a:off x="1958975" y="2867025"/>
            <a:ext cx="646113" cy="584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sp>
        <p:nvSpPr>
          <p:cNvPr id="20489" name="文本框 87"/>
          <p:cNvSpPr txBox="1">
            <a:spLocks noChangeArrowheads="1"/>
          </p:cNvSpPr>
          <p:nvPr/>
        </p:nvSpPr>
        <p:spPr bwMode="auto">
          <a:xfrm>
            <a:off x="1958975" y="4008438"/>
            <a:ext cx="646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20490" name="文本框 88"/>
          <p:cNvSpPr txBox="1">
            <a:spLocks noChangeArrowheads="1"/>
          </p:cNvSpPr>
          <p:nvPr/>
        </p:nvSpPr>
        <p:spPr bwMode="auto">
          <a:xfrm>
            <a:off x="1958975" y="5138738"/>
            <a:ext cx="646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sp>
        <p:nvSpPr>
          <p:cNvPr id="90" name="AutoShape 115"/>
          <p:cNvSpPr/>
          <p:nvPr/>
        </p:nvSpPr>
        <p:spPr bwMode="auto">
          <a:xfrm>
            <a:off x="2857500" y="1808163"/>
            <a:ext cx="401638" cy="441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29"/>
          <p:cNvSpPr/>
          <p:nvPr/>
        </p:nvSpPr>
        <p:spPr bwMode="auto">
          <a:xfrm>
            <a:off x="2857500" y="2943225"/>
            <a:ext cx="43021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92" name="Group 2"/>
          <p:cNvGrpSpPr/>
          <p:nvPr/>
        </p:nvGrpSpPr>
        <p:grpSpPr bwMode="auto">
          <a:xfrm>
            <a:off x="2857096" y="4084327"/>
            <a:ext cx="413920" cy="409944"/>
            <a:chOff x="1569458" y="688424"/>
            <a:chExt cx="334962" cy="331788"/>
          </a:xfrm>
          <a:solidFill>
            <a:srgbClr val="FFFFFF"/>
          </a:solidFill>
        </p:grpSpPr>
        <p:sp>
          <p:nvSpPr>
            <p:cNvPr id="93"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4"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5"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6"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7"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8"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99" name="Group 587"/>
          <p:cNvGrpSpPr/>
          <p:nvPr/>
        </p:nvGrpSpPr>
        <p:grpSpPr bwMode="auto">
          <a:xfrm>
            <a:off x="2847545" y="5261965"/>
            <a:ext cx="522416" cy="461865"/>
            <a:chOff x="1530350" y="5719762"/>
            <a:chExt cx="452438" cy="400050"/>
          </a:xfrm>
          <a:solidFill>
            <a:srgbClr val="FFFFFF"/>
          </a:solidFill>
        </p:grpSpPr>
        <p:sp>
          <p:nvSpPr>
            <p:cNvPr id="100"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1"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2"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3"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4"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5"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cxnSp>
        <p:nvCxnSpPr>
          <p:cNvPr id="8" name="直接连接符 7"/>
          <p:cNvCxnSpPr>
            <a:stCxn id="4" idx="0"/>
          </p:cNvCxnSpPr>
          <p:nvPr/>
        </p:nvCxnSpPr>
        <p:spPr>
          <a:xfrm flipV="1">
            <a:off x="3765550" y="2028825"/>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765550" y="31559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765550" y="4289425"/>
            <a:ext cx="908050" cy="4763"/>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765550" y="54165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570413" y="1976438"/>
            <a:ext cx="106362" cy="104775"/>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0" name="椭圆 49"/>
          <p:cNvSpPr/>
          <p:nvPr/>
        </p:nvSpPr>
        <p:spPr>
          <a:xfrm>
            <a:off x="4570413" y="30908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1" name="椭圆 50"/>
          <p:cNvSpPr/>
          <p:nvPr/>
        </p:nvSpPr>
        <p:spPr>
          <a:xfrm>
            <a:off x="4570413" y="4235450"/>
            <a:ext cx="106362" cy="106363"/>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2" name="椭圆 51"/>
          <p:cNvSpPr/>
          <p:nvPr/>
        </p:nvSpPr>
        <p:spPr>
          <a:xfrm>
            <a:off x="4570413" y="53514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3" name="文本框 52"/>
          <p:cNvSpPr txBox="1">
            <a:spLocks noChangeArrowheads="1"/>
          </p:cNvSpPr>
          <p:nvPr/>
        </p:nvSpPr>
        <p:spPr bwMode="auto">
          <a:xfrm>
            <a:off x="5391150" y="143510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4" name="文本框 53"/>
          <p:cNvSpPr txBox="1"/>
          <p:nvPr/>
        </p:nvSpPr>
        <p:spPr>
          <a:xfrm>
            <a:off x="5391150" y="1835150"/>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5" name="文本框 54"/>
          <p:cNvSpPr txBox="1">
            <a:spLocks noChangeArrowheads="1"/>
          </p:cNvSpPr>
          <p:nvPr/>
        </p:nvSpPr>
        <p:spPr bwMode="auto">
          <a:xfrm>
            <a:off x="5391150" y="273367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6" name="文本框 55"/>
          <p:cNvSpPr txBox="1"/>
          <p:nvPr/>
        </p:nvSpPr>
        <p:spPr>
          <a:xfrm>
            <a:off x="5391150" y="3133725"/>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7" name="文本框 56"/>
          <p:cNvSpPr txBox="1">
            <a:spLocks noChangeArrowheads="1"/>
          </p:cNvSpPr>
          <p:nvPr/>
        </p:nvSpPr>
        <p:spPr bwMode="auto">
          <a:xfrm>
            <a:off x="5391150" y="380206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8" name="文本框 57"/>
          <p:cNvSpPr txBox="1"/>
          <p:nvPr/>
        </p:nvSpPr>
        <p:spPr>
          <a:xfrm>
            <a:off x="5391150" y="4202113"/>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9" name="文本框 58"/>
          <p:cNvSpPr txBox="1">
            <a:spLocks noChangeArrowheads="1"/>
          </p:cNvSpPr>
          <p:nvPr/>
        </p:nvSpPr>
        <p:spPr bwMode="auto">
          <a:xfrm>
            <a:off x="5391150" y="495141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60" name="文本框 59"/>
          <p:cNvSpPr txBox="1"/>
          <p:nvPr/>
        </p:nvSpPr>
        <p:spPr>
          <a:xfrm>
            <a:off x="5391150" y="5351463"/>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62" name="矩形 6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77" name="组合 76"/>
          <p:cNvGrpSpPr/>
          <p:nvPr/>
        </p:nvGrpSpPr>
        <p:grpSpPr>
          <a:xfrm>
            <a:off x="245745" y="213360"/>
            <a:ext cx="563880" cy="563880"/>
            <a:chOff x="276225" y="213360"/>
            <a:chExt cx="563880" cy="563880"/>
          </a:xfrm>
          <a:solidFill>
            <a:srgbClr val="3D7351"/>
          </a:solidFill>
        </p:grpSpPr>
        <p:sp>
          <p:nvSpPr>
            <p:cNvPr id="78" name="矩形 7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9" name="椭圆 7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8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81" name="文本框 8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ppt_w+.3"/>
                                          </p:val>
                                        </p:tav>
                                        <p:tav tm="100000">
                                          <p:val>
                                            <p:strVal val="#ppt_w"/>
                                          </p:val>
                                        </p:tav>
                                      </p:tavLst>
                                    </p:anim>
                                    <p:anim calcmode="lin" valueType="num">
                                      <p:cBhvr>
                                        <p:cTn id="8" dur="500" fill="hold"/>
                                        <p:tgtEl>
                                          <p:spTgt spid="53"/>
                                        </p:tgtEl>
                                        <p:attrNameLst>
                                          <p:attrName>ppt_h</p:attrName>
                                        </p:attrNameLst>
                                      </p:cBhvr>
                                      <p:tavLst>
                                        <p:tav tm="0">
                                          <p:val>
                                            <p:strVal val="#ppt_h"/>
                                          </p:val>
                                        </p:tav>
                                        <p:tav tm="100000">
                                          <p:val>
                                            <p:strVal val="#ppt_h"/>
                                          </p:val>
                                        </p:tav>
                                      </p:tavLst>
                                    </p:anim>
                                    <p:animEffect transition="in" filter="fade">
                                      <p:cBhvr>
                                        <p:cTn id="9" dur="500"/>
                                        <p:tgtEl>
                                          <p:spTgt spid="5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lt">
                                    <p:tmPct val="5000"/>
                                  </p:iterate>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strVal val="#ppt_w+.3"/>
                                          </p:val>
                                        </p:tav>
                                        <p:tav tm="100000">
                                          <p:val>
                                            <p:strVal val="#ppt_w"/>
                                          </p:val>
                                        </p:tav>
                                      </p:tavLst>
                                    </p:anim>
                                    <p:anim calcmode="lin" valueType="num">
                                      <p:cBhvr>
                                        <p:cTn id="20" dur="500" fill="hold"/>
                                        <p:tgtEl>
                                          <p:spTgt spid="55"/>
                                        </p:tgtEl>
                                        <p:attrNameLst>
                                          <p:attrName>ppt_h</p:attrName>
                                        </p:attrNameLst>
                                      </p:cBhvr>
                                      <p:tavLst>
                                        <p:tav tm="0">
                                          <p:val>
                                            <p:strVal val="#ppt_h"/>
                                          </p:val>
                                        </p:tav>
                                        <p:tav tm="100000">
                                          <p:val>
                                            <p:strVal val="#ppt_h"/>
                                          </p:val>
                                        </p:tav>
                                      </p:tavLst>
                                    </p:anim>
                                    <p:animEffect transition="in" filter="fade">
                                      <p:cBhvr>
                                        <p:cTn id="21" dur="500"/>
                                        <p:tgtEl>
                                          <p:spTgt spid="5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iterate type="lt">
                                    <p:tmPct val="5000"/>
                                  </p:iterate>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strVal val="#ppt_w+.3"/>
                                          </p:val>
                                        </p:tav>
                                        <p:tav tm="100000">
                                          <p:val>
                                            <p:strVal val="#ppt_w"/>
                                          </p:val>
                                        </p:tav>
                                      </p:tavLst>
                                    </p:anim>
                                    <p:anim calcmode="lin" valueType="num">
                                      <p:cBhvr>
                                        <p:cTn id="32" dur="500" fill="hold"/>
                                        <p:tgtEl>
                                          <p:spTgt spid="57"/>
                                        </p:tgtEl>
                                        <p:attrNameLst>
                                          <p:attrName>ppt_h</p:attrName>
                                        </p:attrNameLst>
                                      </p:cBhvr>
                                      <p:tavLst>
                                        <p:tav tm="0">
                                          <p:val>
                                            <p:strVal val="#ppt_h"/>
                                          </p:val>
                                        </p:tav>
                                        <p:tav tm="100000">
                                          <p:val>
                                            <p:strVal val="#ppt_h"/>
                                          </p:val>
                                        </p:tav>
                                      </p:tavLst>
                                    </p:anim>
                                    <p:animEffect transition="in" filter="fade">
                                      <p:cBhvr>
                                        <p:cTn id="33" dur="500"/>
                                        <p:tgtEl>
                                          <p:spTgt spid="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1000"/>
                                        <p:tgtEl>
                                          <p:spTgt spid="58"/>
                                        </p:tgtEl>
                                      </p:cBhvr>
                                    </p:animEffect>
                                    <p:anim calcmode="lin" valueType="num">
                                      <p:cBhvr>
                                        <p:cTn id="37" dur="1000" fill="hold"/>
                                        <p:tgtEl>
                                          <p:spTgt spid="58"/>
                                        </p:tgtEl>
                                        <p:attrNameLst>
                                          <p:attrName>ppt_x</p:attrName>
                                        </p:attrNameLst>
                                      </p:cBhvr>
                                      <p:tavLst>
                                        <p:tav tm="0">
                                          <p:val>
                                            <p:strVal val="#ppt_x"/>
                                          </p:val>
                                        </p:tav>
                                        <p:tav tm="100000">
                                          <p:val>
                                            <p:strVal val="#ppt_x"/>
                                          </p:val>
                                        </p:tav>
                                      </p:tavLst>
                                    </p:anim>
                                    <p:anim calcmode="lin" valueType="num">
                                      <p:cBhvr>
                                        <p:cTn id="3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iterate type="lt">
                                    <p:tmPct val="5000"/>
                                  </p:iterate>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strVal val="#ppt_w+.3"/>
                                          </p:val>
                                        </p:tav>
                                        <p:tav tm="100000">
                                          <p:val>
                                            <p:strVal val="#ppt_w"/>
                                          </p:val>
                                        </p:tav>
                                      </p:tavLst>
                                    </p:anim>
                                    <p:anim calcmode="lin" valueType="num">
                                      <p:cBhvr>
                                        <p:cTn id="44" dur="500" fill="hold"/>
                                        <p:tgtEl>
                                          <p:spTgt spid="59"/>
                                        </p:tgtEl>
                                        <p:attrNameLst>
                                          <p:attrName>ppt_h</p:attrName>
                                        </p:attrNameLst>
                                      </p:cBhvr>
                                      <p:tavLst>
                                        <p:tav tm="0">
                                          <p:val>
                                            <p:strVal val="#ppt_h"/>
                                          </p:val>
                                        </p:tav>
                                        <p:tav tm="100000">
                                          <p:val>
                                            <p:strVal val="#ppt_h"/>
                                          </p:val>
                                        </p:tav>
                                      </p:tavLst>
                                    </p:anim>
                                    <p:animEffect transition="in" filter="fade">
                                      <p:cBhvr>
                                        <p:cTn id="45" dur="500"/>
                                        <p:tgtEl>
                                          <p:spTgt spid="59"/>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3" name="组合 6"/>
          <p:cNvGrpSpPr/>
          <p:nvPr/>
        </p:nvGrpSpPr>
        <p:grpSpPr bwMode="auto">
          <a:xfrm>
            <a:off x="5170488" y="1426590"/>
            <a:ext cx="1851025" cy="1851025"/>
            <a:chOff x="5170714" y="1506991"/>
            <a:chExt cx="1850572" cy="1850572"/>
          </a:xfrm>
          <a:solidFill>
            <a:srgbClr val="EF9279"/>
          </a:solidFill>
        </p:grpSpPr>
        <p:sp>
          <p:nvSpPr>
            <p:cNvPr id="5" name="椭圆 4"/>
            <p:cNvSpPr/>
            <p:nvPr/>
          </p:nvSpPr>
          <p:spPr>
            <a:xfrm>
              <a:off x="5170714" y="1506991"/>
              <a:ext cx="1850572" cy="1850572"/>
            </a:xfrm>
            <a:prstGeom prst="ellipse">
              <a:avLst/>
            </a:prstGeom>
            <a:solidFill>
              <a:srgbClr val="4C7E5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5331618" y="166789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grpFill/>
            <a:ln>
              <a:solidFill>
                <a:schemeClr val="bg1"/>
              </a:solidFill>
            </a:ln>
          </p:spPr>
        </p:pic>
      </p:grpSp>
      <p:sp>
        <p:nvSpPr>
          <p:cNvPr id="60" name="文本框 59"/>
          <p:cNvSpPr txBox="1">
            <a:spLocks noChangeArrowheads="1"/>
          </p:cNvSpPr>
          <p:nvPr/>
        </p:nvSpPr>
        <p:spPr bwMode="auto">
          <a:xfrm>
            <a:off x="5537201" y="366684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5D522D"/>
                </a:solidFill>
                <a:latin typeface="微软雅黑" panose="020B0503020204020204" pitchFamily="34" charset="-122"/>
                <a:ea typeface="微软雅黑" panose="020B0503020204020204" pitchFamily="34" charset="-122"/>
              </a:rPr>
              <a:t>编辑文字</a:t>
            </a:r>
          </a:p>
        </p:txBody>
      </p:sp>
      <p:sp>
        <p:nvSpPr>
          <p:cNvPr id="61" name="文本框 60"/>
          <p:cNvSpPr txBox="1">
            <a:spLocks noChangeArrowheads="1"/>
          </p:cNvSpPr>
          <p:nvPr/>
        </p:nvSpPr>
        <p:spPr bwMode="auto">
          <a:xfrm>
            <a:off x="5387975" y="3269459"/>
            <a:ext cx="1646605" cy="461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5D522D"/>
                </a:solidFill>
                <a:latin typeface="微软雅黑" panose="020B0503020204020204" pitchFamily="34" charset="-122"/>
                <a:ea typeface="微软雅黑" panose="020B0503020204020204" pitchFamily="34" charset="-122"/>
              </a:rPr>
              <a:t>NAME IT </a:t>
            </a:r>
            <a:endParaRPr lang="zh-CN" altLang="en-US" sz="2400" b="1" dirty="0">
              <a:solidFill>
                <a:srgbClr val="5D522D"/>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560781" y="4128970"/>
            <a:ext cx="1162514" cy="220208"/>
            <a:chOff x="5529075" y="4149410"/>
            <a:chExt cx="1162514" cy="220208"/>
          </a:xfrm>
          <a:solidFill>
            <a:srgbClr val="5D522D"/>
          </a:solidFill>
        </p:grpSpPr>
        <p:sp>
          <p:nvSpPr>
            <p:cNvPr id="8" name="椭圆 7"/>
            <p:cNvSpPr/>
            <p:nvPr/>
          </p:nvSpPr>
          <p:spPr>
            <a:xfrm>
              <a:off x="6000228" y="4149410"/>
              <a:ext cx="220208" cy="220208"/>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D522D"/>
                </a:solidFill>
              </a:endParaRPr>
            </a:p>
          </p:txBody>
        </p:sp>
        <p:sp>
          <p:nvSpPr>
            <p:cNvPr id="62" name="椭圆 61"/>
            <p:cNvSpPr/>
            <p:nvPr/>
          </p:nvSpPr>
          <p:spPr>
            <a:xfrm>
              <a:off x="6274276"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3" name="椭圆 62"/>
            <p:cNvSpPr/>
            <p:nvPr/>
          </p:nvSpPr>
          <p:spPr>
            <a:xfrm>
              <a:off x="5787735"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6" name="椭圆 65"/>
            <p:cNvSpPr/>
            <p:nvPr/>
          </p:nvSpPr>
          <p:spPr>
            <a:xfrm>
              <a:off x="5638622"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7" name="椭圆 66"/>
            <p:cNvSpPr/>
            <p:nvPr/>
          </p:nvSpPr>
          <p:spPr>
            <a:xfrm>
              <a:off x="6486769"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8" name="椭圆 67"/>
            <p:cNvSpPr/>
            <p:nvPr/>
          </p:nvSpPr>
          <p:spPr>
            <a:xfrm>
              <a:off x="5529075"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9" name="椭圆 68"/>
            <p:cNvSpPr/>
            <p:nvPr/>
          </p:nvSpPr>
          <p:spPr>
            <a:xfrm>
              <a:off x="6635882"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grpSp>
      <p:sp>
        <p:nvSpPr>
          <p:cNvPr id="70" name="文本框 69"/>
          <p:cNvSpPr txBox="1"/>
          <p:nvPr/>
        </p:nvSpPr>
        <p:spPr>
          <a:xfrm>
            <a:off x="1419225" y="4612702"/>
            <a:ext cx="9447213" cy="132397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单击此处您的团队名称，单击此处添加您的、编辑文字标题您的团队名称，您的公司名称单击此处添加您的编辑文字标题，您的团队名称，您的公司名称单击此处您的团队名称</a:t>
            </a:r>
          </a:p>
          <a:p>
            <a:pPr algn="ctr" eaLnBrk="1" fontAlgn="auto" hangingPunct="1">
              <a:spcBef>
                <a:spcPts val="0"/>
              </a:spcBef>
              <a:spcAft>
                <a:spcPts val="0"/>
              </a:spcAft>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636713" y="5684265"/>
            <a:ext cx="9010650" cy="0"/>
          </a:xfrm>
          <a:prstGeom prst="line">
            <a:avLst/>
          </a:prstGeom>
          <a:ln>
            <a:solidFill>
              <a:srgbClr val="404040"/>
            </a:solidFill>
            <a:prstDash val="lg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1"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2" name="文本框 31"/>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grpSp>
        <p:nvGrpSpPr>
          <p:cNvPr id="14" name="组合 13"/>
          <p:cNvGrpSpPr/>
          <p:nvPr/>
        </p:nvGrpSpPr>
        <p:grpSpPr>
          <a:xfrm>
            <a:off x="3661256" y="2374188"/>
            <a:ext cx="4869487" cy="2109625"/>
            <a:chOff x="5315265" y="2317346"/>
            <a:chExt cx="4869487" cy="2109625"/>
          </a:xfrm>
        </p:grpSpPr>
        <p:sp>
          <p:nvSpPr>
            <p:cNvPr id="15" name="文本框 13"/>
            <p:cNvSpPr txBox="1">
              <a:spLocks noChangeArrowheads="1"/>
            </p:cNvSpPr>
            <p:nvPr/>
          </p:nvSpPr>
          <p:spPr bwMode="auto">
            <a:xfrm>
              <a:off x="7948242" y="234080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rgbClr val="595959"/>
                  </a:solidFill>
                  <a:latin typeface="微软雅黑" panose="020B0503020204020204" pitchFamily="34" charset="-122"/>
                  <a:ea typeface="微软雅黑" panose="020B0503020204020204" pitchFamily="34" charset="-122"/>
                </a:rPr>
                <a:t>此处添加您的标题</a:t>
              </a:r>
            </a:p>
          </p:txBody>
        </p:sp>
        <p:sp>
          <p:nvSpPr>
            <p:cNvPr id="16" name="文本框 14"/>
            <p:cNvSpPr txBox="1">
              <a:spLocks noChangeArrowheads="1"/>
            </p:cNvSpPr>
            <p:nvPr/>
          </p:nvSpPr>
          <p:spPr bwMode="auto">
            <a:xfrm>
              <a:off x="7948242" y="289012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微软雅黑" panose="020B0503020204020204" pitchFamily="34" charset="-122"/>
                  <a:ea typeface="微软雅黑" panose="020B0503020204020204" pitchFamily="34" charset="-122"/>
                </a:rPr>
                <a:t>此处添加您的标题</a:t>
              </a:r>
            </a:p>
          </p:txBody>
        </p:sp>
        <p:sp>
          <p:nvSpPr>
            <p:cNvPr id="18" name="文本框 15"/>
            <p:cNvSpPr txBox="1">
              <a:spLocks noChangeArrowheads="1"/>
            </p:cNvSpPr>
            <p:nvPr/>
          </p:nvSpPr>
          <p:spPr bwMode="auto">
            <a:xfrm>
              <a:off x="7948242" y="343944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微软雅黑" panose="020B0503020204020204" pitchFamily="34" charset="-122"/>
                  <a:ea typeface="微软雅黑" panose="020B0503020204020204" pitchFamily="34" charset="-122"/>
                </a:rPr>
                <a:t>此处添加您的标题</a:t>
              </a:r>
            </a:p>
          </p:txBody>
        </p:sp>
        <p:sp>
          <p:nvSpPr>
            <p:cNvPr id="19" name="文本框 16"/>
            <p:cNvSpPr txBox="1">
              <a:spLocks noChangeArrowheads="1"/>
            </p:cNvSpPr>
            <p:nvPr/>
          </p:nvSpPr>
          <p:spPr bwMode="auto">
            <a:xfrm>
              <a:off x="7948242" y="398876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微软雅黑" panose="020B0503020204020204" pitchFamily="34" charset="-122"/>
                  <a:ea typeface="微软雅黑" panose="020B0503020204020204" pitchFamily="34" charset="-122"/>
                </a:rPr>
                <a:t>此处添加您的标题</a:t>
              </a:r>
            </a:p>
          </p:txBody>
        </p:sp>
        <p:sp>
          <p:nvSpPr>
            <p:cNvPr id="20" name="文本框 19"/>
            <p:cNvSpPr txBox="1"/>
            <p:nvPr/>
          </p:nvSpPr>
          <p:spPr>
            <a:xfrm>
              <a:off x="7496132" y="2317346"/>
              <a:ext cx="606287"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01</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7496133" y="2866666"/>
              <a:ext cx="646430"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02</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7496132" y="3415986"/>
              <a:ext cx="646429"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03</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7496132" y="3965306"/>
              <a:ext cx="646429"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04</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grpSp>
          <p:nvGrpSpPr>
            <p:cNvPr id="24" name="组合 23"/>
            <p:cNvGrpSpPr/>
            <p:nvPr/>
          </p:nvGrpSpPr>
          <p:grpSpPr>
            <a:xfrm>
              <a:off x="5315265" y="2938055"/>
              <a:ext cx="1410704" cy="992892"/>
              <a:chOff x="3503718" y="2938055"/>
              <a:chExt cx="1410704" cy="992892"/>
            </a:xfrm>
          </p:grpSpPr>
          <p:grpSp>
            <p:nvGrpSpPr>
              <p:cNvPr id="25" name="组合 24"/>
              <p:cNvGrpSpPr/>
              <p:nvPr/>
            </p:nvGrpSpPr>
            <p:grpSpPr>
              <a:xfrm>
                <a:off x="3503718" y="2938055"/>
                <a:ext cx="1410704" cy="992892"/>
                <a:chOff x="3561850" y="2938055"/>
                <a:chExt cx="1410704" cy="992892"/>
              </a:xfrm>
            </p:grpSpPr>
            <p:sp>
              <p:nvSpPr>
                <p:cNvPr id="28" name="文本框 27"/>
                <p:cNvSpPr txBox="1"/>
                <p:nvPr/>
              </p:nvSpPr>
              <p:spPr>
                <a:xfrm>
                  <a:off x="3630124" y="3469282"/>
                  <a:ext cx="1274156" cy="461665"/>
                </a:xfrm>
                <a:prstGeom prst="rect">
                  <a:avLst/>
                </a:prstGeom>
                <a:noFill/>
              </p:spPr>
              <p:txBody>
                <a:bodyPr wrap="square" rtlCol="0">
                  <a:spAutoFit/>
                </a:bodyPr>
                <a:lstStyle/>
                <a:p>
                  <a:r>
                    <a:rPr lang="en-US" altLang="zh-CN" sz="2400" dirty="0">
                      <a:solidFill>
                        <a:srgbClr val="708265"/>
                      </a:solidFill>
                      <a:latin typeface="Impact" panose="020B0806030902050204" pitchFamily="34" charset="0"/>
                      <a:ea typeface="微软雅黑 Light" panose="020B0502040204020203" pitchFamily="34" charset="-122"/>
                    </a:rPr>
                    <a:t>CONTENT</a:t>
                  </a:r>
                  <a:endParaRPr lang="zh-CN" altLang="en-US" sz="2400" dirty="0">
                    <a:solidFill>
                      <a:srgbClr val="708265"/>
                    </a:solidFill>
                    <a:latin typeface="Impact" panose="020B0806030902050204" pitchFamily="34" charset="0"/>
                    <a:ea typeface="微软雅黑 Light" panose="020B0502040204020203" pitchFamily="34" charset="-122"/>
                  </a:endParaRPr>
                </a:p>
              </p:txBody>
            </p:sp>
            <p:sp>
              <p:nvSpPr>
                <p:cNvPr id="29" name="文本框 28"/>
                <p:cNvSpPr txBox="1"/>
                <p:nvPr/>
              </p:nvSpPr>
              <p:spPr>
                <a:xfrm>
                  <a:off x="3561850" y="2938055"/>
                  <a:ext cx="1410704" cy="646331"/>
                </a:xfrm>
                <a:prstGeom prst="rect">
                  <a:avLst/>
                </a:prstGeom>
                <a:noFill/>
              </p:spPr>
              <p:txBody>
                <a:bodyPr wrap="square" rtlCol="0">
                  <a:spAutoFit/>
                </a:bodyPr>
                <a:lstStyle/>
                <a:p>
                  <a:r>
                    <a:rPr lang="zh-CN" altLang="en-US" sz="3600" dirty="0">
                      <a:solidFill>
                        <a:srgbClr val="708265"/>
                      </a:solidFill>
                      <a:latin typeface="方正清刻本悦宋简体" panose="02000000000000000000" pitchFamily="2" charset="-122"/>
                      <a:ea typeface="方正清刻本悦宋简体" panose="02000000000000000000" pitchFamily="2" charset="-122"/>
                    </a:rPr>
                    <a:t>目录</a:t>
                  </a:r>
                </a:p>
              </p:txBody>
            </p:sp>
          </p:grpSp>
          <p:sp>
            <p:nvSpPr>
              <p:cNvPr id="26" name="L 形 25"/>
              <p:cNvSpPr/>
              <p:nvPr/>
            </p:nvSpPr>
            <p:spPr>
              <a:xfrm rot="2493705" flipH="1" flipV="1">
                <a:off x="4575036"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L 形 26"/>
              <p:cNvSpPr/>
              <p:nvPr/>
            </p:nvSpPr>
            <p:spPr>
              <a:xfrm rot="2493705" flipH="1" flipV="1">
                <a:off x="4649233"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5488345" cy="1104503"/>
            <a:chOff x="3621789" y="2876749"/>
            <a:chExt cx="5488345"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7" y="3596166"/>
              <a:ext cx="1360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36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5" name="文本框 13"/>
            <p:cNvSpPr txBox="1">
              <a:spLocks noChangeArrowheads="1"/>
            </p:cNvSpPr>
            <p:nvPr/>
          </p:nvSpPr>
          <p:spPr bwMode="auto">
            <a:xfrm>
              <a:off x="4813114" y="2890068"/>
              <a:ext cx="4297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4000" b="1" dirty="0">
                  <a:solidFill>
                    <a:srgbClr val="595959"/>
                  </a:solidFill>
                  <a:latin typeface="微软雅黑" panose="020B0503020204020204" pitchFamily="34" charset="-122"/>
                  <a:ea typeface="微软雅黑" panose="020B0503020204020204" pitchFamily="34" charset="-122"/>
                </a:rPr>
                <a:t>此处是过渡页标题</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04</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0" name="组合 44"/>
          <p:cNvGrpSpPr/>
          <p:nvPr/>
        </p:nvGrpSpPr>
        <p:grpSpPr bwMode="auto">
          <a:xfrm>
            <a:off x="1160463" y="1884363"/>
            <a:ext cx="4737100" cy="4343400"/>
            <a:chOff x="1082387" y="806448"/>
            <a:chExt cx="5521613" cy="5062793"/>
          </a:xfrm>
        </p:grpSpPr>
        <p:pic>
          <p:nvPicPr>
            <p:cNvPr id="47121" name="Picture 13" descr="iMac-Mas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387" y="806448"/>
              <a:ext cx="5521613" cy="506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图片 46"/>
            <p:cNvPicPr>
              <a:picLocks noChangeAspect="1"/>
            </p:cNvPicPr>
            <p:nvPr/>
          </p:nvPicPr>
          <p:blipFill>
            <a:blip r:embed="rId4">
              <a:extLst>
                <a:ext uri="{28A0092B-C50C-407E-A947-70E740481C1C}">
                  <a14:useLocalDpi xmlns:a14="http://schemas.microsoft.com/office/drawing/2010/main" val="0"/>
                </a:ext>
              </a:extLst>
            </a:blip>
            <a:srcRect t="5641" b="9682"/>
            <a:stretch>
              <a:fillRect/>
            </a:stretch>
          </p:blipFill>
          <p:spPr bwMode="auto">
            <a:xfrm>
              <a:off x="1445985" y="1130403"/>
              <a:ext cx="4824185" cy="28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6418263" y="2341563"/>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7326313" y="2341563"/>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矩形 49"/>
          <p:cNvSpPr/>
          <p:nvPr/>
        </p:nvSpPr>
        <p:spPr>
          <a:xfrm>
            <a:off x="6418263" y="4478338"/>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矩形 50"/>
          <p:cNvSpPr/>
          <p:nvPr/>
        </p:nvSpPr>
        <p:spPr>
          <a:xfrm>
            <a:off x="7326313" y="4478338"/>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文本框 51"/>
          <p:cNvSpPr txBox="1">
            <a:spLocks noChangeArrowheads="1"/>
          </p:cNvSpPr>
          <p:nvPr/>
        </p:nvSpPr>
        <p:spPr bwMode="auto">
          <a:xfrm>
            <a:off x="6272213" y="3059113"/>
            <a:ext cx="447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7116" name="文本框 52"/>
          <p:cNvSpPr txBox="1">
            <a:spLocks noChangeArrowheads="1"/>
          </p:cNvSpPr>
          <p:nvPr/>
        </p:nvSpPr>
        <p:spPr bwMode="auto">
          <a:xfrm>
            <a:off x="6272213" y="2659063"/>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54" name="文本框 53"/>
          <p:cNvSpPr txBox="1">
            <a:spLocks noChangeArrowheads="1"/>
          </p:cNvSpPr>
          <p:nvPr/>
        </p:nvSpPr>
        <p:spPr bwMode="auto">
          <a:xfrm>
            <a:off x="6272213" y="5278438"/>
            <a:ext cx="4470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7118" name="文本框 54"/>
          <p:cNvSpPr txBox="1">
            <a:spLocks noChangeArrowheads="1"/>
          </p:cNvSpPr>
          <p:nvPr/>
        </p:nvSpPr>
        <p:spPr bwMode="auto">
          <a:xfrm>
            <a:off x="6272213" y="4878388"/>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47119" name="文本框 55"/>
          <p:cNvSpPr txBox="1">
            <a:spLocks noChangeArrowheads="1"/>
          </p:cNvSpPr>
          <p:nvPr/>
        </p:nvSpPr>
        <p:spPr bwMode="auto">
          <a:xfrm>
            <a:off x="6272213" y="1808163"/>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C7E51"/>
                </a:solidFill>
                <a:latin typeface="微软雅黑" panose="020B0503020204020204" pitchFamily="34" charset="-122"/>
                <a:ea typeface="微软雅黑" panose="020B0503020204020204" pitchFamily="34" charset="-122"/>
              </a:rPr>
              <a:t>工作概述</a:t>
            </a:r>
          </a:p>
        </p:txBody>
      </p:sp>
      <p:sp>
        <p:nvSpPr>
          <p:cNvPr id="47120" name="文本框 56"/>
          <p:cNvSpPr txBox="1">
            <a:spLocks noChangeArrowheads="1"/>
          </p:cNvSpPr>
          <p:nvPr/>
        </p:nvSpPr>
        <p:spPr bwMode="auto">
          <a:xfrm>
            <a:off x="6272213" y="3932238"/>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C7E51"/>
                </a:solidFill>
                <a:latin typeface="微软雅黑" panose="020B0503020204020204" pitchFamily="34" charset="-122"/>
                <a:ea typeface="微软雅黑" panose="020B0503020204020204" pitchFamily="34" charset="-122"/>
              </a:rPr>
              <a:t>大势分析</a:t>
            </a:r>
          </a:p>
        </p:txBody>
      </p:sp>
      <p:sp>
        <p:nvSpPr>
          <p:cNvPr id="27" name="矩形 26"/>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1"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2" name="文本框 31"/>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7467525">
            <a:off x="1730375" y="1708150"/>
            <a:ext cx="2441575" cy="182562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483" name="文本框 4"/>
          <p:cNvSpPr txBox="1">
            <a:spLocks noChangeArrowheads="1"/>
          </p:cNvSpPr>
          <p:nvPr/>
        </p:nvSpPr>
        <p:spPr bwMode="auto">
          <a:xfrm>
            <a:off x="2670175" y="1549400"/>
            <a:ext cx="814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b="1">
                <a:solidFill>
                  <a:srgbClr val="FFFFFF"/>
                </a:solidFill>
                <a:latin typeface="微软雅黑" panose="020B0503020204020204" pitchFamily="34" charset="-122"/>
                <a:ea typeface="微软雅黑" panose="020B0503020204020204" pitchFamily="34" charset="-122"/>
              </a:rPr>
              <a:t>01</a:t>
            </a:r>
            <a:endParaRPr lang="zh-CN" altLang="en-US" sz="3600" b="1">
              <a:solidFill>
                <a:srgbClr val="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890098" y="2299013"/>
            <a:ext cx="2480371" cy="1826285"/>
            <a:chOff x="2890098" y="2299013"/>
            <a:chExt cx="2480371" cy="1826285"/>
          </a:xfrm>
          <a:solidFill>
            <a:srgbClr val="4C7E51"/>
          </a:solidFill>
        </p:grpSpPr>
        <p:sp>
          <p:nvSpPr>
            <p:cNvPr id="7" name="任意多边形 6"/>
            <p:cNvSpPr/>
            <p:nvPr/>
          </p:nvSpPr>
          <p:spPr>
            <a:xfrm rot="407279">
              <a:off x="2890098" y="2299013"/>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文本框 7"/>
            <p:cNvSpPr txBox="1"/>
            <p:nvPr/>
          </p:nvSpPr>
          <p:spPr>
            <a:xfrm>
              <a:off x="4556533" y="2871527"/>
              <a:ext cx="813936"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02</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966864" y="3289067"/>
            <a:ext cx="1826285" cy="2441777"/>
            <a:chOff x="2966864" y="3289067"/>
            <a:chExt cx="1826285" cy="2441777"/>
          </a:xfrm>
          <a:solidFill>
            <a:srgbClr val="8EB453"/>
          </a:solidFill>
        </p:grpSpPr>
        <p:sp>
          <p:nvSpPr>
            <p:cNvPr id="10" name="任意多边形 9"/>
            <p:cNvSpPr/>
            <p:nvPr/>
          </p:nvSpPr>
          <p:spPr>
            <a:xfrm rot="5015132">
              <a:off x="2659118" y="3596813"/>
              <a:ext cx="2441777"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文本框 10"/>
            <p:cNvSpPr txBox="1"/>
            <p:nvPr/>
          </p:nvSpPr>
          <p:spPr>
            <a:xfrm>
              <a:off x="3769819" y="4966306"/>
              <a:ext cx="813936"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03</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72812" y="3792378"/>
            <a:ext cx="2441778" cy="1826285"/>
            <a:chOff x="1372812" y="3792378"/>
            <a:chExt cx="2441778" cy="1826285"/>
          </a:xfrm>
          <a:solidFill>
            <a:srgbClr val="4C7E51"/>
          </a:solidFill>
        </p:grpSpPr>
        <p:sp>
          <p:nvSpPr>
            <p:cNvPr id="13" name="任意多边形 12"/>
            <p:cNvSpPr/>
            <p:nvPr/>
          </p:nvSpPr>
          <p:spPr>
            <a:xfrm rot="8929173">
              <a:off x="1372812" y="3792378"/>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文本框 13"/>
            <p:cNvSpPr txBox="1"/>
            <p:nvPr/>
          </p:nvSpPr>
          <p:spPr>
            <a:xfrm>
              <a:off x="1820853" y="4966307"/>
              <a:ext cx="813936" cy="646331"/>
            </a:xfrm>
            <a:prstGeom prst="rect">
              <a:avLst/>
            </a:prstGeom>
            <a:grpFill/>
            <a:ln>
              <a:solidFill>
                <a:srgbClr val="4C7E51"/>
              </a:solid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04</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93795" y="2621841"/>
            <a:ext cx="2441778" cy="1826285"/>
            <a:chOff x="793795" y="2621841"/>
            <a:chExt cx="2441778" cy="1826285"/>
          </a:xfrm>
          <a:solidFill>
            <a:srgbClr val="4C7E51"/>
          </a:solidFill>
        </p:grpSpPr>
        <p:sp>
          <p:nvSpPr>
            <p:cNvPr id="16" name="任意多边形 15"/>
            <p:cNvSpPr/>
            <p:nvPr/>
          </p:nvSpPr>
          <p:spPr>
            <a:xfrm rot="13070320">
              <a:off x="793795" y="2621841"/>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文本框 16"/>
            <p:cNvSpPr txBox="1"/>
            <p:nvPr/>
          </p:nvSpPr>
          <p:spPr>
            <a:xfrm>
              <a:off x="948062" y="3051088"/>
              <a:ext cx="813936" cy="646331"/>
            </a:xfrm>
            <a:prstGeom prst="rect">
              <a:avLst/>
            </a:prstGeom>
            <a:grpFill/>
            <a:ln>
              <a:solidFill>
                <a:srgbClr val="4C7E51"/>
              </a:solid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05</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0488" name="文本框 17"/>
          <p:cNvSpPr txBox="1">
            <a:spLocks noChangeArrowheads="1"/>
          </p:cNvSpPr>
          <p:nvPr/>
        </p:nvSpPr>
        <p:spPr bwMode="auto">
          <a:xfrm>
            <a:off x="2603500" y="3324225"/>
            <a:ext cx="146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dirty="0">
                <a:solidFill>
                  <a:srgbClr val="000000"/>
                </a:solidFill>
                <a:latin typeface="微软雅黑" panose="020B0503020204020204" pitchFamily="34" charset="-122"/>
                <a:ea typeface="微软雅黑" panose="020B0503020204020204" pitchFamily="34" charset="-122"/>
              </a:rPr>
              <a:t>标题</a:t>
            </a:r>
          </a:p>
        </p:txBody>
      </p:sp>
      <p:sp>
        <p:nvSpPr>
          <p:cNvPr id="20500" name="文本框 19"/>
          <p:cNvSpPr txBox="1">
            <a:spLocks noChangeArrowheads="1"/>
          </p:cNvSpPr>
          <p:nvPr/>
        </p:nvSpPr>
        <p:spPr bwMode="auto">
          <a:xfrm>
            <a:off x="6459538" y="4089400"/>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dirty="0">
                <a:solidFill>
                  <a:srgbClr val="708265"/>
                </a:solidFill>
                <a:latin typeface="微软雅黑" panose="020B0503020204020204" pitchFamily="34" charset="-122"/>
                <a:ea typeface="微软雅黑" panose="020B0503020204020204" pitchFamily="34" charset="-122"/>
              </a:rPr>
              <a:t>单击此处添加标题</a:t>
            </a:r>
          </a:p>
        </p:txBody>
      </p:sp>
      <p:sp>
        <p:nvSpPr>
          <p:cNvPr id="20501" name="矩形 20"/>
          <p:cNvSpPr>
            <a:spLocks noChangeArrowheads="1"/>
          </p:cNvSpPr>
          <p:nvPr/>
        </p:nvSpPr>
        <p:spPr bwMode="auto">
          <a:xfrm>
            <a:off x="6459538" y="4372837"/>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20498" name="文本框 22"/>
          <p:cNvSpPr txBox="1">
            <a:spLocks noChangeArrowheads="1"/>
          </p:cNvSpPr>
          <p:nvPr/>
        </p:nvSpPr>
        <p:spPr bwMode="auto">
          <a:xfrm>
            <a:off x="6459538" y="2508250"/>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dirty="0">
                <a:solidFill>
                  <a:srgbClr val="708265"/>
                </a:solidFill>
                <a:latin typeface="微软雅黑" panose="020B0503020204020204" pitchFamily="34" charset="-122"/>
                <a:ea typeface="微软雅黑" panose="020B0503020204020204" pitchFamily="34" charset="-122"/>
              </a:rPr>
              <a:t>单击此处添加标题</a:t>
            </a:r>
          </a:p>
        </p:txBody>
      </p:sp>
      <p:sp>
        <p:nvSpPr>
          <p:cNvPr id="20499" name="矩形 23"/>
          <p:cNvSpPr>
            <a:spLocks noChangeArrowheads="1"/>
          </p:cNvSpPr>
          <p:nvPr/>
        </p:nvSpPr>
        <p:spPr bwMode="auto">
          <a:xfrm>
            <a:off x="6459538" y="2791687"/>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20496" name="文本框 25"/>
          <p:cNvSpPr txBox="1">
            <a:spLocks noChangeArrowheads="1"/>
          </p:cNvSpPr>
          <p:nvPr/>
        </p:nvSpPr>
        <p:spPr bwMode="auto">
          <a:xfrm>
            <a:off x="6459538" y="3322638"/>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a:solidFill>
                  <a:srgbClr val="708265"/>
                </a:solidFill>
                <a:latin typeface="微软雅黑" panose="020B0503020204020204" pitchFamily="34" charset="-122"/>
                <a:ea typeface="微软雅黑" panose="020B0503020204020204" pitchFamily="34" charset="-122"/>
              </a:rPr>
              <a:t>单击此处添加标题</a:t>
            </a:r>
          </a:p>
        </p:txBody>
      </p:sp>
      <p:sp>
        <p:nvSpPr>
          <p:cNvPr id="20497" name="矩形 26"/>
          <p:cNvSpPr>
            <a:spLocks noChangeArrowheads="1"/>
          </p:cNvSpPr>
          <p:nvPr/>
        </p:nvSpPr>
        <p:spPr bwMode="auto">
          <a:xfrm>
            <a:off x="6459538" y="3606075"/>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30" name="矩形 29"/>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33" name="组合 32"/>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40" name="文本框 3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新月形 4"/>
          <p:cNvSpPr>
            <a:spLocks noChangeArrowheads="1"/>
          </p:cNvSpPr>
          <p:nvPr/>
        </p:nvSpPr>
        <p:spPr bwMode="auto">
          <a:xfrm rot="20751297">
            <a:off x="4364038" y="2060575"/>
            <a:ext cx="1589087" cy="3178175"/>
          </a:xfrm>
          <a:prstGeom prst="moon">
            <a:avLst>
              <a:gd name="adj" fmla="val 15190"/>
            </a:avLst>
          </a:prstGeom>
          <a:solidFill>
            <a:srgbClr val="8EB453"/>
          </a:solidFill>
          <a:ln w="3175" cmpd="sng">
            <a:solidFill>
              <a:srgbClr val="8EB453"/>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39" name="新月形 5"/>
          <p:cNvSpPr>
            <a:spLocks noChangeArrowheads="1"/>
          </p:cNvSpPr>
          <p:nvPr/>
        </p:nvSpPr>
        <p:spPr bwMode="auto">
          <a:xfrm rot="4551297">
            <a:off x="5176838" y="1025525"/>
            <a:ext cx="1589088" cy="3176587"/>
          </a:xfrm>
          <a:prstGeom prst="moon">
            <a:avLst>
              <a:gd name="adj" fmla="val 15190"/>
            </a:avLst>
          </a:prstGeom>
          <a:solidFill>
            <a:srgbClr val="4C7E51"/>
          </a:solid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0" name="新月形 6"/>
          <p:cNvSpPr>
            <a:spLocks noChangeArrowheads="1"/>
          </p:cNvSpPr>
          <p:nvPr/>
        </p:nvSpPr>
        <p:spPr bwMode="auto">
          <a:xfrm rot="9951297">
            <a:off x="6213475" y="1839913"/>
            <a:ext cx="1589088" cy="3178175"/>
          </a:xfrm>
          <a:prstGeom prst="moon">
            <a:avLst>
              <a:gd name="adj" fmla="val 15190"/>
            </a:avLst>
          </a:prstGeom>
          <a:solidFill>
            <a:srgbClr val="8EB453"/>
          </a:solidFill>
          <a:ln w="3175" cmpd="sng">
            <a:solidFill>
              <a:srgbClr val="8EB453"/>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1" name="新月形 7"/>
          <p:cNvSpPr>
            <a:spLocks noChangeArrowheads="1"/>
          </p:cNvSpPr>
          <p:nvPr/>
        </p:nvSpPr>
        <p:spPr bwMode="auto">
          <a:xfrm rot="15351297">
            <a:off x="5413375" y="2863850"/>
            <a:ext cx="1589088" cy="3176588"/>
          </a:xfrm>
          <a:prstGeom prst="moon">
            <a:avLst>
              <a:gd name="adj" fmla="val 15190"/>
            </a:avLst>
          </a:prstGeom>
          <a:solidFill>
            <a:srgbClr val="4C7E51"/>
          </a:solid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2" name="TextBox 11"/>
          <p:cNvSpPr>
            <a:spLocks noChangeArrowheads="1"/>
          </p:cNvSpPr>
          <p:nvPr/>
        </p:nvSpPr>
        <p:spPr bwMode="auto">
          <a:xfrm flipH="1">
            <a:off x="5076825" y="3236913"/>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r>
              <a:rPr lang="zh-CN" altLang="en-US" sz="2400" b="1" dirty="0">
                <a:solidFill>
                  <a:srgbClr val="445469"/>
                </a:solidFill>
                <a:ea typeface="微软雅黑" panose="020B0503020204020204" pitchFamily="34" charset="-122"/>
                <a:cs typeface="+mn-ea"/>
                <a:sym typeface="Arial" panose="020B0604020202020204" pitchFamily="34" charset="0"/>
              </a:rPr>
              <a:t>编辑标题</a:t>
            </a:r>
            <a:endParaRPr lang="en-US" sz="2400" b="1" dirty="0">
              <a:solidFill>
                <a:srgbClr val="445469"/>
              </a:solidFill>
              <a:ea typeface="微软雅黑" panose="020B0503020204020204" pitchFamily="34" charset="-122"/>
              <a:cs typeface="+mn-ea"/>
              <a:sym typeface="Arial" panose="020B0604020202020204" pitchFamily="34" charset="0"/>
            </a:endParaRPr>
          </a:p>
        </p:txBody>
      </p:sp>
      <p:sp>
        <p:nvSpPr>
          <p:cNvPr id="43" name="直接连接符 24"/>
          <p:cNvSpPr>
            <a:spLocks noChangeShapeType="1"/>
          </p:cNvSpPr>
          <p:nvPr/>
        </p:nvSpPr>
        <p:spPr bwMode="auto">
          <a:xfrm flipH="1">
            <a:off x="3465513" y="2903538"/>
            <a:ext cx="1049337"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直接连接符 24"/>
          <p:cNvSpPr>
            <a:spLocks noChangeShapeType="1"/>
          </p:cNvSpPr>
          <p:nvPr/>
        </p:nvSpPr>
        <p:spPr bwMode="auto">
          <a:xfrm flipH="1">
            <a:off x="4211638" y="5046663"/>
            <a:ext cx="1033462"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13"/>
          <p:cNvSpPr txBox="1"/>
          <p:nvPr/>
        </p:nvSpPr>
        <p:spPr>
          <a:xfrm>
            <a:off x="1295400" y="2590800"/>
            <a:ext cx="1952625" cy="246063"/>
          </a:xfrm>
          <a:prstGeom prst="rect">
            <a:avLst/>
          </a:prstGeom>
          <a:noFill/>
        </p:spPr>
        <p:txBody>
          <a:bodyPr lIns="0" tIns="0" rIns="0" bIns="0">
            <a:spAutoFit/>
          </a:bodyPr>
          <a:lstStyle/>
          <a:p>
            <a:pPr algn="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13"/>
          <p:cNvSpPr txBox="1"/>
          <p:nvPr/>
        </p:nvSpPr>
        <p:spPr>
          <a:xfrm>
            <a:off x="7894638" y="1698625"/>
            <a:ext cx="1257300"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13"/>
          <p:cNvSpPr txBox="1"/>
          <p:nvPr/>
        </p:nvSpPr>
        <p:spPr>
          <a:xfrm>
            <a:off x="2046288" y="4800600"/>
            <a:ext cx="1952625" cy="246063"/>
          </a:xfrm>
          <a:prstGeom prst="rect">
            <a:avLst/>
          </a:prstGeom>
          <a:noFill/>
        </p:spPr>
        <p:txBody>
          <a:bodyPr lIns="0" tIns="0" rIns="0" bIns="0">
            <a:spAutoFit/>
          </a:bodyPr>
          <a:lstStyle/>
          <a:p>
            <a:pPr algn="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3"/>
          <p:cNvSpPr txBox="1"/>
          <p:nvPr/>
        </p:nvSpPr>
        <p:spPr>
          <a:xfrm>
            <a:off x="8828088" y="394493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直接连接符 24"/>
          <p:cNvSpPr>
            <a:spLocks noChangeShapeType="1"/>
          </p:cNvSpPr>
          <p:nvPr/>
        </p:nvSpPr>
        <p:spPr bwMode="auto">
          <a:xfrm flipH="1">
            <a:off x="7600950" y="4264025"/>
            <a:ext cx="1033463"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25"/>
          <p:cNvSpPr>
            <a:spLocks noChangeArrowheads="1"/>
          </p:cNvSpPr>
          <p:nvPr/>
        </p:nvSpPr>
        <p:spPr bwMode="auto">
          <a:xfrm>
            <a:off x="8828088" y="4264025"/>
            <a:ext cx="30178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矩形 25"/>
          <p:cNvSpPr>
            <a:spLocks noChangeArrowheads="1"/>
          </p:cNvSpPr>
          <p:nvPr/>
        </p:nvSpPr>
        <p:spPr bwMode="auto">
          <a:xfrm>
            <a:off x="7894638" y="2001838"/>
            <a:ext cx="30178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25"/>
          <p:cNvSpPr>
            <a:spLocks noChangeArrowheads="1"/>
          </p:cNvSpPr>
          <p:nvPr/>
        </p:nvSpPr>
        <p:spPr bwMode="auto">
          <a:xfrm>
            <a:off x="463550" y="2873375"/>
            <a:ext cx="30178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25"/>
          <p:cNvSpPr>
            <a:spLocks noChangeArrowheads="1"/>
          </p:cNvSpPr>
          <p:nvPr/>
        </p:nvSpPr>
        <p:spPr bwMode="auto">
          <a:xfrm>
            <a:off x="1101725" y="5157788"/>
            <a:ext cx="30178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5" name="组合 24"/>
          <p:cNvGrpSpPr/>
          <p:nvPr/>
        </p:nvGrpSpPr>
        <p:grpSpPr>
          <a:xfrm>
            <a:off x="245745" y="213360"/>
            <a:ext cx="563880" cy="563880"/>
            <a:chOff x="276225" y="213360"/>
            <a:chExt cx="563880" cy="563880"/>
          </a:xfrm>
          <a:solidFill>
            <a:srgbClr val="3D7351"/>
          </a:solidFill>
        </p:grpSpPr>
        <p:sp>
          <p:nvSpPr>
            <p:cNvPr id="27" name="矩形 2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3" name="椭圆 32"/>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4"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5" name="文本框 34"/>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3313" y="1163638"/>
            <a:ext cx="60086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多边形 4"/>
          <p:cNvSpPr/>
          <p:nvPr/>
        </p:nvSpPr>
        <p:spPr>
          <a:xfrm rot="18987517">
            <a:off x="5507038" y="4994275"/>
            <a:ext cx="5276850" cy="338138"/>
          </a:xfrm>
          <a:custGeom>
            <a:avLst/>
            <a:gdLst>
              <a:gd name="connsiteX0" fmla="*/ 4920553 w 5276570"/>
              <a:gd name="connsiteY0" fmla="*/ 1 h 338338"/>
              <a:gd name="connsiteX1" fmla="*/ 5276570 w 5276570"/>
              <a:gd name="connsiteY1" fmla="*/ 338338 h 338338"/>
              <a:gd name="connsiteX2" fmla="*/ 356018 w 5276570"/>
              <a:gd name="connsiteY2" fmla="*/ 338337 h 338338"/>
              <a:gd name="connsiteX3" fmla="*/ 0 w 5276570"/>
              <a:gd name="connsiteY3" fmla="*/ 0 h 338338"/>
            </a:gdLst>
            <a:ahLst/>
            <a:cxnLst>
              <a:cxn ang="0">
                <a:pos x="connsiteX0" y="connsiteY0"/>
              </a:cxn>
              <a:cxn ang="0">
                <a:pos x="connsiteX1" y="connsiteY1"/>
              </a:cxn>
              <a:cxn ang="0">
                <a:pos x="connsiteX2" y="connsiteY2"/>
              </a:cxn>
              <a:cxn ang="0">
                <a:pos x="connsiteX3" y="connsiteY3"/>
              </a:cxn>
            </a:cxnLst>
            <a:rect l="l" t="t" r="r" b="b"/>
            <a:pathLst>
              <a:path w="5276570" h="338338">
                <a:moveTo>
                  <a:pt x="4920553" y="1"/>
                </a:moveTo>
                <a:lnTo>
                  <a:pt x="5276570" y="338338"/>
                </a:lnTo>
                <a:lnTo>
                  <a:pt x="356018" y="338337"/>
                </a:lnTo>
                <a:lnTo>
                  <a:pt x="0" y="0"/>
                </a:lnTo>
                <a:close/>
              </a:path>
            </a:pathLst>
          </a:cu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268" name="矩形 5"/>
          <p:cNvSpPr>
            <a:spLocks noChangeArrowheads="1"/>
          </p:cNvSpPr>
          <p:nvPr/>
        </p:nvSpPr>
        <p:spPr bwMode="auto">
          <a:xfrm>
            <a:off x="696913" y="3910013"/>
            <a:ext cx="50133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00000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专业的团队，完善的售后，热情的服务，科学严谨的逻辑，一丝不苟的工作态度，定能使您的发展如虎添翼！</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11269" name="矩形 6"/>
          <p:cNvSpPr>
            <a:spLocks noChangeArrowheads="1"/>
          </p:cNvSpPr>
          <p:nvPr/>
        </p:nvSpPr>
        <p:spPr bwMode="auto">
          <a:xfrm>
            <a:off x="696913" y="3224213"/>
            <a:ext cx="4008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点击此处添加您的标题</a:t>
            </a:r>
            <a:endParaRPr lang="zh-CN" altLang="en-US" b="1"/>
          </a:p>
        </p:txBody>
      </p:sp>
      <p:cxnSp>
        <p:nvCxnSpPr>
          <p:cNvPr id="8" name="直接连接符 7"/>
          <p:cNvCxnSpPr/>
          <p:nvPr/>
        </p:nvCxnSpPr>
        <p:spPr>
          <a:xfrm>
            <a:off x="784225" y="3746500"/>
            <a:ext cx="381793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椭圆 20"/>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2"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3" name="文本框 22"/>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03870" y="1070769"/>
            <a:ext cx="8984260" cy="4716463"/>
            <a:chOff x="1416050" y="1485900"/>
            <a:chExt cx="8984260" cy="4716463"/>
          </a:xfrm>
        </p:grpSpPr>
        <p:sp>
          <p:nvSpPr>
            <p:cNvPr id="18" name="Oval 5"/>
            <p:cNvSpPr>
              <a:spLocks noChangeArrowheads="1"/>
            </p:cNvSpPr>
            <p:nvPr/>
          </p:nvSpPr>
          <p:spPr bwMode="auto">
            <a:xfrm>
              <a:off x="2640013" y="2738438"/>
              <a:ext cx="90487" cy="90487"/>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 name="Freeform 6"/>
            <p:cNvSpPr/>
            <p:nvPr/>
          </p:nvSpPr>
          <p:spPr bwMode="auto">
            <a:xfrm>
              <a:off x="2568575" y="2900363"/>
              <a:ext cx="233363" cy="90487"/>
            </a:xfrm>
            <a:custGeom>
              <a:avLst/>
              <a:gdLst>
                <a:gd name="T0" fmla="*/ 0 w 104"/>
                <a:gd name="T1" fmla="*/ 20 h 40"/>
                <a:gd name="T2" fmla="*/ 20 w 104"/>
                <a:gd name="T3" fmla="*/ 0 h 40"/>
                <a:gd name="T4" fmla="*/ 84 w 104"/>
                <a:gd name="T5" fmla="*/ 0 h 40"/>
                <a:gd name="T6" fmla="*/ 104 w 104"/>
                <a:gd name="T7" fmla="*/ 20 h 40"/>
                <a:gd name="T8" fmla="*/ 104 w 104"/>
                <a:gd name="T9" fmla="*/ 40 h 40"/>
                <a:gd name="T10" fmla="*/ 0 w 104"/>
                <a:gd name="T11" fmla="*/ 40 h 40"/>
                <a:gd name="T12" fmla="*/ 0 w 104"/>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04" h="40">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 name="Freeform 7"/>
            <p:cNvSpPr/>
            <p:nvPr/>
          </p:nvSpPr>
          <p:spPr bwMode="auto">
            <a:xfrm>
              <a:off x="2532063" y="2576513"/>
              <a:ext cx="306387" cy="323850"/>
            </a:xfrm>
            <a:custGeom>
              <a:avLst/>
              <a:gdLst>
                <a:gd name="T0" fmla="*/ 237 w 322"/>
                <a:gd name="T1" fmla="*/ 340 h 340"/>
                <a:gd name="T2" fmla="*/ 322 w 322"/>
                <a:gd name="T3" fmla="*/ 227 h 340"/>
                <a:gd name="T4" fmla="*/ 161 w 322"/>
                <a:gd name="T5" fmla="*/ 0 h 340"/>
                <a:gd name="T6" fmla="*/ 0 w 322"/>
                <a:gd name="T7" fmla="*/ 227 h 340"/>
                <a:gd name="T8" fmla="*/ 85 w 322"/>
                <a:gd name="T9" fmla="*/ 340 h 340"/>
              </a:gdLst>
              <a:ahLst/>
              <a:cxnLst>
                <a:cxn ang="0">
                  <a:pos x="T0" y="T1"/>
                </a:cxn>
                <a:cxn ang="0">
                  <a:pos x="T2" y="T3"/>
                </a:cxn>
                <a:cxn ang="0">
                  <a:pos x="T4" y="T5"/>
                </a:cxn>
                <a:cxn ang="0">
                  <a:pos x="T6" y="T7"/>
                </a:cxn>
                <a:cxn ang="0">
                  <a:pos x="T8" y="T9"/>
                </a:cxn>
              </a:cxnLst>
              <a:rect l="0" t="0" r="r" b="b"/>
              <a:pathLst>
                <a:path w="322" h="340">
                  <a:moveTo>
                    <a:pt x="237" y="340"/>
                  </a:moveTo>
                  <a:lnTo>
                    <a:pt x="322" y="227"/>
                  </a:lnTo>
                  <a:lnTo>
                    <a:pt x="161" y="0"/>
                  </a:lnTo>
                  <a:lnTo>
                    <a:pt x="0" y="227"/>
                  </a:lnTo>
                  <a:lnTo>
                    <a:pt x="85" y="34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 name="Line 8"/>
            <p:cNvSpPr>
              <a:spLocks noChangeShapeType="1"/>
            </p:cNvSpPr>
            <p:nvPr/>
          </p:nvSpPr>
          <p:spPr bwMode="auto">
            <a:xfrm>
              <a:off x="2686050" y="2576513"/>
              <a:ext cx="0" cy="16192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 name="Rectangle 9"/>
            <p:cNvSpPr>
              <a:spLocks noChangeArrowheads="1"/>
            </p:cNvSpPr>
            <p:nvPr/>
          </p:nvSpPr>
          <p:spPr bwMode="auto">
            <a:xfrm>
              <a:off x="3540125" y="2576513"/>
              <a:ext cx="415925" cy="414337"/>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 name="Line 10"/>
            <p:cNvSpPr>
              <a:spLocks noChangeShapeType="1"/>
            </p:cNvSpPr>
            <p:nvPr/>
          </p:nvSpPr>
          <p:spPr bwMode="auto">
            <a:xfrm>
              <a:off x="3540125" y="2628900"/>
              <a:ext cx="41592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 name="Line 11"/>
            <p:cNvSpPr>
              <a:spLocks noChangeShapeType="1"/>
            </p:cNvSpPr>
            <p:nvPr/>
          </p:nvSpPr>
          <p:spPr bwMode="auto">
            <a:xfrm>
              <a:off x="3540125" y="2773363"/>
              <a:ext cx="41592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 name="Line 12"/>
            <p:cNvSpPr>
              <a:spLocks noChangeShapeType="1"/>
            </p:cNvSpPr>
            <p:nvPr/>
          </p:nvSpPr>
          <p:spPr bwMode="auto">
            <a:xfrm>
              <a:off x="3684588" y="2684463"/>
              <a:ext cx="1270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 name="Line 13"/>
            <p:cNvSpPr>
              <a:spLocks noChangeShapeType="1"/>
            </p:cNvSpPr>
            <p:nvPr/>
          </p:nvSpPr>
          <p:spPr bwMode="auto">
            <a:xfrm>
              <a:off x="3775075" y="2828925"/>
              <a:ext cx="125413"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 name="Line 14"/>
            <p:cNvSpPr>
              <a:spLocks noChangeShapeType="1"/>
            </p:cNvSpPr>
            <p:nvPr/>
          </p:nvSpPr>
          <p:spPr bwMode="auto">
            <a:xfrm>
              <a:off x="3775075" y="2881313"/>
              <a:ext cx="125413"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 name="Line 15"/>
            <p:cNvSpPr>
              <a:spLocks noChangeShapeType="1"/>
            </p:cNvSpPr>
            <p:nvPr/>
          </p:nvSpPr>
          <p:spPr bwMode="auto">
            <a:xfrm>
              <a:off x="3775075" y="2935288"/>
              <a:ext cx="125413"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 name="Line 16"/>
            <p:cNvSpPr>
              <a:spLocks noChangeShapeType="1"/>
            </p:cNvSpPr>
            <p:nvPr/>
          </p:nvSpPr>
          <p:spPr bwMode="auto">
            <a:xfrm>
              <a:off x="3649663" y="2719388"/>
              <a:ext cx="19685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0" name="Rectangle 17"/>
            <p:cNvSpPr>
              <a:spLocks noChangeArrowheads="1"/>
            </p:cNvSpPr>
            <p:nvPr/>
          </p:nvSpPr>
          <p:spPr bwMode="auto">
            <a:xfrm>
              <a:off x="3594100" y="2809875"/>
              <a:ext cx="146050" cy="14446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1" name="Freeform 18"/>
            <p:cNvSpPr/>
            <p:nvPr/>
          </p:nvSpPr>
          <p:spPr bwMode="auto">
            <a:xfrm>
              <a:off x="1416050" y="3746500"/>
              <a:ext cx="306388" cy="306388"/>
            </a:xfrm>
            <a:custGeom>
              <a:avLst/>
              <a:gdLst>
                <a:gd name="T0" fmla="*/ 249 w 322"/>
                <a:gd name="T1" fmla="*/ 322 h 322"/>
                <a:gd name="T2" fmla="*/ 0 w 322"/>
                <a:gd name="T3" fmla="*/ 73 h 322"/>
                <a:gd name="T4" fmla="*/ 73 w 322"/>
                <a:gd name="T5" fmla="*/ 0 h 322"/>
                <a:gd name="T6" fmla="*/ 322 w 322"/>
                <a:gd name="T7" fmla="*/ 248 h 322"/>
                <a:gd name="T8" fmla="*/ 249 w 322"/>
                <a:gd name="T9" fmla="*/ 322 h 322"/>
              </a:gdLst>
              <a:ahLst/>
              <a:cxnLst>
                <a:cxn ang="0">
                  <a:pos x="T0" y="T1"/>
                </a:cxn>
                <a:cxn ang="0">
                  <a:pos x="T2" y="T3"/>
                </a:cxn>
                <a:cxn ang="0">
                  <a:pos x="T4" y="T5"/>
                </a:cxn>
                <a:cxn ang="0">
                  <a:pos x="T6" y="T7"/>
                </a:cxn>
                <a:cxn ang="0">
                  <a:pos x="T8" y="T9"/>
                </a:cxn>
              </a:cxnLst>
              <a:rect l="0" t="0" r="r" b="b"/>
              <a:pathLst>
                <a:path w="322" h="322">
                  <a:moveTo>
                    <a:pt x="249" y="322"/>
                  </a:moveTo>
                  <a:lnTo>
                    <a:pt x="0" y="73"/>
                  </a:lnTo>
                  <a:lnTo>
                    <a:pt x="73" y="0"/>
                  </a:lnTo>
                  <a:lnTo>
                    <a:pt x="322" y="248"/>
                  </a:lnTo>
                  <a:lnTo>
                    <a:pt x="249" y="322"/>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2" name="Freeform 19"/>
            <p:cNvSpPr/>
            <p:nvPr/>
          </p:nvSpPr>
          <p:spPr bwMode="auto">
            <a:xfrm>
              <a:off x="1641475" y="3790950"/>
              <a:ext cx="152400" cy="261938"/>
            </a:xfrm>
            <a:custGeom>
              <a:avLst/>
              <a:gdLst>
                <a:gd name="T0" fmla="*/ 38 w 161"/>
                <a:gd name="T1" fmla="*/ 0 h 275"/>
                <a:gd name="T2" fmla="*/ 0 w 161"/>
                <a:gd name="T3" fmla="*/ 38 h 275"/>
                <a:gd name="T4" fmla="*/ 161 w 161"/>
                <a:gd name="T5" fmla="*/ 199 h 275"/>
                <a:gd name="T6" fmla="*/ 85 w 161"/>
                <a:gd name="T7" fmla="*/ 275 h 275"/>
                <a:gd name="T8" fmla="*/ 71 w 161"/>
                <a:gd name="T9" fmla="*/ 260 h 275"/>
              </a:gdLst>
              <a:ahLst/>
              <a:cxnLst>
                <a:cxn ang="0">
                  <a:pos x="T0" y="T1"/>
                </a:cxn>
                <a:cxn ang="0">
                  <a:pos x="T2" y="T3"/>
                </a:cxn>
                <a:cxn ang="0">
                  <a:pos x="T4" y="T5"/>
                </a:cxn>
                <a:cxn ang="0">
                  <a:pos x="T6" y="T7"/>
                </a:cxn>
                <a:cxn ang="0">
                  <a:pos x="T8" y="T9"/>
                </a:cxn>
              </a:cxnLst>
              <a:rect l="0" t="0" r="r" b="b"/>
              <a:pathLst>
                <a:path w="161" h="275">
                  <a:moveTo>
                    <a:pt x="38" y="0"/>
                  </a:moveTo>
                  <a:lnTo>
                    <a:pt x="0" y="38"/>
                  </a:lnTo>
                  <a:lnTo>
                    <a:pt x="161" y="199"/>
                  </a:lnTo>
                  <a:lnTo>
                    <a:pt x="85" y="275"/>
                  </a:lnTo>
                  <a:lnTo>
                    <a:pt x="71" y="26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3" name="Freeform 20"/>
            <p:cNvSpPr/>
            <p:nvPr/>
          </p:nvSpPr>
          <p:spPr bwMode="auto">
            <a:xfrm>
              <a:off x="1649413" y="3633788"/>
              <a:ext cx="184150" cy="184150"/>
            </a:xfrm>
            <a:custGeom>
              <a:avLst/>
              <a:gdLst>
                <a:gd name="T0" fmla="*/ 24 w 82"/>
                <a:gd name="T1" fmla="*/ 82 h 82"/>
                <a:gd name="T2" fmla="*/ 75 w 82"/>
                <a:gd name="T3" fmla="*/ 29 h 82"/>
                <a:gd name="T4" fmla="*/ 75 w 82"/>
                <a:gd name="T5" fmla="*/ 29 h 82"/>
                <a:gd name="T6" fmla="*/ 75 w 82"/>
                <a:gd name="T7" fmla="*/ 7 h 82"/>
                <a:gd name="T8" fmla="*/ 53 w 82"/>
                <a:gd name="T9" fmla="*/ 7 h 82"/>
                <a:gd name="T10" fmla="*/ 0 w 82"/>
                <a:gd name="T11" fmla="*/ 58 h 82"/>
                <a:gd name="T12" fmla="*/ 24 w 82"/>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24" y="82"/>
                  </a:moveTo>
                  <a:cubicBezTo>
                    <a:pt x="75" y="29"/>
                    <a:pt x="75" y="29"/>
                    <a:pt x="75" y="29"/>
                  </a:cubicBezTo>
                  <a:cubicBezTo>
                    <a:pt x="75" y="29"/>
                    <a:pt x="75" y="29"/>
                    <a:pt x="75" y="29"/>
                  </a:cubicBezTo>
                  <a:cubicBezTo>
                    <a:pt x="82" y="23"/>
                    <a:pt x="82" y="13"/>
                    <a:pt x="75" y="7"/>
                  </a:cubicBezTo>
                  <a:cubicBezTo>
                    <a:pt x="69" y="0"/>
                    <a:pt x="59" y="0"/>
                    <a:pt x="53" y="7"/>
                  </a:cubicBezTo>
                  <a:cubicBezTo>
                    <a:pt x="0" y="58"/>
                    <a:pt x="0" y="58"/>
                    <a:pt x="0" y="58"/>
                  </a:cubicBezTo>
                  <a:lnTo>
                    <a:pt x="24" y="82"/>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4" name="Line 21"/>
            <p:cNvSpPr>
              <a:spLocks noChangeShapeType="1"/>
            </p:cNvSpPr>
            <p:nvPr/>
          </p:nvSpPr>
          <p:spPr bwMode="auto">
            <a:xfrm flipV="1">
              <a:off x="1701800" y="3673475"/>
              <a:ext cx="92075" cy="90488"/>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5" name="Freeform 22"/>
            <p:cNvSpPr/>
            <p:nvPr/>
          </p:nvSpPr>
          <p:spPr bwMode="auto">
            <a:xfrm>
              <a:off x="1681163" y="4011613"/>
              <a:ext cx="33337" cy="33337"/>
            </a:xfrm>
            <a:custGeom>
              <a:avLst/>
              <a:gdLst>
                <a:gd name="T0" fmla="*/ 12 w 15"/>
                <a:gd name="T1" fmla="*/ 0 h 15"/>
                <a:gd name="T2" fmla="*/ 12 w 15"/>
                <a:gd name="T3" fmla="*/ 12 h 15"/>
                <a:gd name="T4" fmla="*/ 0 w 15"/>
                <a:gd name="T5" fmla="*/ 12 h 15"/>
              </a:gdLst>
              <a:ahLst/>
              <a:cxnLst>
                <a:cxn ang="0">
                  <a:pos x="T0" y="T1"/>
                </a:cxn>
                <a:cxn ang="0">
                  <a:pos x="T2" y="T3"/>
                </a:cxn>
                <a:cxn ang="0">
                  <a:pos x="T4" y="T5"/>
                </a:cxn>
              </a:cxnLst>
              <a:rect l="0" t="0" r="r" b="b"/>
              <a:pathLst>
                <a:path w="15" h="15">
                  <a:moveTo>
                    <a:pt x="12" y="0"/>
                  </a:moveTo>
                  <a:cubicBezTo>
                    <a:pt x="15" y="3"/>
                    <a:pt x="15" y="8"/>
                    <a:pt x="12" y="12"/>
                  </a:cubicBezTo>
                  <a:cubicBezTo>
                    <a:pt x="9" y="15"/>
                    <a:pt x="4" y="15"/>
                    <a:pt x="0" y="12"/>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6" name="Freeform 23"/>
            <p:cNvSpPr/>
            <p:nvPr/>
          </p:nvSpPr>
          <p:spPr bwMode="auto">
            <a:xfrm>
              <a:off x="4675188" y="2576513"/>
              <a:ext cx="269875" cy="414337"/>
            </a:xfrm>
            <a:custGeom>
              <a:avLst/>
              <a:gdLst>
                <a:gd name="T0" fmla="*/ 60 w 120"/>
                <a:gd name="T1" fmla="*/ 0 h 184"/>
                <a:gd name="T2" fmla="*/ 7 w 120"/>
                <a:gd name="T3" fmla="*/ 96 h 184"/>
                <a:gd name="T4" fmla="*/ 0 w 120"/>
                <a:gd name="T5" fmla="*/ 124 h 184"/>
                <a:gd name="T6" fmla="*/ 60 w 120"/>
                <a:gd name="T7" fmla="*/ 184 h 184"/>
                <a:gd name="T8" fmla="*/ 120 w 120"/>
                <a:gd name="T9" fmla="*/ 124 h 184"/>
                <a:gd name="T10" fmla="*/ 113 w 120"/>
                <a:gd name="T11" fmla="*/ 96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7" y="96"/>
                    <a:pt x="7" y="96"/>
                    <a:pt x="7" y="96"/>
                  </a:cubicBezTo>
                  <a:cubicBezTo>
                    <a:pt x="3" y="104"/>
                    <a:pt x="0" y="114"/>
                    <a:pt x="0" y="124"/>
                  </a:cubicBezTo>
                  <a:cubicBezTo>
                    <a:pt x="0" y="157"/>
                    <a:pt x="27" y="184"/>
                    <a:pt x="60" y="184"/>
                  </a:cubicBezTo>
                  <a:cubicBezTo>
                    <a:pt x="93" y="184"/>
                    <a:pt x="120" y="157"/>
                    <a:pt x="120" y="124"/>
                  </a:cubicBezTo>
                  <a:cubicBezTo>
                    <a:pt x="120" y="114"/>
                    <a:pt x="118" y="104"/>
                    <a:pt x="113" y="96"/>
                  </a:cubicBezTo>
                  <a:lnTo>
                    <a:pt x="60" y="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7" name="Freeform 24"/>
            <p:cNvSpPr/>
            <p:nvPr/>
          </p:nvSpPr>
          <p:spPr bwMode="auto">
            <a:xfrm>
              <a:off x="4784725" y="1538288"/>
              <a:ext cx="173038" cy="173037"/>
            </a:xfrm>
            <a:custGeom>
              <a:avLst/>
              <a:gdLst>
                <a:gd name="T0" fmla="*/ 52 w 182"/>
                <a:gd name="T1" fmla="*/ 168 h 182"/>
                <a:gd name="T2" fmla="*/ 0 w 182"/>
                <a:gd name="T3" fmla="*/ 182 h 182"/>
                <a:gd name="T4" fmla="*/ 14 w 182"/>
                <a:gd name="T5" fmla="*/ 130 h 182"/>
                <a:gd name="T6" fmla="*/ 142 w 182"/>
                <a:gd name="T7" fmla="*/ 0 h 182"/>
                <a:gd name="T8" fmla="*/ 182 w 182"/>
                <a:gd name="T9" fmla="*/ 40 h 182"/>
                <a:gd name="T10" fmla="*/ 52 w 182"/>
                <a:gd name="T11" fmla="*/ 168 h 182"/>
              </a:gdLst>
              <a:ahLst/>
              <a:cxnLst>
                <a:cxn ang="0">
                  <a:pos x="T0" y="T1"/>
                </a:cxn>
                <a:cxn ang="0">
                  <a:pos x="T2" y="T3"/>
                </a:cxn>
                <a:cxn ang="0">
                  <a:pos x="T4" y="T5"/>
                </a:cxn>
                <a:cxn ang="0">
                  <a:pos x="T6" y="T7"/>
                </a:cxn>
                <a:cxn ang="0">
                  <a:pos x="T8" y="T9"/>
                </a:cxn>
                <a:cxn ang="0">
                  <a:pos x="T10" y="T11"/>
                </a:cxn>
              </a:cxnLst>
              <a:rect l="0" t="0" r="r" b="b"/>
              <a:pathLst>
                <a:path w="182" h="182">
                  <a:moveTo>
                    <a:pt x="52" y="168"/>
                  </a:moveTo>
                  <a:lnTo>
                    <a:pt x="0" y="182"/>
                  </a:lnTo>
                  <a:lnTo>
                    <a:pt x="14" y="130"/>
                  </a:lnTo>
                  <a:lnTo>
                    <a:pt x="142" y="0"/>
                  </a:lnTo>
                  <a:lnTo>
                    <a:pt x="182" y="40"/>
                  </a:lnTo>
                  <a:lnTo>
                    <a:pt x="52" y="16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8" name="Freeform 25"/>
            <p:cNvSpPr/>
            <p:nvPr/>
          </p:nvSpPr>
          <p:spPr bwMode="auto">
            <a:xfrm>
              <a:off x="4919663" y="1511300"/>
              <a:ext cx="65087" cy="65088"/>
            </a:xfrm>
            <a:custGeom>
              <a:avLst/>
              <a:gdLst>
                <a:gd name="T0" fmla="*/ 17 w 29"/>
                <a:gd name="T1" fmla="*/ 29 h 29"/>
                <a:gd name="T2" fmla="*/ 25 w 29"/>
                <a:gd name="T3" fmla="*/ 21 h 29"/>
                <a:gd name="T4" fmla="*/ 25 w 29"/>
                <a:gd name="T5" fmla="*/ 4 h 29"/>
                <a:gd name="T6" fmla="*/ 8 w 29"/>
                <a:gd name="T7" fmla="*/ 4 h 29"/>
                <a:gd name="T8" fmla="*/ 0 w 29"/>
                <a:gd name="T9" fmla="*/ 12 h 29"/>
              </a:gdLst>
              <a:ahLst/>
              <a:cxnLst>
                <a:cxn ang="0">
                  <a:pos x="T0" y="T1"/>
                </a:cxn>
                <a:cxn ang="0">
                  <a:pos x="T2" y="T3"/>
                </a:cxn>
                <a:cxn ang="0">
                  <a:pos x="T4" y="T5"/>
                </a:cxn>
                <a:cxn ang="0">
                  <a:pos x="T6" y="T7"/>
                </a:cxn>
                <a:cxn ang="0">
                  <a:pos x="T8" y="T9"/>
                </a:cxn>
              </a:cxnLst>
              <a:rect l="0" t="0" r="r" b="b"/>
              <a:pathLst>
                <a:path w="29" h="29">
                  <a:moveTo>
                    <a:pt x="17" y="29"/>
                  </a:moveTo>
                  <a:cubicBezTo>
                    <a:pt x="25" y="21"/>
                    <a:pt x="25" y="21"/>
                    <a:pt x="25" y="21"/>
                  </a:cubicBezTo>
                  <a:cubicBezTo>
                    <a:pt x="29" y="16"/>
                    <a:pt x="29" y="9"/>
                    <a:pt x="25" y="4"/>
                  </a:cubicBezTo>
                  <a:cubicBezTo>
                    <a:pt x="20" y="0"/>
                    <a:pt x="13" y="0"/>
                    <a:pt x="8" y="4"/>
                  </a:cubicBezTo>
                  <a:cubicBezTo>
                    <a:pt x="0" y="12"/>
                    <a:pt x="0" y="12"/>
                    <a:pt x="0" y="12"/>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9" name="Freeform 26"/>
            <p:cNvSpPr/>
            <p:nvPr/>
          </p:nvSpPr>
          <p:spPr bwMode="auto">
            <a:xfrm>
              <a:off x="4638675" y="1512888"/>
              <a:ext cx="342900" cy="414337"/>
            </a:xfrm>
            <a:custGeom>
              <a:avLst/>
              <a:gdLst>
                <a:gd name="T0" fmla="*/ 360 w 360"/>
                <a:gd name="T1" fmla="*/ 95 h 435"/>
                <a:gd name="T2" fmla="*/ 360 w 360"/>
                <a:gd name="T3" fmla="*/ 435 h 435"/>
                <a:gd name="T4" fmla="*/ 0 w 360"/>
                <a:gd name="T5" fmla="*/ 435 h 435"/>
                <a:gd name="T6" fmla="*/ 0 w 360"/>
                <a:gd name="T7" fmla="*/ 0 h 435"/>
                <a:gd name="T8" fmla="*/ 266 w 360"/>
                <a:gd name="T9" fmla="*/ 0 h 435"/>
              </a:gdLst>
              <a:ahLst/>
              <a:cxnLst>
                <a:cxn ang="0">
                  <a:pos x="T0" y="T1"/>
                </a:cxn>
                <a:cxn ang="0">
                  <a:pos x="T2" y="T3"/>
                </a:cxn>
                <a:cxn ang="0">
                  <a:pos x="T4" y="T5"/>
                </a:cxn>
                <a:cxn ang="0">
                  <a:pos x="T6" y="T7"/>
                </a:cxn>
                <a:cxn ang="0">
                  <a:pos x="T8" y="T9"/>
                </a:cxn>
              </a:cxnLst>
              <a:rect l="0" t="0" r="r" b="b"/>
              <a:pathLst>
                <a:path w="360" h="435">
                  <a:moveTo>
                    <a:pt x="360" y="95"/>
                  </a:moveTo>
                  <a:lnTo>
                    <a:pt x="360" y="435"/>
                  </a:lnTo>
                  <a:lnTo>
                    <a:pt x="0" y="435"/>
                  </a:lnTo>
                  <a:lnTo>
                    <a:pt x="0" y="0"/>
                  </a:lnTo>
                  <a:lnTo>
                    <a:pt x="266"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0" name="Line 27"/>
            <p:cNvSpPr>
              <a:spLocks noChangeShapeType="1"/>
            </p:cNvSpPr>
            <p:nvPr/>
          </p:nvSpPr>
          <p:spPr bwMode="auto">
            <a:xfrm>
              <a:off x="4694238" y="1603375"/>
              <a:ext cx="1524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1" name="Line 28"/>
            <p:cNvSpPr>
              <a:spLocks noChangeShapeType="1"/>
            </p:cNvSpPr>
            <p:nvPr/>
          </p:nvSpPr>
          <p:spPr bwMode="auto">
            <a:xfrm>
              <a:off x="4694238" y="1658938"/>
              <a:ext cx="9842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2" name="Line 29"/>
            <p:cNvSpPr>
              <a:spLocks noChangeShapeType="1"/>
            </p:cNvSpPr>
            <p:nvPr/>
          </p:nvSpPr>
          <p:spPr bwMode="auto">
            <a:xfrm>
              <a:off x="4694238" y="1711325"/>
              <a:ext cx="539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3" name="Freeform 30"/>
            <p:cNvSpPr/>
            <p:nvPr/>
          </p:nvSpPr>
          <p:spPr bwMode="auto">
            <a:xfrm>
              <a:off x="3540125" y="1531938"/>
              <a:ext cx="415925" cy="377825"/>
            </a:xfrm>
            <a:custGeom>
              <a:avLst/>
              <a:gdLst>
                <a:gd name="T0" fmla="*/ 176 w 184"/>
                <a:gd name="T1" fmla="*/ 0 h 168"/>
                <a:gd name="T2" fmla="*/ 184 w 184"/>
                <a:gd name="T3" fmla="*/ 8 h 168"/>
                <a:gd name="T4" fmla="*/ 184 w 184"/>
                <a:gd name="T5" fmla="*/ 160 h 168"/>
                <a:gd name="T6" fmla="*/ 176 w 184"/>
                <a:gd name="T7" fmla="*/ 168 h 168"/>
                <a:gd name="T8" fmla="*/ 8 w 184"/>
                <a:gd name="T9" fmla="*/ 168 h 168"/>
                <a:gd name="T10" fmla="*/ 0 w 184"/>
                <a:gd name="T11" fmla="*/ 160 h 168"/>
                <a:gd name="T12" fmla="*/ 0 w 184"/>
                <a:gd name="T13" fmla="*/ 8 h 168"/>
                <a:gd name="T14" fmla="*/ 8 w 184"/>
                <a:gd name="T15" fmla="*/ 0 h 168"/>
                <a:gd name="T16" fmla="*/ 176 w 18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8">
                  <a:moveTo>
                    <a:pt x="176" y="0"/>
                  </a:moveTo>
                  <a:cubicBezTo>
                    <a:pt x="181" y="0"/>
                    <a:pt x="184" y="3"/>
                    <a:pt x="184" y="8"/>
                  </a:cubicBezTo>
                  <a:cubicBezTo>
                    <a:pt x="184" y="160"/>
                    <a:pt x="184" y="160"/>
                    <a:pt x="184" y="160"/>
                  </a:cubicBezTo>
                  <a:cubicBezTo>
                    <a:pt x="184" y="164"/>
                    <a:pt x="181" y="168"/>
                    <a:pt x="176" y="168"/>
                  </a:cubicBezTo>
                  <a:cubicBezTo>
                    <a:pt x="8" y="168"/>
                    <a:pt x="8" y="168"/>
                    <a:pt x="8" y="168"/>
                  </a:cubicBezTo>
                  <a:cubicBezTo>
                    <a:pt x="4" y="168"/>
                    <a:pt x="0" y="164"/>
                    <a:pt x="0" y="160"/>
                  </a:cubicBezTo>
                  <a:cubicBezTo>
                    <a:pt x="0" y="8"/>
                    <a:pt x="0" y="8"/>
                    <a:pt x="0" y="8"/>
                  </a:cubicBezTo>
                  <a:cubicBezTo>
                    <a:pt x="0" y="3"/>
                    <a:pt x="4" y="0"/>
                    <a:pt x="8" y="0"/>
                  </a:cubicBezTo>
                  <a:lnTo>
                    <a:pt x="176" y="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4" name="Line 31"/>
            <p:cNvSpPr>
              <a:spLocks noChangeShapeType="1"/>
            </p:cNvSpPr>
            <p:nvPr/>
          </p:nvSpPr>
          <p:spPr bwMode="auto">
            <a:xfrm flipV="1">
              <a:off x="3856038" y="1585913"/>
              <a:ext cx="0" cy="1254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5" name="Line 32"/>
            <p:cNvSpPr>
              <a:spLocks noChangeShapeType="1"/>
            </p:cNvSpPr>
            <p:nvPr/>
          </p:nvSpPr>
          <p:spPr bwMode="auto">
            <a:xfrm flipV="1">
              <a:off x="3856038" y="1747838"/>
              <a:ext cx="0" cy="1746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6" name="Rectangle 33"/>
            <p:cNvSpPr>
              <a:spLocks noChangeArrowheads="1"/>
            </p:cNvSpPr>
            <p:nvPr/>
          </p:nvSpPr>
          <p:spPr bwMode="auto">
            <a:xfrm>
              <a:off x="3811588" y="1711325"/>
              <a:ext cx="88900" cy="3651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7" name="Line 34"/>
            <p:cNvSpPr>
              <a:spLocks noChangeShapeType="1"/>
            </p:cNvSpPr>
            <p:nvPr/>
          </p:nvSpPr>
          <p:spPr bwMode="auto">
            <a:xfrm flipV="1">
              <a:off x="3640138" y="1585913"/>
              <a:ext cx="0" cy="889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8" name="Line 35"/>
            <p:cNvSpPr>
              <a:spLocks noChangeShapeType="1"/>
            </p:cNvSpPr>
            <p:nvPr/>
          </p:nvSpPr>
          <p:spPr bwMode="auto">
            <a:xfrm flipV="1">
              <a:off x="3640138" y="1711325"/>
              <a:ext cx="0"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49" name="Rectangle 36"/>
            <p:cNvSpPr>
              <a:spLocks noChangeArrowheads="1"/>
            </p:cNvSpPr>
            <p:nvPr/>
          </p:nvSpPr>
          <p:spPr bwMode="auto">
            <a:xfrm>
              <a:off x="3594100" y="1674813"/>
              <a:ext cx="90488" cy="3651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0" name="Line 37"/>
            <p:cNvSpPr>
              <a:spLocks noChangeShapeType="1"/>
            </p:cNvSpPr>
            <p:nvPr/>
          </p:nvSpPr>
          <p:spPr bwMode="auto">
            <a:xfrm flipV="1">
              <a:off x="3748088" y="1585913"/>
              <a:ext cx="0" cy="1746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1" name="Line 38"/>
            <p:cNvSpPr>
              <a:spLocks noChangeShapeType="1"/>
            </p:cNvSpPr>
            <p:nvPr/>
          </p:nvSpPr>
          <p:spPr bwMode="auto">
            <a:xfrm flipV="1">
              <a:off x="3748088" y="1639888"/>
              <a:ext cx="0" cy="1254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2" name="Rectangle 39"/>
            <p:cNvSpPr>
              <a:spLocks noChangeArrowheads="1"/>
            </p:cNvSpPr>
            <p:nvPr/>
          </p:nvSpPr>
          <p:spPr bwMode="auto">
            <a:xfrm>
              <a:off x="3703638" y="1603375"/>
              <a:ext cx="90487" cy="3651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3" name="Oval 40"/>
            <p:cNvSpPr>
              <a:spLocks noChangeArrowheads="1"/>
            </p:cNvSpPr>
            <p:nvPr/>
          </p:nvSpPr>
          <p:spPr bwMode="auto">
            <a:xfrm>
              <a:off x="3721100" y="1801813"/>
              <a:ext cx="53975" cy="539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4" name="Oval 41"/>
            <p:cNvSpPr>
              <a:spLocks noChangeArrowheads="1"/>
            </p:cNvSpPr>
            <p:nvPr/>
          </p:nvSpPr>
          <p:spPr bwMode="auto">
            <a:xfrm>
              <a:off x="3829050" y="1801813"/>
              <a:ext cx="53975" cy="539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5" name="Oval 42"/>
            <p:cNvSpPr>
              <a:spLocks noChangeArrowheads="1"/>
            </p:cNvSpPr>
            <p:nvPr/>
          </p:nvSpPr>
          <p:spPr bwMode="auto">
            <a:xfrm>
              <a:off x="3613150" y="1801813"/>
              <a:ext cx="53975" cy="539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6" name="Freeform 43"/>
            <p:cNvSpPr/>
            <p:nvPr/>
          </p:nvSpPr>
          <p:spPr bwMode="auto">
            <a:xfrm>
              <a:off x="1487488" y="2674938"/>
              <a:ext cx="269875" cy="315912"/>
            </a:xfrm>
            <a:custGeom>
              <a:avLst/>
              <a:gdLst>
                <a:gd name="T0" fmla="*/ 284 w 284"/>
                <a:gd name="T1" fmla="*/ 0 h 331"/>
                <a:gd name="T2" fmla="*/ 265 w 284"/>
                <a:gd name="T3" fmla="*/ 331 h 331"/>
                <a:gd name="T4" fmla="*/ 19 w 284"/>
                <a:gd name="T5" fmla="*/ 331 h 331"/>
                <a:gd name="T6" fmla="*/ 0 w 284"/>
                <a:gd name="T7" fmla="*/ 0 h 331"/>
              </a:gdLst>
              <a:ahLst/>
              <a:cxnLst>
                <a:cxn ang="0">
                  <a:pos x="T0" y="T1"/>
                </a:cxn>
                <a:cxn ang="0">
                  <a:pos x="T2" y="T3"/>
                </a:cxn>
                <a:cxn ang="0">
                  <a:pos x="T4" y="T5"/>
                </a:cxn>
                <a:cxn ang="0">
                  <a:pos x="T6" y="T7"/>
                </a:cxn>
              </a:cxnLst>
              <a:rect l="0" t="0" r="r" b="b"/>
              <a:pathLst>
                <a:path w="284" h="331">
                  <a:moveTo>
                    <a:pt x="284" y="0"/>
                  </a:moveTo>
                  <a:lnTo>
                    <a:pt x="265" y="331"/>
                  </a:lnTo>
                  <a:lnTo>
                    <a:pt x="19" y="331"/>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7" name="Freeform 44"/>
            <p:cNvSpPr/>
            <p:nvPr/>
          </p:nvSpPr>
          <p:spPr bwMode="auto">
            <a:xfrm>
              <a:off x="1450975" y="2576513"/>
              <a:ext cx="342900" cy="88900"/>
            </a:xfrm>
            <a:custGeom>
              <a:avLst/>
              <a:gdLst>
                <a:gd name="T0" fmla="*/ 360 w 360"/>
                <a:gd name="T1" fmla="*/ 56 h 94"/>
                <a:gd name="T2" fmla="*/ 360 w 360"/>
                <a:gd name="T3" fmla="*/ 94 h 94"/>
                <a:gd name="T4" fmla="*/ 0 w 360"/>
                <a:gd name="T5" fmla="*/ 94 h 94"/>
                <a:gd name="T6" fmla="*/ 0 w 360"/>
                <a:gd name="T7" fmla="*/ 56 h 94"/>
                <a:gd name="T8" fmla="*/ 114 w 360"/>
                <a:gd name="T9" fmla="*/ 38 h 94"/>
                <a:gd name="T10" fmla="*/ 123 w 360"/>
                <a:gd name="T11" fmla="*/ 0 h 94"/>
                <a:gd name="T12" fmla="*/ 237 w 360"/>
                <a:gd name="T13" fmla="*/ 0 h 94"/>
                <a:gd name="T14" fmla="*/ 246 w 360"/>
                <a:gd name="T15" fmla="*/ 38 h 94"/>
                <a:gd name="T16" fmla="*/ 360 w 360"/>
                <a:gd name="T1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4">
                  <a:moveTo>
                    <a:pt x="360" y="56"/>
                  </a:moveTo>
                  <a:lnTo>
                    <a:pt x="360" y="94"/>
                  </a:lnTo>
                  <a:lnTo>
                    <a:pt x="0" y="94"/>
                  </a:lnTo>
                  <a:lnTo>
                    <a:pt x="0" y="56"/>
                  </a:lnTo>
                  <a:lnTo>
                    <a:pt x="114" y="38"/>
                  </a:lnTo>
                  <a:lnTo>
                    <a:pt x="123" y="0"/>
                  </a:lnTo>
                  <a:lnTo>
                    <a:pt x="237" y="0"/>
                  </a:lnTo>
                  <a:lnTo>
                    <a:pt x="246" y="38"/>
                  </a:lnTo>
                  <a:lnTo>
                    <a:pt x="360" y="56"/>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8" name="Line 45"/>
            <p:cNvSpPr>
              <a:spLocks noChangeShapeType="1"/>
            </p:cNvSpPr>
            <p:nvPr/>
          </p:nvSpPr>
          <p:spPr bwMode="auto">
            <a:xfrm flipH="1">
              <a:off x="1676400" y="2719388"/>
              <a:ext cx="9525" cy="2159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59" name="Line 46"/>
            <p:cNvSpPr>
              <a:spLocks noChangeShapeType="1"/>
            </p:cNvSpPr>
            <p:nvPr/>
          </p:nvSpPr>
          <p:spPr bwMode="auto">
            <a:xfrm>
              <a:off x="1560513" y="2719388"/>
              <a:ext cx="7937" cy="2159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0" name="Line 47"/>
            <p:cNvSpPr>
              <a:spLocks noChangeShapeType="1"/>
            </p:cNvSpPr>
            <p:nvPr/>
          </p:nvSpPr>
          <p:spPr bwMode="auto">
            <a:xfrm>
              <a:off x="1622425" y="2719388"/>
              <a:ext cx="0" cy="2159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1" name="Freeform 48"/>
            <p:cNvSpPr/>
            <p:nvPr/>
          </p:nvSpPr>
          <p:spPr bwMode="auto">
            <a:xfrm>
              <a:off x="1416050" y="1512888"/>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2" name="Freeform 49"/>
            <p:cNvSpPr/>
            <p:nvPr/>
          </p:nvSpPr>
          <p:spPr bwMode="auto">
            <a:xfrm>
              <a:off x="1501775" y="1598613"/>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3" name="Freeform 50"/>
            <p:cNvSpPr/>
            <p:nvPr/>
          </p:nvSpPr>
          <p:spPr bwMode="auto">
            <a:xfrm>
              <a:off x="1631950" y="1730375"/>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4" name="Freeform 51"/>
            <p:cNvSpPr/>
            <p:nvPr/>
          </p:nvSpPr>
          <p:spPr bwMode="auto">
            <a:xfrm>
              <a:off x="1701800" y="1797050"/>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5" name="Freeform 52"/>
            <p:cNvSpPr/>
            <p:nvPr/>
          </p:nvSpPr>
          <p:spPr bwMode="auto">
            <a:xfrm>
              <a:off x="2476500" y="1512888"/>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6" name="Freeform 53"/>
            <p:cNvSpPr/>
            <p:nvPr/>
          </p:nvSpPr>
          <p:spPr bwMode="auto">
            <a:xfrm>
              <a:off x="2532063" y="1751013"/>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7" name="Oval 54"/>
            <p:cNvSpPr>
              <a:spLocks noChangeArrowheads="1"/>
            </p:cNvSpPr>
            <p:nvPr/>
          </p:nvSpPr>
          <p:spPr bwMode="auto">
            <a:xfrm>
              <a:off x="2640013" y="3746500"/>
              <a:ext cx="90487" cy="88900"/>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8" name="Freeform 55"/>
            <p:cNvSpPr/>
            <p:nvPr/>
          </p:nvSpPr>
          <p:spPr bwMode="auto">
            <a:xfrm>
              <a:off x="2532063" y="3638550"/>
              <a:ext cx="306387" cy="414338"/>
            </a:xfrm>
            <a:custGeom>
              <a:avLst/>
              <a:gdLst>
                <a:gd name="T0" fmla="*/ 97 w 136"/>
                <a:gd name="T1" fmla="*/ 129 h 184"/>
                <a:gd name="T2" fmla="*/ 68 w 136"/>
                <a:gd name="T3" fmla="*/ 184 h 184"/>
                <a:gd name="T4" fmla="*/ 40 w 136"/>
                <a:gd name="T5" fmla="*/ 129 h 184"/>
                <a:gd name="T6" fmla="*/ 0 w 136"/>
                <a:gd name="T7" fmla="*/ 68 h 184"/>
                <a:gd name="T8" fmla="*/ 68 w 136"/>
                <a:gd name="T9" fmla="*/ 0 h 184"/>
                <a:gd name="T10" fmla="*/ 136 w 136"/>
                <a:gd name="T11" fmla="*/ 68 h 184"/>
                <a:gd name="T12" fmla="*/ 97 w 136"/>
                <a:gd name="T13" fmla="*/ 129 h 184"/>
              </a:gdLst>
              <a:ahLst/>
              <a:cxnLst>
                <a:cxn ang="0">
                  <a:pos x="T0" y="T1"/>
                </a:cxn>
                <a:cxn ang="0">
                  <a:pos x="T2" y="T3"/>
                </a:cxn>
                <a:cxn ang="0">
                  <a:pos x="T4" y="T5"/>
                </a:cxn>
                <a:cxn ang="0">
                  <a:pos x="T6" y="T7"/>
                </a:cxn>
                <a:cxn ang="0">
                  <a:pos x="T8" y="T9"/>
                </a:cxn>
                <a:cxn ang="0">
                  <a:pos x="T10" y="T11"/>
                </a:cxn>
                <a:cxn ang="0">
                  <a:pos x="T12" y="T13"/>
                </a:cxn>
              </a:cxnLst>
              <a:rect l="0" t="0" r="r" b="b"/>
              <a:pathLst>
                <a:path w="136" h="184">
                  <a:moveTo>
                    <a:pt x="97" y="129"/>
                  </a:moveTo>
                  <a:cubicBezTo>
                    <a:pt x="68" y="184"/>
                    <a:pt x="68" y="184"/>
                    <a:pt x="68" y="184"/>
                  </a:cubicBezTo>
                  <a:cubicBezTo>
                    <a:pt x="40" y="129"/>
                    <a:pt x="40" y="129"/>
                    <a:pt x="40" y="129"/>
                  </a:cubicBezTo>
                  <a:cubicBezTo>
                    <a:pt x="16" y="119"/>
                    <a:pt x="0" y="95"/>
                    <a:pt x="0" y="68"/>
                  </a:cubicBezTo>
                  <a:cubicBezTo>
                    <a:pt x="0" y="30"/>
                    <a:pt x="31" y="0"/>
                    <a:pt x="68" y="0"/>
                  </a:cubicBezTo>
                  <a:cubicBezTo>
                    <a:pt x="106" y="0"/>
                    <a:pt x="136" y="30"/>
                    <a:pt x="136" y="68"/>
                  </a:cubicBezTo>
                  <a:cubicBezTo>
                    <a:pt x="136" y="95"/>
                    <a:pt x="120" y="119"/>
                    <a:pt x="97" y="129"/>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69" name="Oval 56"/>
            <p:cNvSpPr>
              <a:spLocks noChangeArrowheads="1"/>
            </p:cNvSpPr>
            <p:nvPr/>
          </p:nvSpPr>
          <p:spPr bwMode="auto">
            <a:xfrm>
              <a:off x="4603750" y="3638550"/>
              <a:ext cx="414338" cy="414338"/>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0" name="Freeform 57"/>
            <p:cNvSpPr/>
            <p:nvPr/>
          </p:nvSpPr>
          <p:spPr bwMode="auto">
            <a:xfrm>
              <a:off x="4667250" y="3692525"/>
              <a:ext cx="214313" cy="195263"/>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1" name="Freeform 58"/>
            <p:cNvSpPr/>
            <p:nvPr/>
          </p:nvSpPr>
          <p:spPr bwMode="auto">
            <a:xfrm>
              <a:off x="4781550" y="3843338"/>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2" name="Freeform 59"/>
            <p:cNvSpPr/>
            <p:nvPr/>
          </p:nvSpPr>
          <p:spPr bwMode="auto">
            <a:xfrm>
              <a:off x="4868863" y="3648075"/>
              <a:ext cx="142875" cy="266700"/>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3" name="Oval 60"/>
            <p:cNvSpPr>
              <a:spLocks noChangeArrowheads="1"/>
            </p:cNvSpPr>
            <p:nvPr/>
          </p:nvSpPr>
          <p:spPr bwMode="auto">
            <a:xfrm>
              <a:off x="3540125" y="3638550"/>
              <a:ext cx="415925" cy="414338"/>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4" name="Oval 61"/>
            <p:cNvSpPr>
              <a:spLocks noChangeArrowheads="1"/>
            </p:cNvSpPr>
            <p:nvPr/>
          </p:nvSpPr>
          <p:spPr bwMode="auto">
            <a:xfrm>
              <a:off x="3721100" y="3817938"/>
              <a:ext cx="53975" cy="539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5" name="Oval 62"/>
            <p:cNvSpPr>
              <a:spLocks noChangeArrowheads="1"/>
            </p:cNvSpPr>
            <p:nvPr/>
          </p:nvSpPr>
          <p:spPr bwMode="auto">
            <a:xfrm>
              <a:off x="3667125" y="3889375"/>
              <a:ext cx="36513" cy="36513"/>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6" name="Line 63"/>
            <p:cNvSpPr>
              <a:spLocks noChangeShapeType="1"/>
            </p:cNvSpPr>
            <p:nvPr/>
          </p:nvSpPr>
          <p:spPr bwMode="auto">
            <a:xfrm flipV="1">
              <a:off x="3768725" y="3746500"/>
              <a:ext cx="77788" cy="793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7" name="Line 64"/>
            <p:cNvSpPr>
              <a:spLocks noChangeShapeType="1"/>
            </p:cNvSpPr>
            <p:nvPr/>
          </p:nvSpPr>
          <p:spPr bwMode="auto">
            <a:xfrm flipV="1">
              <a:off x="3703638" y="3863975"/>
              <a:ext cx="26987" cy="254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8" name="Freeform 65"/>
            <p:cNvSpPr/>
            <p:nvPr/>
          </p:nvSpPr>
          <p:spPr bwMode="auto">
            <a:xfrm>
              <a:off x="3730625" y="3692525"/>
              <a:ext cx="34925" cy="17463"/>
            </a:xfrm>
            <a:custGeom>
              <a:avLst/>
              <a:gdLst>
                <a:gd name="T0" fmla="*/ 38 w 38"/>
                <a:gd name="T1" fmla="*/ 19 h 19"/>
                <a:gd name="T2" fmla="*/ 19 w 38"/>
                <a:gd name="T3" fmla="*/ 0 h 19"/>
                <a:gd name="T4" fmla="*/ 0 w 38"/>
                <a:gd name="T5" fmla="*/ 19 h 19"/>
              </a:gdLst>
              <a:ahLst/>
              <a:cxnLst>
                <a:cxn ang="0">
                  <a:pos x="T0" y="T1"/>
                </a:cxn>
                <a:cxn ang="0">
                  <a:pos x="T2" y="T3"/>
                </a:cxn>
                <a:cxn ang="0">
                  <a:pos x="T4" y="T5"/>
                </a:cxn>
              </a:cxnLst>
              <a:rect l="0" t="0" r="r" b="b"/>
              <a:pathLst>
                <a:path w="38" h="19">
                  <a:moveTo>
                    <a:pt x="38" y="19"/>
                  </a:moveTo>
                  <a:lnTo>
                    <a:pt x="19" y="0"/>
                  </a:lnTo>
                  <a:lnTo>
                    <a:pt x="0" y="19"/>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79" name="Freeform 66"/>
            <p:cNvSpPr/>
            <p:nvPr/>
          </p:nvSpPr>
          <p:spPr bwMode="auto">
            <a:xfrm>
              <a:off x="3730625" y="3979863"/>
              <a:ext cx="34925" cy="19050"/>
            </a:xfrm>
            <a:custGeom>
              <a:avLst/>
              <a:gdLst>
                <a:gd name="T0" fmla="*/ 0 w 38"/>
                <a:gd name="T1" fmla="*/ 0 h 19"/>
                <a:gd name="T2" fmla="*/ 19 w 38"/>
                <a:gd name="T3" fmla="*/ 19 h 19"/>
                <a:gd name="T4" fmla="*/ 38 w 38"/>
                <a:gd name="T5" fmla="*/ 0 h 19"/>
              </a:gdLst>
              <a:ahLst/>
              <a:cxnLst>
                <a:cxn ang="0">
                  <a:pos x="T0" y="T1"/>
                </a:cxn>
                <a:cxn ang="0">
                  <a:pos x="T2" y="T3"/>
                </a:cxn>
                <a:cxn ang="0">
                  <a:pos x="T4" y="T5"/>
                </a:cxn>
              </a:cxnLst>
              <a:rect l="0" t="0" r="r" b="b"/>
              <a:pathLst>
                <a:path w="38" h="19">
                  <a:moveTo>
                    <a:pt x="0" y="0"/>
                  </a:moveTo>
                  <a:lnTo>
                    <a:pt x="19" y="19"/>
                  </a:lnTo>
                  <a:lnTo>
                    <a:pt x="38"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0" name="Freeform 67"/>
            <p:cNvSpPr/>
            <p:nvPr/>
          </p:nvSpPr>
          <p:spPr bwMode="auto">
            <a:xfrm>
              <a:off x="3883025" y="3827463"/>
              <a:ext cx="17463" cy="36512"/>
            </a:xfrm>
            <a:custGeom>
              <a:avLst/>
              <a:gdLst>
                <a:gd name="T0" fmla="*/ 0 w 19"/>
                <a:gd name="T1" fmla="*/ 38 h 38"/>
                <a:gd name="T2" fmla="*/ 19 w 19"/>
                <a:gd name="T3" fmla="*/ 19 h 38"/>
                <a:gd name="T4" fmla="*/ 0 w 19"/>
                <a:gd name="T5" fmla="*/ 0 h 38"/>
              </a:gdLst>
              <a:ahLst/>
              <a:cxnLst>
                <a:cxn ang="0">
                  <a:pos x="T0" y="T1"/>
                </a:cxn>
                <a:cxn ang="0">
                  <a:pos x="T2" y="T3"/>
                </a:cxn>
                <a:cxn ang="0">
                  <a:pos x="T4" y="T5"/>
                </a:cxn>
              </a:cxnLst>
              <a:rect l="0" t="0" r="r" b="b"/>
              <a:pathLst>
                <a:path w="19" h="38">
                  <a:moveTo>
                    <a:pt x="0" y="38"/>
                  </a:moveTo>
                  <a:lnTo>
                    <a:pt x="19" y="19"/>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1" name="Freeform 68"/>
            <p:cNvSpPr/>
            <p:nvPr/>
          </p:nvSpPr>
          <p:spPr bwMode="auto">
            <a:xfrm>
              <a:off x="3594100" y="3827463"/>
              <a:ext cx="19050" cy="36512"/>
            </a:xfrm>
            <a:custGeom>
              <a:avLst/>
              <a:gdLst>
                <a:gd name="T0" fmla="*/ 19 w 19"/>
                <a:gd name="T1" fmla="*/ 0 h 38"/>
                <a:gd name="T2" fmla="*/ 0 w 19"/>
                <a:gd name="T3" fmla="*/ 19 h 38"/>
                <a:gd name="T4" fmla="*/ 19 w 19"/>
                <a:gd name="T5" fmla="*/ 38 h 38"/>
              </a:gdLst>
              <a:ahLst/>
              <a:cxnLst>
                <a:cxn ang="0">
                  <a:pos x="T0" y="T1"/>
                </a:cxn>
                <a:cxn ang="0">
                  <a:pos x="T2" y="T3"/>
                </a:cxn>
                <a:cxn ang="0">
                  <a:pos x="T4" y="T5"/>
                </a:cxn>
              </a:cxnLst>
              <a:rect l="0" t="0" r="r" b="b"/>
              <a:pathLst>
                <a:path w="19" h="38">
                  <a:moveTo>
                    <a:pt x="19" y="0"/>
                  </a:moveTo>
                  <a:lnTo>
                    <a:pt x="0" y="19"/>
                  </a:lnTo>
                  <a:lnTo>
                    <a:pt x="19" y="38"/>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2" name="Oval 69"/>
            <p:cNvSpPr>
              <a:spLocks noChangeArrowheads="1"/>
            </p:cNvSpPr>
            <p:nvPr/>
          </p:nvSpPr>
          <p:spPr bwMode="auto">
            <a:xfrm>
              <a:off x="1416050" y="4700588"/>
              <a:ext cx="414338" cy="414337"/>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3" name="Freeform 70"/>
            <p:cNvSpPr/>
            <p:nvPr/>
          </p:nvSpPr>
          <p:spPr bwMode="auto">
            <a:xfrm>
              <a:off x="1506538" y="4826000"/>
              <a:ext cx="196850" cy="198438"/>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4" name="Freeform 71"/>
            <p:cNvSpPr/>
            <p:nvPr/>
          </p:nvSpPr>
          <p:spPr bwMode="auto">
            <a:xfrm>
              <a:off x="2478088" y="4700588"/>
              <a:ext cx="414337"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284 w 436"/>
                <a:gd name="T15" fmla="*/ 76 h 435"/>
                <a:gd name="T16" fmla="*/ 152 w 436"/>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35">
                  <a:moveTo>
                    <a:pt x="152" y="0"/>
                  </a:moveTo>
                  <a:lnTo>
                    <a:pt x="0" y="38"/>
                  </a:lnTo>
                  <a:lnTo>
                    <a:pt x="0" y="397"/>
                  </a:lnTo>
                  <a:lnTo>
                    <a:pt x="152" y="359"/>
                  </a:lnTo>
                  <a:lnTo>
                    <a:pt x="284" y="435"/>
                  </a:lnTo>
                  <a:lnTo>
                    <a:pt x="436" y="397"/>
                  </a:lnTo>
                  <a:lnTo>
                    <a:pt x="436" y="38"/>
                  </a:lnTo>
                  <a:lnTo>
                    <a:pt x="284" y="76"/>
                  </a:lnTo>
                  <a:lnTo>
                    <a:pt x="152"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5" name="Line 72"/>
            <p:cNvSpPr>
              <a:spLocks noChangeShapeType="1"/>
            </p:cNvSpPr>
            <p:nvPr/>
          </p:nvSpPr>
          <p:spPr bwMode="auto">
            <a:xfrm>
              <a:off x="2747963" y="47720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6" name="Line 73"/>
            <p:cNvSpPr>
              <a:spLocks noChangeShapeType="1"/>
            </p:cNvSpPr>
            <p:nvPr/>
          </p:nvSpPr>
          <p:spPr bwMode="auto">
            <a:xfrm flipV="1">
              <a:off x="2747963" y="4772025"/>
              <a:ext cx="0" cy="3429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7" name="Line 74"/>
            <p:cNvSpPr>
              <a:spLocks noChangeShapeType="1"/>
            </p:cNvSpPr>
            <p:nvPr/>
          </p:nvSpPr>
          <p:spPr bwMode="auto">
            <a:xfrm flipV="1">
              <a:off x="2622550" y="4700588"/>
              <a:ext cx="0" cy="3413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8" name="Oval 75"/>
            <p:cNvSpPr>
              <a:spLocks noChangeArrowheads="1"/>
            </p:cNvSpPr>
            <p:nvPr/>
          </p:nvSpPr>
          <p:spPr bwMode="auto">
            <a:xfrm>
              <a:off x="3721100" y="4789488"/>
              <a:ext cx="53975" cy="539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89" name="Freeform 76"/>
            <p:cNvSpPr/>
            <p:nvPr/>
          </p:nvSpPr>
          <p:spPr bwMode="auto">
            <a:xfrm>
              <a:off x="3649663" y="4718050"/>
              <a:ext cx="196850" cy="271463"/>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0" name="Line 77"/>
            <p:cNvSpPr>
              <a:spLocks noChangeShapeType="1"/>
            </p:cNvSpPr>
            <p:nvPr/>
          </p:nvSpPr>
          <p:spPr bwMode="auto">
            <a:xfrm>
              <a:off x="3684588" y="47005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1" name="Freeform 78"/>
            <p:cNvSpPr/>
            <p:nvPr/>
          </p:nvSpPr>
          <p:spPr bwMode="auto">
            <a:xfrm>
              <a:off x="3540125" y="4700588"/>
              <a:ext cx="415925"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308 w 436"/>
                <a:gd name="T15" fmla="*/ 6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435">
                  <a:moveTo>
                    <a:pt x="152" y="0"/>
                  </a:moveTo>
                  <a:lnTo>
                    <a:pt x="0" y="38"/>
                  </a:lnTo>
                  <a:lnTo>
                    <a:pt x="0" y="397"/>
                  </a:lnTo>
                  <a:lnTo>
                    <a:pt x="152" y="359"/>
                  </a:lnTo>
                  <a:lnTo>
                    <a:pt x="284" y="435"/>
                  </a:lnTo>
                  <a:lnTo>
                    <a:pt x="436" y="397"/>
                  </a:lnTo>
                  <a:lnTo>
                    <a:pt x="436" y="38"/>
                  </a:lnTo>
                  <a:lnTo>
                    <a:pt x="308" y="68"/>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2" name="Line 79"/>
            <p:cNvSpPr>
              <a:spLocks noChangeShapeType="1"/>
            </p:cNvSpPr>
            <p:nvPr/>
          </p:nvSpPr>
          <p:spPr bwMode="auto">
            <a:xfrm flipV="1">
              <a:off x="3811588" y="4894263"/>
              <a:ext cx="0" cy="22066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3" name="Line 80"/>
            <p:cNvSpPr>
              <a:spLocks noChangeShapeType="1"/>
            </p:cNvSpPr>
            <p:nvPr/>
          </p:nvSpPr>
          <p:spPr bwMode="auto">
            <a:xfrm flipV="1">
              <a:off x="3684588" y="4700588"/>
              <a:ext cx="0" cy="396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4" name="Line 81"/>
            <p:cNvSpPr>
              <a:spLocks noChangeShapeType="1"/>
            </p:cNvSpPr>
            <p:nvPr/>
          </p:nvSpPr>
          <p:spPr bwMode="auto">
            <a:xfrm flipV="1">
              <a:off x="3684588" y="4894263"/>
              <a:ext cx="0" cy="14763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5" name="Line 82"/>
            <p:cNvSpPr>
              <a:spLocks noChangeShapeType="1"/>
            </p:cNvSpPr>
            <p:nvPr/>
          </p:nvSpPr>
          <p:spPr bwMode="auto">
            <a:xfrm flipH="1" flipV="1">
              <a:off x="3684588" y="4700588"/>
              <a:ext cx="38100" cy="2063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6" name="Freeform 83"/>
            <p:cNvSpPr/>
            <p:nvPr/>
          </p:nvSpPr>
          <p:spPr bwMode="auto">
            <a:xfrm>
              <a:off x="4802188" y="4697413"/>
              <a:ext cx="217487" cy="219075"/>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7" name="Line 84"/>
            <p:cNvSpPr>
              <a:spLocks noChangeShapeType="1"/>
            </p:cNvSpPr>
            <p:nvPr/>
          </p:nvSpPr>
          <p:spPr bwMode="auto">
            <a:xfrm>
              <a:off x="4838700" y="4808538"/>
              <a:ext cx="7143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8" name="Line 85"/>
            <p:cNvSpPr>
              <a:spLocks noChangeShapeType="1"/>
            </p:cNvSpPr>
            <p:nvPr/>
          </p:nvSpPr>
          <p:spPr bwMode="auto">
            <a:xfrm>
              <a:off x="4910138" y="4737100"/>
              <a:ext cx="0" cy="71438"/>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99" name="Freeform 86"/>
            <p:cNvSpPr/>
            <p:nvPr/>
          </p:nvSpPr>
          <p:spPr bwMode="auto">
            <a:xfrm>
              <a:off x="4603750" y="4700588"/>
              <a:ext cx="414338" cy="414337"/>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0" name="Freeform 87"/>
            <p:cNvSpPr/>
            <p:nvPr/>
          </p:nvSpPr>
          <p:spPr bwMode="auto">
            <a:xfrm>
              <a:off x="4667250" y="4754563"/>
              <a:ext cx="142875" cy="195262"/>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1" name="Freeform 88"/>
            <p:cNvSpPr/>
            <p:nvPr/>
          </p:nvSpPr>
          <p:spPr bwMode="auto">
            <a:xfrm>
              <a:off x="4781550" y="4905375"/>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2" name="Freeform 89"/>
            <p:cNvSpPr/>
            <p:nvPr/>
          </p:nvSpPr>
          <p:spPr bwMode="auto">
            <a:xfrm>
              <a:off x="4964113" y="4879975"/>
              <a:ext cx="47625" cy="9683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3" name="Line 90"/>
            <p:cNvSpPr>
              <a:spLocks noChangeShapeType="1"/>
            </p:cNvSpPr>
            <p:nvPr/>
          </p:nvSpPr>
          <p:spPr bwMode="auto">
            <a:xfrm flipV="1">
              <a:off x="1470025" y="5797550"/>
              <a:ext cx="0" cy="379413"/>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4" name="Line 91"/>
            <p:cNvSpPr>
              <a:spLocks noChangeShapeType="1"/>
            </p:cNvSpPr>
            <p:nvPr/>
          </p:nvSpPr>
          <p:spPr bwMode="auto">
            <a:xfrm flipH="1">
              <a:off x="1470025" y="6013450"/>
              <a:ext cx="1428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5" name="Line 92"/>
            <p:cNvSpPr>
              <a:spLocks noChangeShapeType="1"/>
            </p:cNvSpPr>
            <p:nvPr/>
          </p:nvSpPr>
          <p:spPr bwMode="auto">
            <a:xfrm>
              <a:off x="1470025" y="5834063"/>
              <a:ext cx="1428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6" name="Freeform 93"/>
            <p:cNvSpPr/>
            <p:nvPr/>
          </p:nvSpPr>
          <p:spPr bwMode="auto">
            <a:xfrm>
              <a:off x="1612900" y="5834063"/>
              <a:ext cx="19050" cy="198437"/>
            </a:xfrm>
            <a:custGeom>
              <a:avLst/>
              <a:gdLst>
                <a:gd name="T0" fmla="*/ 0 w 8"/>
                <a:gd name="T1" fmla="*/ 0 h 88"/>
                <a:gd name="T2" fmla="*/ 8 w 8"/>
                <a:gd name="T3" fmla="*/ 8 h 88"/>
                <a:gd name="T4" fmla="*/ 8 w 8"/>
                <a:gd name="T5" fmla="*/ 88 h 88"/>
                <a:gd name="T6" fmla="*/ 0 w 8"/>
                <a:gd name="T7" fmla="*/ 80 h 88"/>
              </a:gdLst>
              <a:ahLst/>
              <a:cxnLst>
                <a:cxn ang="0">
                  <a:pos x="T0" y="T1"/>
                </a:cxn>
                <a:cxn ang="0">
                  <a:pos x="T2" y="T3"/>
                </a:cxn>
                <a:cxn ang="0">
                  <a:pos x="T4" y="T5"/>
                </a:cxn>
                <a:cxn ang="0">
                  <a:pos x="T6" y="T7"/>
                </a:cxn>
              </a:cxnLst>
              <a:rect l="0" t="0" r="r" b="b"/>
              <a:pathLst>
                <a:path w="8" h="88">
                  <a:moveTo>
                    <a:pt x="0" y="0"/>
                  </a:moveTo>
                  <a:cubicBezTo>
                    <a:pt x="5" y="0"/>
                    <a:pt x="8" y="3"/>
                    <a:pt x="8" y="8"/>
                  </a:cubicBezTo>
                  <a:cubicBezTo>
                    <a:pt x="8" y="88"/>
                    <a:pt x="8" y="88"/>
                    <a:pt x="8" y="88"/>
                  </a:cubicBezTo>
                  <a:cubicBezTo>
                    <a:pt x="8" y="83"/>
                    <a:pt x="5" y="80"/>
                    <a:pt x="0" y="8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7" name="Freeform 94"/>
            <p:cNvSpPr/>
            <p:nvPr/>
          </p:nvSpPr>
          <p:spPr bwMode="auto">
            <a:xfrm>
              <a:off x="1631950" y="5870575"/>
              <a:ext cx="161925" cy="179388"/>
            </a:xfrm>
            <a:custGeom>
              <a:avLst/>
              <a:gdLst>
                <a:gd name="T0" fmla="*/ 0 w 171"/>
                <a:gd name="T1" fmla="*/ 0 h 189"/>
                <a:gd name="T2" fmla="*/ 171 w 171"/>
                <a:gd name="T3" fmla="*/ 0 h 189"/>
                <a:gd name="T4" fmla="*/ 171 w 171"/>
                <a:gd name="T5" fmla="*/ 189 h 189"/>
                <a:gd name="T6" fmla="*/ 0 w 171"/>
                <a:gd name="T7" fmla="*/ 189 h 189"/>
                <a:gd name="T8" fmla="*/ 0 w 171"/>
                <a:gd name="T9" fmla="*/ 151 h 189"/>
              </a:gdLst>
              <a:ahLst/>
              <a:cxnLst>
                <a:cxn ang="0">
                  <a:pos x="T0" y="T1"/>
                </a:cxn>
                <a:cxn ang="0">
                  <a:pos x="T2" y="T3"/>
                </a:cxn>
                <a:cxn ang="0">
                  <a:pos x="T4" y="T5"/>
                </a:cxn>
                <a:cxn ang="0">
                  <a:pos x="T6" y="T7"/>
                </a:cxn>
                <a:cxn ang="0">
                  <a:pos x="T8" y="T9"/>
                </a:cxn>
              </a:cxnLst>
              <a:rect l="0" t="0" r="r" b="b"/>
              <a:pathLst>
                <a:path w="171" h="189">
                  <a:moveTo>
                    <a:pt x="0" y="0"/>
                  </a:moveTo>
                  <a:lnTo>
                    <a:pt x="171" y="0"/>
                  </a:lnTo>
                  <a:lnTo>
                    <a:pt x="171" y="189"/>
                  </a:lnTo>
                  <a:lnTo>
                    <a:pt x="0" y="189"/>
                  </a:lnTo>
                  <a:lnTo>
                    <a:pt x="0" y="151"/>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8" name="Oval 95"/>
            <p:cNvSpPr>
              <a:spLocks noChangeArrowheads="1"/>
            </p:cNvSpPr>
            <p:nvPr/>
          </p:nvSpPr>
          <p:spPr bwMode="auto">
            <a:xfrm>
              <a:off x="1450975" y="5762625"/>
              <a:ext cx="36513" cy="3492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09" name="Freeform 96"/>
            <p:cNvSpPr/>
            <p:nvPr/>
          </p:nvSpPr>
          <p:spPr bwMode="auto">
            <a:xfrm>
              <a:off x="2659063" y="5762625"/>
              <a:ext cx="52387" cy="44450"/>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0" name="Line 97"/>
            <p:cNvSpPr>
              <a:spLocks noChangeShapeType="1"/>
            </p:cNvSpPr>
            <p:nvPr/>
          </p:nvSpPr>
          <p:spPr bwMode="auto">
            <a:xfrm>
              <a:off x="2659063" y="5907088"/>
              <a:ext cx="0" cy="36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1" name="Line 98"/>
            <p:cNvSpPr>
              <a:spLocks noChangeShapeType="1"/>
            </p:cNvSpPr>
            <p:nvPr/>
          </p:nvSpPr>
          <p:spPr bwMode="auto">
            <a:xfrm flipV="1">
              <a:off x="2711450" y="5907088"/>
              <a:ext cx="0" cy="36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2" name="Freeform 99"/>
            <p:cNvSpPr/>
            <p:nvPr/>
          </p:nvSpPr>
          <p:spPr bwMode="auto">
            <a:xfrm>
              <a:off x="2659063" y="6032500"/>
              <a:ext cx="52387" cy="144463"/>
            </a:xfrm>
            <a:custGeom>
              <a:avLst/>
              <a:gdLst>
                <a:gd name="T0" fmla="*/ 0 w 56"/>
                <a:gd name="T1" fmla="*/ 0 h 152"/>
                <a:gd name="T2" fmla="*/ 0 w 56"/>
                <a:gd name="T3" fmla="*/ 152 h 152"/>
                <a:gd name="T4" fmla="*/ 56 w 56"/>
                <a:gd name="T5" fmla="*/ 152 h 152"/>
                <a:gd name="T6" fmla="*/ 56 w 56"/>
                <a:gd name="T7" fmla="*/ 0 h 152"/>
              </a:gdLst>
              <a:ahLst/>
              <a:cxnLst>
                <a:cxn ang="0">
                  <a:pos x="T0" y="T1"/>
                </a:cxn>
                <a:cxn ang="0">
                  <a:pos x="T2" y="T3"/>
                </a:cxn>
                <a:cxn ang="0">
                  <a:pos x="T4" y="T5"/>
                </a:cxn>
                <a:cxn ang="0">
                  <a:pos x="T6" y="T7"/>
                </a:cxn>
              </a:cxnLst>
              <a:rect l="0" t="0" r="r" b="b"/>
              <a:pathLst>
                <a:path w="56" h="152">
                  <a:moveTo>
                    <a:pt x="0" y="0"/>
                  </a:moveTo>
                  <a:lnTo>
                    <a:pt x="0" y="152"/>
                  </a:lnTo>
                  <a:lnTo>
                    <a:pt x="56" y="152"/>
                  </a:lnTo>
                  <a:lnTo>
                    <a:pt x="56"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3" name="Freeform 100"/>
            <p:cNvSpPr/>
            <p:nvPr/>
          </p:nvSpPr>
          <p:spPr bwMode="auto">
            <a:xfrm>
              <a:off x="2514600" y="5816600"/>
              <a:ext cx="377825" cy="90488"/>
            </a:xfrm>
            <a:custGeom>
              <a:avLst/>
              <a:gdLst>
                <a:gd name="T0" fmla="*/ 327 w 398"/>
                <a:gd name="T1" fmla="*/ 95 h 95"/>
                <a:gd name="T2" fmla="*/ 0 w 398"/>
                <a:gd name="T3" fmla="*/ 95 h 95"/>
                <a:gd name="T4" fmla="*/ 19 w 398"/>
                <a:gd name="T5" fmla="*/ 47 h 95"/>
                <a:gd name="T6" fmla="*/ 0 w 398"/>
                <a:gd name="T7" fmla="*/ 0 h 95"/>
                <a:gd name="T8" fmla="*/ 327 w 398"/>
                <a:gd name="T9" fmla="*/ 0 h 95"/>
                <a:gd name="T10" fmla="*/ 398 w 398"/>
                <a:gd name="T11" fmla="*/ 47 h 95"/>
                <a:gd name="T12" fmla="*/ 327 w 39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98" h="95">
                  <a:moveTo>
                    <a:pt x="327" y="95"/>
                  </a:moveTo>
                  <a:lnTo>
                    <a:pt x="0" y="95"/>
                  </a:lnTo>
                  <a:lnTo>
                    <a:pt x="19" y="47"/>
                  </a:lnTo>
                  <a:lnTo>
                    <a:pt x="0" y="0"/>
                  </a:lnTo>
                  <a:lnTo>
                    <a:pt x="327" y="0"/>
                  </a:lnTo>
                  <a:lnTo>
                    <a:pt x="398" y="47"/>
                  </a:lnTo>
                  <a:lnTo>
                    <a:pt x="327" y="95"/>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4" name="Freeform 101"/>
            <p:cNvSpPr/>
            <p:nvPr/>
          </p:nvSpPr>
          <p:spPr bwMode="auto">
            <a:xfrm>
              <a:off x="2478088" y="5943600"/>
              <a:ext cx="377825" cy="88900"/>
            </a:xfrm>
            <a:custGeom>
              <a:avLst/>
              <a:gdLst>
                <a:gd name="T0" fmla="*/ 71 w 398"/>
                <a:gd name="T1" fmla="*/ 0 h 94"/>
                <a:gd name="T2" fmla="*/ 398 w 398"/>
                <a:gd name="T3" fmla="*/ 0 h 94"/>
                <a:gd name="T4" fmla="*/ 379 w 398"/>
                <a:gd name="T5" fmla="*/ 47 h 94"/>
                <a:gd name="T6" fmla="*/ 398 w 398"/>
                <a:gd name="T7" fmla="*/ 94 h 94"/>
                <a:gd name="T8" fmla="*/ 71 w 398"/>
                <a:gd name="T9" fmla="*/ 94 h 94"/>
                <a:gd name="T10" fmla="*/ 0 w 398"/>
                <a:gd name="T11" fmla="*/ 47 h 94"/>
                <a:gd name="T12" fmla="*/ 71 w 39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98" h="94">
                  <a:moveTo>
                    <a:pt x="71" y="0"/>
                  </a:moveTo>
                  <a:lnTo>
                    <a:pt x="398" y="0"/>
                  </a:lnTo>
                  <a:lnTo>
                    <a:pt x="379" y="47"/>
                  </a:lnTo>
                  <a:lnTo>
                    <a:pt x="398" y="94"/>
                  </a:lnTo>
                  <a:lnTo>
                    <a:pt x="71" y="94"/>
                  </a:lnTo>
                  <a:lnTo>
                    <a:pt x="0" y="47"/>
                  </a:lnTo>
                  <a:lnTo>
                    <a:pt x="71" y="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5" name="Rectangle 102"/>
            <p:cNvSpPr>
              <a:spLocks noChangeArrowheads="1"/>
            </p:cNvSpPr>
            <p:nvPr/>
          </p:nvSpPr>
          <p:spPr bwMode="auto">
            <a:xfrm>
              <a:off x="3540125" y="5797550"/>
              <a:ext cx="415925" cy="342900"/>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6" name="Line 103"/>
            <p:cNvSpPr>
              <a:spLocks noChangeShapeType="1"/>
            </p:cNvSpPr>
            <p:nvPr/>
          </p:nvSpPr>
          <p:spPr bwMode="auto">
            <a:xfrm>
              <a:off x="3540125" y="5870575"/>
              <a:ext cx="41592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7" name="Line 104"/>
            <p:cNvSpPr>
              <a:spLocks noChangeShapeType="1"/>
            </p:cNvSpPr>
            <p:nvPr/>
          </p:nvSpPr>
          <p:spPr bwMode="auto">
            <a:xfrm>
              <a:off x="3576638" y="5834063"/>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8" name="Line 105"/>
            <p:cNvSpPr>
              <a:spLocks noChangeShapeType="1"/>
            </p:cNvSpPr>
            <p:nvPr/>
          </p:nvSpPr>
          <p:spPr bwMode="auto">
            <a:xfrm>
              <a:off x="3613150" y="5834063"/>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19" name="Line 106"/>
            <p:cNvSpPr>
              <a:spLocks noChangeShapeType="1"/>
            </p:cNvSpPr>
            <p:nvPr/>
          </p:nvSpPr>
          <p:spPr bwMode="auto">
            <a:xfrm>
              <a:off x="3649663" y="5834063"/>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0" name="Line 107"/>
            <p:cNvSpPr>
              <a:spLocks noChangeShapeType="1"/>
            </p:cNvSpPr>
            <p:nvPr/>
          </p:nvSpPr>
          <p:spPr bwMode="auto">
            <a:xfrm flipH="1">
              <a:off x="3703638" y="5907088"/>
              <a:ext cx="90487" cy="19685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1" name="Freeform 108"/>
            <p:cNvSpPr/>
            <p:nvPr/>
          </p:nvSpPr>
          <p:spPr bwMode="auto">
            <a:xfrm>
              <a:off x="3613150" y="5943600"/>
              <a:ext cx="53975" cy="125413"/>
            </a:xfrm>
            <a:custGeom>
              <a:avLst/>
              <a:gdLst>
                <a:gd name="T0" fmla="*/ 57 w 57"/>
                <a:gd name="T1" fmla="*/ 132 h 132"/>
                <a:gd name="T2" fmla="*/ 0 w 57"/>
                <a:gd name="T3" fmla="*/ 66 h 132"/>
                <a:gd name="T4" fmla="*/ 57 w 57"/>
                <a:gd name="T5" fmla="*/ 0 h 132"/>
              </a:gdLst>
              <a:ahLst/>
              <a:cxnLst>
                <a:cxn ang="0">
                  <a:pos x="T0" y="T1"/>
                </a:cxn>
                <a:cxn ang="0">
                  <a:pos x="T2" y="T3"/>
                </a:cxn>
                <a:cxn ang="0">
                  <a:pos x="T4" y="T5"/>
                </a:cxn>
              </a:cxnLst>
              <a:rect l="0" t="0" r="r" b="b"/>
              <a:pathLst>
                <a:path w="57" h="132">
                  <a:moveTo>
                    <a:pt x="57" y="132"/>
                  </a:moveTo>
                  <a:lnTo>
                    <a:pt x="0" y="66"/>
                  </a:lnTo>
                  <a:lnTo>
                    <a:pt x="57"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2" name="Freeform 109"/>
            <p:cNvSpPr/>
            <p:nvPr/>
          </p:nvSpPr>
          <p:spPr bwMode="auto">
            <a:xfrm>
              <a:off x="3829050" y="5943600"/>
              <a:ext cx="53975" cy="125413"/>
            </a:xfrm>
            <a:custGeom>
              <a:avLst/>
              <a:gdLst>
                <a:gd name="T0" fmla="*/ 0 w 57"/>
                <a:gd name="T1" fmla="*/ 0 h 132"/>
                <a:gd name="T2" fmla="*/ 57 w 57"/>
                <a:gd name="T3" fmla="*/ 66 h 132"/>
                <a:gd name="T4" fmla="*/ 0 w 57"/>
                <a:gd name="T5" fmla="*/ 132 h 132"/>
              </a:gdLst>
              <a:ahLst/>
              <a:cxnLst>
                <a:cxn ang="0">
                  <a:pos x="T0" y="T1"/>
                </a:cxn>
                <a:cxn ang="0">
                  <a:pos x="T2" y="T3"/>
                </a:cxn>
                <a:cxn ang="0">
                  <a:pos x="T4" y="T5"/>
                </a:cxn>
              </a:cxnLst>
              <a:rect l="0" t="0" r="r" b="b"/>
              <a:pathLst>
                <a:path w="57" h="132">
                  <a:moveTo>
                    <a:pt x="0" y="0"/>
                  </a:moveTo>
                  <a:lnTo>
                    <a:pt x="57" y="66"/>
                  </a:lnTo>
                  <a:lnTo>
                    <a:pt x="0" y="132"/>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3" name="Freeform 110"/>
            <p:cNvSpPr/>
            <p:nvPr/>
          </p:nvSpPr>
          <p:spPr bwMode="auto">
            <a:xfrm>
              <a:off x="4603750" y="5870575"/>
              <a:ext cx="90488" cy="198438"/>
            </a:xfrm>
            <a:custGeom>
              <a:avLst/>
              <a:gdLst>
                <a:gd name="T0" fmla="*/ 94 w 94"/>
                <a:gd name="T1" fmla="*/ 208 h 208"/>
                <a:gd name="T2" fmla="*/ 0 w 94"/>
                <a:gd name="T3" fmla="*/ 104 h 208"/>
                <a:gd name="T4" fmla="*/ 94 w 94"/>
                <a:gd name="T5" fmla="*/ 0 h 208"/>
              </a:gdLst>
              <a:ahLst/>
              <a:cxnLst>
                <a:cxn ang="0">
                  <a:pos x="T0" y="T1"/>
                </a:cxn>
                <a:cxn ang="0">
                  <a:pos x="T2" y="T3"/>
                </a:cxn>
                <a:cxn ang="0">
                  <a:pos x="T4" y="T5"/>
                </a:cxn>
              </a:cxnLst>
              <a:rect l="0" t="0" r="r" b="b"/>
              <a:pathLst>
                <a:path w="94" h="208">
                  <a:moveTo>
                    <a:pt x="94" y="208"/>
                  </a:moveTo>
                  <a:lnTo>
                    <a:pt x="0" y="104"/>
                  </a:lnTo>
                  <a:lnTo>
                    <a:pt x="94"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4" name="Freeform 111"/>
            <p:cNvSpPr/>
            <p:nvPr/>
          </p:nvSpPr>
          <p:spPr bwMode="auto">
            <a:xfrm>
              <a:off x="4927600" y="5870575"/>
              <a:ext cx="90488" cy="198438"/>
            </a:xfrm>
            <a:custGeom>
              <a:avLst/>
              <a:gdLst>
                <a:gd name="T0" fmla="*/ 0 w 95"/>
                <a:gd name="T1" fmla="*/ 0 h 208"/>
                <a:gd name="T2" fmla="*/ 95 w 95"/>
                <a:gd name="T3" fmla="*/ 104 h 208"/>
                <a:gd name="T4" fmla="*/ 0 w 95"/>
                <a:gd name="T5" fmla="*/ 208 h 208"/>
              </a:gdLst>
              <a:ahLst/>
              <a:cxnLst>
                <a:cxn ang="0">
                  <a:pos x="T0" y="T1"/>
                </a:cxn>
                <a:cxn ang="0">
                  <a:pos x="T2" y="T3"/>
                </a:cxn>
                <a:cxn ang="0">
                  <a:pos x="T4" y="T5"/>
                </a:cxn>
              </a:cxnLst>
              <a:rect l="0" t="0" r="r" b="b"/>
              <a:pathLst>
                <a:path w="95" h="208">
                  <a:moveTo>
                    <a:pt x="0" y="0"/>
                  </a:moveTo>
                  <a:lnTo>
                    <a:pt x="95" y="104"/>
                  </a:lnTo>
                  <a:lnTo>
                    <a:pt x="0" y="208"/>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5" name="Line 112"/>
            <p:cNvSpPr>
              <a:spLocks noChangeShapeType="1"/>
            </p:cNvSpPr>
            <p:nvPr/>
          </p:nvSpPr>
          <p:spPr bwMode="auto">
            <a:xfrm flipH="1">
              <a:off x="4748213" y="5780088"/>
              <a:ext cx="125412" cy="3794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6" name="Rectangle 116"/>
            <p:cNvSpPr>
              <a:spLocks noChangeArrowheads="1"/>
            </p:cNvSpPr>
            <p:nvPr/>
          </p:nvSpPr>
          <p:spPr bwMode="auto">
            <a:xfrm>
              <a:off x="5672138" y="1522413"/>
              <a:ext cx="419100" cy="346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7" name="Line 117"/>
            <p:cNvSpPr>
              <a:spLocks noChangeShapeType="1"/>
            </p:cNvSpPr>
            <p:nvPr/>
          </p:nvSpPr>
          <p:spPr bwMode="auto">
            <a:xfrm flipH="1">
              <a:off x="5889625" y="1795463"/>
              <a:ext cx="920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8" name="Line 118"/>
            <p:cNvSpPr>
              <a:spLocks noChangeShapeType="1"/>
            </p:cNvSpPr>
            <p:nvPr/>
          </p:nvSpPr>
          <p:spPr bwMode="auto">
            <a:xfrm>
              <a:off x="5672138" y="1595438"/>
              <a:ext cx="4191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29" name="Line 119"/>
            <p:cNvSpPr>
              <a:spLocks noChangeShapeType="1"/>
            </p:cNvSpPr>
            <p:nvPr/>
          </p:nvSpPr>
          <p:spPr bwMode="auto">
            <a:xfrm>
              <a:off x="5708650"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0" name="Line 120"/>
            <p:cNvSpPr>
              <a:spLocks noChangeShapeType="1"/>
            </p:cNvSpPr>
            <p:nvPr/>
          </p:nvSpPr>
          <p:spPr bwMode="auto">
            <a:xfrm>
              <a:off x="5745163"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1" name="Line 121"/>
            <p:cNvSpPr>
              <a:spLocks noChangeShapeType="1"/>
            </p:cNvSpPr>
            <p:nvPr/>
          </p:nvSpPr>
          <p:spPr bwMode="auto">
            <a:xfrm>
              <a:off x="5781675"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2" name="Freeform 122"/>
            <p:cNvSpPr/>
            <p:nvPr/>
          </p:nvSpPr>
          <p:spPr bwMode="auto">
            <a:xfrm>
              <a:off x="5781675" y="1668463"/>
              <a:ext cx="53975" cy="127000"/>
            </a:xfrm>
            <a:custGeom>
              <a:avLst/>
              <a:gdLst>
                <a:gd name="T0" fmla="*/ 0 w 56"/>
                <a:gd name="T1" fmla="*/ 0 h 133"/>
                <a:gd name="T2" fmla="*/ 56 w 56"/>
                <a:gd name="T3" fmla="*/ 66 h 133"/>
                <a:gd name="T4" fmla="*/ 0 w 56"/>
                <a:gd name="T5" fmla="*/ 133 h 133"/>
              </a:gdLst>
              <a:ahLst/>
              <a:cxnLst>
                <a:cxn ang="0">
                  <a:pos x="T0" y="T1"/>
                </a:cxn>
                <a:cxn ang="0">
                  <a:pos x="T2" y="T3"/>
                </a:cxn>
                <a:cxn ang="0">
                  <a:pos x="T4" y="T5"/>
                </a:cxn>
              </a:cxnLst>
              <a:rect l="0" t="0" r="r" b="b"/>
              <a:pathLst>
                <a:path w="56" h="133">
                  <a:moveTo>
                    <a:pt x="0" y="0"/>
                  </a:moveTo>
                  <a:lnTo>
                    <a:pt x="56" y="66"/>
                  </a:lnTo>
                  <a:lnTo>
                    <a:pt x="0" y="133"/>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3" name="Freeform 123"/>
            <p:cNvSpPr/>
            <p:nvPr/>
          </p:nvSpPr>
          <p:spPr bwMode="auto">
            <a:xfrm>
              <a:off x="6873875" y="1668463"/>
              <a:ext cx="163513" cy="236537"/>
            </a:xfrm>
            <a:custGeom>
              <a:avLst/>
              <a:gdLst>
                <a:gd name="T0" fmla="*/ 36 w 72"/>
                <a:gd name="T1" fmla="*/ 104 h 104"/>
                <a:gd name="T2" fmla="*/ 0 w 72"/>
                <a:gd name="T3" fmla="*/ 59 h 104"/>
                <a:gd name="T4" fmla="*/ 0 w 72"/>
                <a:gd name="T5" fmla="*/ 37 h 104"/>
                <a:gd name="T6" fmla="*/ 36 w 72"/>
                <a:gd name="T7" fmla="*/ 0 h 104"/>
                <a:gd name="T8" fmla="*/ 72 w 72"/>
                <a:gd name="T9" fmla="*/ 37 h 104"/>
                <a:gd name="T10" fmla="*/ 72 w 72"/>
                <a:gd name="T11" fmla="*/ 59 h 104"/>
                <a:gd name="T12" fmla="*/ 36 w 7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2" h="104">
                  <a:moveTo>
                    <a:pt x="36" y="104"/>
                  </a:moveTo>
                  <a:cubicBezTo>
                    <a:pt x="0" y="95"/>
                    <a:pt x="0" y="59"/>
                    <a:pt x="0" y="59"/>
                  </a:cubicBezTo>
                  <a:cubicBezTo>
                    <a:pt x="0" y="37"/>
                    <a:pt x="0" y="37"/>
                    <a:pt x="0" y="37"/>
                  </a:cubicBezTo>
                  <a:cubicBezTo>
                    <a:pt x="0" y="10"/>
                    <a:pt x="16" y="0"/>
                    <a:pt x="36" y="0"/>
                  </a:cubicBezTo>
                  <a:cubicBezTo>
                    <a:pt x="56" y="0"/>
                    <a:pt x="72" y="10"/>
                    <a:pt x="72" y="37"/>
                  </a:cubicBezTo>
                  <a:cubicBezTo>
                    <a:pt x="72" y="59"/>
                    <a:pt x="72" y="59"/>
                    <a:pt x="72" y="59"/>
                  </a:cubicBezTo>
                  <a:cubicBezTo>
                    <a:pt x="72" y="59"/>
                    <a:pt x="72" y="95"/>
                    <a:pt x="36" y="10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4" name="Freeform 124"/>
            <p:cNvSpPr/>
            <p:nvPr/>
          </p:nvSpPr>
          <p:spPr bwMode="auto">
            <a:xfrm>
              <a:off x="6892925" y="1577975"/>
              <a:ext cx="127000" cy="103188"/>
            </a:xfrm>
            <a:custGeom>
              <a:avLst/>
              <a:gdLst>
                <a:gd name="T0" fmla="*/ 6 w 56"/>
                <a:gd name="T1" fmla="*/ 46 h 46"/>
                <a:gd name="T2" fmla="*/ 0 w 56"/>
                <a:gd name="T3" fmla="*/ 28 h 46"/>
                <a:gd name="T4" fmla="*/ 28 w 56"/>
                <a:gd name="T5" fmla="*/ 0 h 46"/>
                <a:gd name="T6" fmla="*/ 56 w 56"/>
                <a:gd name="T7" fmla="*/ 28 h 46"/>
                <a:gd name="T8" fmla="*/ 50 w 56"/>
                <a:gd name="T9" fmla="*/ 45 h 46"/>
              </a:gdLst>
              <a:ahLst/>
              <a:cxnLst>
                <a:cxn ang="0">
                  <a:pos x="T0" y="T1"/>
                </a:cxn>
                <a:cxn ang="0">
                  <a:pos x="T2" y="T3"/>
                </a:cxn>
                <a:cxn ang="0">
                  <a:pos x="T4" y="T5"/>
                </a:cxn>
                <a:cxn ang="0">
                  <a:pos x="T6" y="T7"/>
                </a:cxn>
                <a:cxn ang="0">
                  <a:pos x="T8" y="T9"/>
                </a:cxn>
              </a:cxnLst>
              <a:rect l="0" t="0" r="r" b="b"/>
              <a:pathLst>
                <a:path w="56" h="46">
                  <a:moveTo>
                    <a:pt x="6" y="46"/>
                  </a:moveTo>
                  <a:cubicBezTo>
                    <a:pt x="3" y="41"/>
                    <a:pt x="0" y="35"/>
                    <a:pt x="0" y="28"/>
                  </a:cubicBezTo>
                  <a:cubicBezTo>
                    <a:pt x="0" y="12"/>
                    <a:pt x="13" y="0"/>
                    <a:pt x="28" y="0"/>
                  </a:cubicBezTo>
                  <a:cubicBezTo>
                    <a:pt x="44" y="0"/>
                    <a:pt x="56" y="12"/>
                    <a:pt x="56" y="28"/>
                  </a:cubicBezTo>
                  <a:cubicBezTo>
                    <a:pt x="56" y="34"/>
                    <a:pt x="54" y="40"/>
                    <a:pt x="50" y="45"/>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5" name="Freeform 125"/>
            <p:cNvSpPr/>
            <p:nvPr/>
          </p:nvSpPr>
          <p:spPr bwMode="auto">
            <a:xfrm>
              <a:off x="6910388" y="1522413"/>
              <a:ext cx="90487" cy="55562"/>
            </a:xfrm>
            <a:custGeom>
              <a:avLst/>
              <a:gdLst>
                <a:gd name="T0" fmla="*/ 12 w 40"/>
                <a:gd name="T1" fmla="*/ 24 h 24"/>
                <a:gd name="T2" fmla="*/ 0 w 40"/>
                <a:gd name="T3" fmla="*/ 12 h 24"/>
                <a:gd name="T4" fmla="*/ 12 w 40"/>
                <a:gd name="T5" fmla="*/ 0 h 24"/>
                <a:gd name="T6" fmla="*/ 28 w 40"/>
                <a:gd name="T7" fmla="*/ 0 h 24"/>
                <a:gd name="T8" fmla="*/ 40 w 40"/>
                <a:gd name="T9" fmla="*/ 12 h 24"/>
                <a:gd name="T10" fmla="*/ 28 w 40"/>
                <a:gd name="T11" fmla="*/ 24 h 24"/>
                <a:gd name="T12" fmla="*/ 12 w 4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12" y="24"/>
                  </a:moveTo>
                  <a:cubicBezTo>
                    <a:pt x="6" y="24"/>
                    <a:pt x="0" y="18"/>
                    <a:pt x="0" y="12"/>
                  </a:cubicBezTo>
                  <a:cubicBezTo>
                    <a:pt x="0" y="5"/>
                    <a:pt x="6" y="0"/>
                    <a:pt x="12" y="0"/>
                  </a:cubicBezTo>
                  <a:cubicBezTo>
                    <a:pt x="28" y="0"/>
                    <a:pt x="28" y="0"/>
                    <a:pt x="28" y="0"/>
                  </a:cubicBezTo>
                  <a:cubicBezTo>
                    <a:pt x="35" y="0"/>
                    <a:pt x="40" y="5"/>
                    <a:pt x="40" y="12"/>
                  </a:cubicBezTo>
                  <a:cubicBezTo>
                    <a:pt x="40" y="18"/>
                    <a:pt x="35" y="24"/>
                    <a:pt x="28" y="24"/>
                  </a:cubicBezTo>
                  <a:lnTo>
                    <a:pt x="12" y="24"/>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6" name="Freeform 126"/>
            <p:cNvSpPr/>
            <p:nvPr/>
          </p:nvSpPr>
          <p:spPr bwMode="auto">
            <a:xfrm>
              <a:off x="7019925" y="1631950"/>
              <a:ext cx="109538" cy="53975"/>
            </a:xfrm>
            <a:custGeom>
              <a:avLst/>
              <a:gdLst>
                <a:gd name="T0" fmla="*/ 48 w 48"/>
                <a:gd name="T1" fmla="*/ 0 h 24"/>
                <a:gd name="T2" fmla="*/ 40 w 48"/>
                <a:gd name="T3" fmla="*/ 8 h 24"/>
                <a:gd name="T4" fmla="*/ 8 w 48"/>
                <a:gd name="T5" fmla="*/ 8 h 24"/>
                <a:gd name="T6" fmla="*/ 0 w 48"/>
                <a:gd name="T7" fmla="*/ 16 h 24"/>
                <a:gd name="T8" fmla="*/ 0 w 48"/>
                <a:gd name="T9" fmla="*/ 24 h 24"/>
              </a:gdLst>
              <a:ahLst/>
              <a:cxnLst>
                <a:cxn ang="0">
                  <a:pos x="T0" y="T1"/>
                </a:cxn>
                <a:cxn ang="0">
                  <a:pos x="T2" y="T3"/>
                </a:cxn>
                <a:cxn ang="0">
                  <a:pos x="T4" y="T5"/>
                </a:cxn>
                <a:cxn ang="0">
                  <a:pos x="T6" y="T7"/>
                </a:cxn>
                <a:cxn ang="0">
                  <a:pos x="T8" y="T9"/>
                </a:cxn>
              </a:cxnLst>
              <a:rect l="0" t="0" r="r" b="b"/>
              <a:pathLst>
                <a:path w="48" h="24">
                  <a:moveTo>
                    <a:pt x="48" y="0"/>
                  </a:moveTo>
                  <a:cubicBezTo>
                    <a:pt x="48" y="4"/>
                    <a:pt x="45" y="8"/>
                    <a:pt x="40" y="8"/>
                  </a:cubicBezTo>
                  <a:cubicBezTo>
                    <a:pt x="8" y="8"/>
                    <a:pt x="8" y="8"/>
                    <a:pt x="8" y="8"/>
                  </a:cubicBezTo>
                  <a:cubicBezTo>
                    <a:pt x="4" y="8"/>
                    <a:pt x="0" y="11"/>
                    <a:pt x="0" y="16"/>
                  </a:cubicBezTo>
                  <a:cubicBezTo>
                    <a:pt x="0" y="24"/>
                    <a:pt x="0" y="24"/>
                    <a:pt x="0"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7" name="Freeform 127"/>
            <p:cNvSpPr/>
            <p:nvPr/>
          </p:nvSpPr>
          <p:spPr bwMode="auto">
            <a:xfrm>
              <a:off x="7019925" y="1685925"/>
              <a:ext cx="90488" cy="182563"/>
            </a:xfrm>
            <a:custGeom>
              <a:avLst/>
              <a:gdLst>
                <a:gd name="T0" fmla="*/ 0 w 95"/>
                <a:gd name="T1" fmla="*/ 0 h 189"/>
                <a:gd name="T2" fmla="*/ 76 w 95"/>
                <a:gd name="T3" fmla="*/ 38 h 189"/>
                <a:gd name="T4" fmla="*/ 95 w 95"/>
                <a:gd name="T5" fmla="*/ 189 h 189"/>
              </a:gdLst>
              <a:ahLst/>
              <a:cxnLst>
                <a:cxn ang="0">
                  <a:pos x="T0" y="T1"/>
                </a:cxn>
                <a:cxn ang="0">
                  <a:pos x="T2" y="T3"/>
                </a:cxn>
                <a:cxn ang="0">
                  <a:pos x="T4" y="T5"/>
                </a:cxn>
              </a:cxnLst>
              <a:rect l="0" t="0" r="r" b="b"/>
              <a:pathLst>
                <a:path w="95" h="189">
                  <a:moveTo>
                    <a:pt x="0" y="0"/>
                  </a:moveTo>
                  <a:lnTo>
                    <a:pt x="76" y="38"/>
                  </a:lnTo>
                  <a:lnTo>
                    <a:pt x="95" y="189"/>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8" name="Freeform 128"/>
            <p:cNvSpPr/>
            <p:nvPr/>
          </p:nvSpPr>
          <p:spPr bwMode="auto">
            <a:xfrm>
              <a:off x="6837363" y="1504950"/>
              <a:ext cx="55562" cy="107950"/>
            </a:xfrm>
            <a:custGeom>
              <a:avLst/>
              <a:gdLst>
                <a:gd name="T0" fmla="*/ 0 w 24"/>
                <a:gd name="T1" fmla="*/ 0 h 48"/>
                <a:gd name="T2" fmla="*/ 8 w 24"/>
                <a:gd name="T3" fmla="*/ 8 h 48"/>
                <a:gd name="T4" fmla="*/ 8 w 24"/>
                <a:gd name="T5" fmla="*/ 40 h 48"/>
                <a:gd name="T6" fmla="*/ 16 w 24"/>
                <a:gd name="T7" fmla="*/ 48 h 48"/>
                <a:gd name="T8" fmla="*/ 24 w 24"/>
                <a:gd name="T9" fmla="*/ 48 h 48"/>
              </a:gdLst>
              <a:ahLst/>
              <a:cxnLst>
                <a:cxn ang="0">
                  <a:pos x="T0" y="T1"/>
                </a:cxn>
                <a:cxn ang="0">
                  <a:pos x="T2" y="T3"/>
                </a:cxn>
                <a:cxn ang="0">
                  <a:pos x="T4" y="T5"/>
                </a:cxn>
                <a:cxn ang="0">
                  <a:pos x="T6" y="T7"/>
                </a:cxn>
                <a:cxn ang="0">
                  <a:pos x="T8" y="T9"/>
                </a:cxn>
              </a:cxnLst>
              <a:rect l="0" t="0" r="r" b="b"/>
              <a:pathLst>
                <a:path w="24" h="48">
                  <a:moveTo>
                    <a:pt x="0" y="0"/>
                  </a:moveTo>
                  <a:cubicBezTo>
                    <a:pt x="5" y="0"/>
                    <a:pt x="8" y="3"/>
                    <a:pt x="8" y="8"/>
                  </a:cubicBezTo>
                  <a:cubicBezTo>
                    <a:pt x="8" y="40"/>
                    <a:pt x="8" y="40"/>
                    <a:pt x="8" y="40"/>
                  </a:cubicBezTo>
                  <a:cubicBezTo>
                    <a:pt x="8" y="44"/>
                    <a:pt x="12" y="48"/>
                    <a:pt x="16" y="48"/>
                  </a:cubicBezTo>
                  <a:cubicBezTo>
                    <a:pt x="24" y="48"/>
                    <a:pt x="24" y="48"/>
                    <a:pt x="24" y="48"/>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39" name="Freeform 129"/>
            <p:cNvSpPr/>
            <p:nvPr/>
          </p:nvSpPr>
          <p:spPr bwMode="auto">
            <a:xfrm>
              <a:off x="6783388" y="1631950"/>
              <a:ext cx="109537" cy="53975"/>
            </a:xfrm>
            <a:custGeom>
              <a:avLst/>
              <a:gdLst>
                <a:gd name="T0" fmla="*/ 0 w 48"/>
                <a:gd name="T1" fmla="*/ 0 h 24"/>
                <a:gd name="T2" fmla="*/ 8 w 48"/>
                <a:gd name="T3" fmla="*/ 8 h 24"/>
                <a:gd name="T4" fmla="*/ 40 w 48"/>
                <a:gd name="T5" fmla="*/ 8 h 24"/>
                <a:gd name="T6" fmla="*/ 48 w 48"/>
                <a:gd name="T7" fmla="*/ 16 h 24"/>
                <a:gd name="T8" fmla="*/ 48 w 48"/>
                <a:gd name="T9" fmla="*/ 24 h 24"/>
              </a:gdLst>
              <a:ahLst/>
              <a:cxnLst>
                <a:cxn ang="0">
                  <a:pos x="T0" y="T1"/>
                </a:cxn>
                <a:cxn ang="0">
                  <a:pos x="T2" y="T3"/>
                </a:cxn>
                <a:cxn ang="0">
                  <a:pos x="T4" y="T5"/>
                </a:cxn>
                <a:cxn ang="0">
                  <a:pos x="T6" y="T7"/>
                </a:cxn>
                <a:cxn ang="0">
                  <a:pos x="T8" y="T9"/>
                </a:cxn>
              </a:cxnLst>
              <a:rect l="0" t="0" r="r" b="b"/>
              <a:pathLst>
                <a:path w="48" h="24">
                  <a:moveTo>
                    <a:pt x="0" y="0"/>
                  </a:moveTo>
                  <a:cubicBezTo>
                    <a:pt x="0" y="4"/>
                    <a:pt x="4" y="8"/>
                    <a:pt x="8" y="8"/>
                  </a:cubicBezTo>
                  <a:cubicBezTo>
                    <a:pt x="40" y="8"/>
                    <a:pt x="40" y="8"/>
                    <a:pt x="40" y="8"/>
                  </a:cubicBezTo>
                  <a:cubicBezTo>
                    <a:pt x="45" y="8"/>
                    <a:pt x="48" y="11"/>
                    <a:pt x="48" y="16"/>
                  </a:cubicBezTo>
                  <a:cubicBezTo>
                    <a:pt x="48" y="24"/>
                    <a:pt x="48" y="24"/>
                    <a:pt x="48"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0" name="Freeform 130"/>
            <p:cNvSpPr/>
            <p:nvPr/>
          </p:nvSpPr>
          <p:spPr bwMode="auto">
            <a:xfrm>
              <a:off x="7110413" y="1868488"/>
              <a:ext cx="19050" cy="17462"/>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4" y="8"/>
                    <a:pt x="8" y="8"/>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1" name="Freeform 131"/>
            <p:cNvSpPr/>
            <p:nvPr/>
          </p:nvSpPr>
          <p:spPr bwMode="auto">
            <a:xfrm>
              <a:off x="7019925" y="1504950"/>
              <a:ext cx="53975" cy="107950"/>
            </a:xfrm>
            <a:custGeom>
              <a:avLst/>
              <a:gdLst>
                <a:gd name="T0" fmla="*/ 0 w 24"/>
                <a:gd name="T1" fmla="*/ 48 h 48"/>
                <a:gd name="T2" fmla="*/ 8 w 24"/>
                <a:gd name="T3" fmla="*/ 48 h 48"/>
                <a:gd name="T4" fmla="*/ 16 w 24"/>
                <a:gd name="T5" fmla="*/ 40 h 48"/>
                <a:gd name="T6" fmla="*/ 16 w 24"/>
                <a:gd name="T7" fmla="*/ 8 h 48"/>
                <a:gd name="T8" fmla="*/ 24 w 24"/>
                <a:gd name="T9" fmla="*/ 0 h 48"/>
              </a:gdLst>
              <a:ahLst/>
              <a:cxnLst>
                <a:cxn ang="0">
                  <a:pos x="T0" y="T1"/>
                </a:cxn>
                <a:cxn ang="0">
                  <a:pos x="T2" y="T3"/>
                </a:cxn>
                <a:cxn ang="0">
                  <a:pos x="T4" y="T5"/>
                </a:cxn>
                <a:cxn ang="0">
                  <a:pos x="T6" y="T7"/>
                </a:cxn>
                <a:cxn ang="0">
                  <a:pos x="T8" y="T9"/>
                </a:cxn>
              </a:cxnLst>
              <a:rect l="0" t="0" r="r" b="b"/>
              <a:pathLst>
                <a:path w="24" h="48">
                  <a:moveTo>
                    <a:pt x="0" y="48"/>
                  </a:moveTo>
                  <a:cubicBezTo>
                    <a:pt x="8" y="48"/>
                    <a:pt x="8" y="48"/>
                    <a:pt x="8" y="48"/>
                  </a:cubicBezTo>
                  <a:cubicBezTo>
                    <a:pt x="13" y="48"/>
                    <a:pt x="16" y="44"/>
                    <a:pt x="16" y="40"/>
                  </a:cubicBezTo>
                  <a:cubicBezTo>
                    <a:pt x="16" y="8"/>
                    <a:pt x="16" y="8"/>
                    <a:pt x="16" y="8"/>
                  </a:cubicBezTo>
                  <a:cubicBezTo>
                    <a:pt x="16" y="3"/>
                    <a:pt x="20" y="0"/>
                    <a:pt x="24"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2" name="Freeform 132"/>
            <p:cNvSpPr/>
            <p:nvPr/>
          </p:nvSpPr>
          <p:spPr bwMode="auto">
            <a:xfrm>
              <a:off x="6783388" y="1685925"/>
              <a:ext cx="109537" cy="200025"/>
            </a:xfrm>
            <a:custGeom>
              <a:avLst/>
              <a:gdLst>
                <a:gd name="T0" fmla="*/ 48 w 48"/>
                <a:gd name="T1" fmla="*/ 0 h 88"/>
                <a:gd name="T2" fmla="*/ 16 w 48"/>
                <a:gd name="T3" fmla="*/ 16 h 88"/>
                <a:gd name="T4" fmla="*/ 8 w 48"/>
                <a:gd name="T5" fmla="*/ 80 h 88"/>
                <a:gd name="T6" fmla="*/ 0 w 48"/>
                <a:gd name="T7" fmla="*/ 88 h 88"/>
              </a:gdLst>
              <a:ahLst/>
              <a:cxnLst>
                <a:cxn ang="0">
                  <a:pos x="T0" y="T1"/>
                </a:cxn>
                <a:cxn ang="0">
                  <a:pos x="T2" y="T3"/>
                </a:cxn>
                <a:cxn ang="0">
                  <a:pos x="T4" y="T5"/>
                </a:cxn>
                <a:cxn ang="0">
                  <a:pos x="T6" y="T7"/>
                </a:cxn>
              </a:cxnLst>
              <a:rect l="0" t="0" r="r" b="b"/>
              <a:pathLst>
                <a:path w="48" h="88">
                  <a:moveTo>
                    <a:pt x="48" y="0"/>
                  </a:moveTo>
                  <a:cubicBezTo>
                    <a:pt x="16" y="16"/>
                    <a:pt x="16" y="16"/>
                    <a:pt x="16" y="16"/>
                  </a:cubicBezTo>
                  <a:cubicBezTo>
                    <a:pt x="8" y="80"/>
                    <a:pt x="8" y="80"/>
                    <a:pt x="8" y="80"/>
                  </a:cubicBezTo>
                  <a:cubicBezTo>
                    <a:pt x="8" y="84"/>
                    <a:pt x="5" y="88"/>
                    <a:pt x="0" y="88"/>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3" name="Line 133"/>
            <p:cNvSpPr>
              <a:spLocks noChangeShapeType="1"/>
            </p:cNvSpPr>
            <p:nvPr/>
          </p:nvSpPr>
          <p:spPr bwMode="auto">
            <a:xfrm flipH="1" flipV="1">
              <a:off x="6900863" y="1485900"/>
              <a:ext cx="36512" cy="36513"/>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4" name="Line 134"/>
            <p:cNvSpPr>
              <a:spLocks noChangeShapeType="1"/>
            </p:cNvSpPr>
            <p:nvPr/>
          </p:nvSpPr>
          <p:spPr bwMode="auto">
            <a:xfrm flipV="1">
              <a:off x="6973888" y="1485900"/>
              <a:ext cx="36512" cy="36513"/>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5" name="Rectangle 135"/>
            <p:cNvSpPr>
              <a:spLocks noChangeArrowheads="1"/>
            </p:cNvSpPr>
            <p:nvPr/>
          </p:nvSpPr>
          <p:spPr bwMode="auto">
            <a:xfrm>
              <a:off x="7820025" y="1522413"/>
              <a:ext cx="420688" cy="346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6" name="Line 136"/>
            <p:cNvSpPr>
              <a:spLocks noChangeShapeType="1"/>
            </p:cNvSpPr>
            <p:nvPr/>
          </p:nvSpPr>
          <p:spPr bwMode="auto">
            <a:xfrm>
              <a:off x="7820025" y="1595438"/>
              <a:ext cx="42068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7" name="Line 137"/>
            <p:cNvSpPr>
              <a:spLocks noChangeShapeType="1"/>
            </p:cNvSpPr>
            <p:nvPr/>
          </p:nvSpPr>
          <p:spPr bwMode="auto">
            <a:xfrm>
              <a:off x="7856538"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8" name="Line 138"/>
            <p:cNvSpPr>
              <a:spLocks noChangeShapeType="1"/>
            </p:cNvSpPr>
            <p:nvPr/>
          </p:nvSpPr>
          <p:spPr bwMode="auto">
            <a:xfrm>
              <a:off x="7894638"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49" name="Line 139"/>
            <p:cNvSpPr>
              <a:spLocks noChangeShapeType="1"/>
            </p:cNvSpPr>
            <p:nvPr/>
          </p:nvSpPr>
          <p:spPr bwMode="auto">
            <a:xfrm>
              <a:off x="7931150" y="1558925"/>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0" name="Oval 140"/>
            <p:cNvSpPr>
              <a:spLocks noChangeArrowheads="1"/>
            </p:cNvSpPr>
            <p:nvPr/>
          </p:nvSpPr>
          <p:spPr bwMode="auto">
            <a:xfrm>
              <a:off x="7894638" y="1649413"/>
              <a:ext cx="53975" cy="55562"/>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1" name="Oval 141"/>
            <p:cNvSpPr>
              <a:spLocks noChangeArrowheads="1"/>
            </p:cNvSpPr>
            <p:nvPr/>
          </p:nvSpPr>
          <p:spPr bwMode="auto">
            <a:xfrm>
              <a:off x="8112125" y="1649413"/>
              <a:ext cx="55563" cy="55562"/>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2" name="Oval 142"/>
            <p:cNvSpPr>
              <a:spLocks noChangeArrowheads="1"/>
            </p:cNvSpPr>
            <p:nvPr/>
          </p:nvSpPr>
          <p:spPr bwMode="auto">
            <a:xfrm>
              <a:off x="8004175" y="1758950"/>
              <a:ext cx="53975" cy="55563"/>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3" name="Freeform 143"/>
            <p:cNvSpPr/>
            <p:nvPr/>
          </p:nvSpPr>
          <p:spPr bwMode="auto">
            <a:xfrm>
              <a:off x="8021638" y="1649413"/>
              <a:ext cx="19050" cy="55562"/>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4" name="Freeform 144"/>
            <p:cNvSpPr/>
            <p:nvPr/>
          </p:nvSpPr>
          <p:spPr bwMode="auto">
            <a:xfrm>
              <a:off x="7912100" y="1758950"/>
              <a:ext cx="19050"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5" name="Freeform 145"/>
            <p:cNvSpPr/>
            <p:nvPr/>
          </p:nvSpPr>
          <p:spPr bwMode="auto">
            <a:xfrm>
              <a:off x="8131175" y="1758950"/>
              <a:ext cx="17463"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6" name="Freeform 146"/>
            <p:cNvSpPr/>
            <p:nvPr/>
          </p:nvSpPr>
          <p:spPr bwMode="auto">
            <a:xfrm>
              <a:off x="8913813" y="1485900"/>
              <a:ext cx="382587" cy="419100"/>
            </a:xfrm>
            <a:custGeom>
              <a:avLst/>
              <a:gdLst>
                <a:gd name="T0" fmla="*/ 8 w 168"/>
                <a:gd name="T1" fmla="*/ 40 h 184"/>
                <a:gd name="T2" fmla="*/ 84 w 168"/>
                <a:gd name="T3" fmla="*/ 184 h 184"/>
                <a:gd name="T4" fmla="*/ 84 w 168"/>
                <a:gd name="T5" fmla="*/ 184 h 184"/>
                <a:gd name="T6" fmla="*/ 160 w 168"/>
                <a:gd name="T7" fmla="*/ 40 h 184"/>
                <a:gd name="T8" fmla="*/ 84 w 168"/>
                <a:gd name="T9" fmla="*/ 0 h 184"/>
                <a:gd name="T10" fmla="*/ 8 w 168"/>
                <a:gd name="T11" fmla="*/ 40 h 184"/>
              </a:gdLst>
              <a:ahLst/>
              <a:cxnLst>
                <a:cxn ang="0">
                  <a:pos x="T0" y="T1"/>
                </a:cxn>
                <a:cxn ang="0">
                  <a:pos x="T2" y="T3"/>
                </a:cxn>
                <a:cxn ang="0">
                  <a:pos x="T4" y="T5"/>
                </a:cxn>
                <a:cxn ang="0">
                  <a:pos x="T6" y="T7"/>
                </a:cxn>
                <a:cxn ang="0">
                  <a:pos x="T8" y="T9"/>
                </a:cxn>
                <a:cxn ang="0">
                  <a:pos x="T10" y="T11"/>
                </a:cxn>
              </a:cxnLst>
              <a:rect l="0" t="0" r="r" b="b"/>
              <a:pathLst>
                <a:path w="168" h="184">
                  <a:moveTo>
                    <a:pt x="8" y="40"/>
                  </a:moveTo>
                  <a:cubicBezTo>
                    <a:pt x="8" y="40"/>
                    <a:pt x="0" y="132"/>
                    <a:pt x="84" y="184"/>
                  </a:cubicBezTo>
                  <a:cubicBezTo>
                    <a:pt x="84" y="184"/>
                    <a:pt x="84" y="184"/>
                    <a:pt x="84" y="184"/>
                  </a:cubicBezTo>
                  <a:cubicBezTo>
                    <a:pt x="168" y="132"/>
                    <a:pt x="160" y="40"/>
                    <a:pt x="160" y="40"/>
                  </a:cubicBezTo>
                  <a:cubicBezTo>
                    <a:pt x="160" y="40"/>
                    <a:pt x="109" y="39"/>
                    <a:pt x="84" y="0"/>
                  </a:cubicBezTo>
                  <a:cubicBezTo>
                    <a:pt x="59" y="39"/>
                    <a:pt x="8" y="40"/>
                    <a:pt x="8" y="4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7" name="Freeform 147"/>
            <p:cNvSpPr/>
            <p:nvPr/>
          </p:nvSpPr>
          <p:spPr bwMode="auto">
            <a:xfrm>
              <a:off x="5745163" y="2924175"/>
              <a:ext cx="273050" cy="55563"/>
            </a:xfrm>
            <a:custGeom>
              <a:avLst/>
              <a:gdLst>
                <a:gd name="T0" fmla="*/ 0 w 284"/>
                <a:gd name="T1" fmla="*/ 0 h 57"/>
                <a:gd name="T2" fmla="*/ 0 w 284"/>
                <a:gd name="T3" fmla="*/ 57 h 57"/>
                <a:gd name="T4" fmla="*/ 284 w 284"/>
                <a:gd name="T5" fmla="*/ 57 h 57"/>
                <a:gd name="T6" fmla="*/ 284 w 284"/>
                <a:gd name="T7" fmla="*/ 0 h 57"/>
              </a:gdLst>
              <a:ahLst/>
              <a:cxnLst>
                <a:cxn ang="0">
                  <a:pos x="T0" y="T1"/>
                </a:cxn>
                <a:cxn ang="0">
                  <a:pos x="T2" y="T3"/>
                </a:cxn>
                <a:cxn ang="0">
                  <a:pos x="T4" y="T5"/>
                </a:cxn>
                <a:cxn ang="0">
                  <a:pos x="T6" y="T7"/>
                </a:cxn>
              </a:cxnLst>
              <a:rect l="0" t="0" r="r" b="b"/>
              <a:pathLst>
                <a:path w="284" h="57">
                  <a:moveTo>
                    <a:pt x="0" y="0"/>
                  </a:moveTo>
                  <a:lnTo>
                    <a:pt x="0" y="57"/>
                  </a:lnTo>
                  <a:lnTo>
                    <a:pt x="284" y="57"/>
                  </a:lnTo>
                  <a:lnTo>
                    <a:pt x="284"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8" name="Freeform 148"/>
            <p:cNvSpPr/>
            <p:nvPr/>
          </p:nvSpPr>
          <p:spPr bwMode="auto">
            <a:xfrm>
              <a:off x="5835650" y="2597150"/>
              <a:ext cx="36513" cy="73025"/>
            </a:xfrm>
            <a:custGeom>
              <a:avLst/>
              <a:gdLst>
                <a:gd name="T0" fmla="*/ 16 w 16"/>
                <a:gd name="T1" fmla="*/ 0 h 32"/>
                <a:gd name="T2" fmla="*/ 0 w 16"/>
                <a:gd name="T3" fmla="*/ 20 h 32"/>
                <a:gd name="T4" fmla="*/ 4 w 16"/>
                <a:gd name="T5" fmla="*/ 32 h 32"/>
              </a:gdLst>
              <a:ahLst/>
              <a:cxnLst>
                <a:cxn ang="0">
                  <a:pos x="T0" y="T1"/>
                </a:cxn>
                <a:cxn ang="0">
                  <a:pos x="T2" y="T3"/>
                </a:cxn>
                <a:cxn ang="0">
                  <a:pos x="T4" y="T5"/>
                </a:cxn>
              </a:cxnLst>
              <a:rect l="0" t="0" r="r" b="b"/>
              <a:pathLst>
                <a:path w="16" h="32">
                  <a:moveTo>
                    <a:pt x="16" y="0"/>
                  </a:moveTo>
                  <a:cubicBezTo>
                    <a:pt x="7" y="2"/>
                    <a:pt x="0" y="10"/>
                    <a:pt x="0" y="20"/>
                  </a:cubicBezTo>
                  <a:cubicBezTo>
                    <a:pt x="0" y="24"/>
                    <a:pt x="2" y="28"/>
                    <a:pt x="4" y="32"/>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59" name="Freeform 149"/>
            <p:cNvSpPr/>
            <p:nvPr/>
          </p:nvSpPr>
          <p:spPr bwMode="auto">
            <a:xfrm>
              <a:off x="5726113" y="2560638"/>
              <a:ext cx="309562" cy="363537"/>
            </a:xfrm>
            <a:custGeom>
              <a:avLst/>
              <a:gdLst>
                <a:gd name="T0" fmla="*/ 136 w 136"/>
                <a:gd name="T1" fmla="*/ 160 h 160"/>
                <a:gd name="T2" fmla="*/ 0 w 136"/>
                <a:gd name="T3" fmla="*/ 160 h 160"/>
                <a:gd name="T4" fmla="*/ 0 w 136"/>
                <a:gd name="T5" fmla="*/ 148 h 160"/>
                <a:gd name="T6" fmla="*/ 8 w 136"/>
                <a:gd name="T7" fmla="*/ 140 h 160"/>
                <a:gd name="T8" fmla="*/ 56 w 136"/>
                <a:gd name="T9" fmla="*/ 108 h 160"/>
                <a:gd name="T10" fmla="*/ 56 w 136"/>
                <a:gd name="T11" fmla="*/ 84 h 160"/>
                <a:gd name="T12" fmla="*/ 45 w 136"/>
                <a:gd name="T13" fmla="*/ 63 h 160"/>
                <a:gd name="T14" fmla="*/ 32 w 136"/>
                <a:gd name="T15" fmla="*/ 36 h 160"/>
                <a:gd name="T16" fmla="*/ 68 w 136"/>
                <a:gd name="T17" fmla="*/ 0 h 160"/>
                <a:gd name="T18" fmla="*/ 104 w 136"/>
                <a:gd name="T19" fmla="*/ 36 h 160"/>
                <a:gd name="T20" fmla="*/ 91 w 136"/>
                <a:gd name="T21" fmla="*/ 63 h 160"/>
                <a:gd name="T22" fmla="*/ 80 w 136"/>
                <a:gd name="T23" fmla="*/ 83 h 160"/>
                <a:gd name="T24" fmla="*/ 80 w 136"/>
                <a:gd name="T25" fmla="*/ 108 h 160"/>
                <a:gd name="T26" fmla="*/ 128 w 136"/>
                <a:gd name="T27" fmla="*/ 140 h 160"/>
                <a:gd name="T28" fmla="*/ 136 w 136"/>
                <a:gd name="T29" fmla="*/ 148 h 160"/>
                <a:gd name="T30" fmla="*/ 136 w 136"/>
                <a:gd name="T3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0" name="Line 150"/>
            <p:cNvSpPr>
              <a:spLocks noChangeShapeType="1"/>
            </p:cNvSpPr>
            <p:nvPr/>
          </p:nvSpPr>
          <p:spPr bwMode="auto">
            <a:xfrm flipV="1">
              <a:off x="7056438" y="2743200"/>
              <a:ext cx="53975"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1" name="Line 151"/>
            <p:cNvSpPr>
              <a:spLocks noChangeShapeType="1"/>
            </p:cNvSpPr>
            <p:nvPr/>
          </p:nvSpPr>
          <p:spPr bwMode="auto">
            <a:xfrm>
              <a:off x="7056438" y="2743200"/>
              <a:ext cx="53975"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2" name="Line 152"/>
            <p:cNvSpPr>
              <a:spLocks noChangeShapeType="1"/>
            </p:cNvSpPr>
            <p:nvPr/>
          </p:nvSpPr>
          <p:spPr bwMode="auto">
            <a:xfrm flipV="1">
              <a:off x="6800850" y="2852738"/>
              <a:ext cx="55563"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3" name="Line 153"/>
            <p:cNvSpPr>
              <a:spLocks noChangeShapeType="1"/>
            </p:cNvSpPr>
            <p:nvPr/>
          </p:nvSpPr>
          <p:spPr bwMode="auto">
            <a:xfrm>
              <a:off x="6800850" y="2852738"/>
              <a:ext cx="55563"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4" name="Line 154"/>
            <p:cNvSpPr>
              <a:spLocks noChangeShapeType="1"/>
            </p:cNvSpPr>
            <p:nvPr/>
          </p:nvSpPr>
          <p:spPr bwMode="auto">
            <a:xfrm flipV="1">
              <a:off x="6929438" y="2852738"/>
              <a:ext cx="53975"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5" name="Line 155"/>
            <p:cNvSpPr>
              <a:spLocks noChangeShapeType="1"/>
            </p:cNvSpPr>
            <p:nvPr/>
          </p:nvSpPr>
          <p:spPr bwMode="auto">
            <a:xfrm>
              <a:off x="6929438" y="2852738"/>
              <a:ext cx="53975"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6" name="Line 156"/>
            <p:cNvSpPr>
              <a:spLocks noChangeShapeType="1"/>
            </p:cNvSpPr>
            <p:nvPr/>
          </p:nvSpPr>
          <p:spPr bwMode="auto">
            <a:xfrm flipV="1">
              <a:off x="6929438" y="2743200"/>
              <a:ext cx="53975" cy="539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7" name="Line 157"/>
            <p:cNvSpPr>
              <a:spLocks noChangeShapeType="1"/>
            </p:cNvSpPr>
            <p:nvPr/>
          </p:nvSpPr>
          <p:spPr bwMode="auto">
            <a:xfrm>
              <a:off x="6956425" y="2770188"/>
              <a:ext cx="26988" cy="269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8" name="Freeform 158"/>
            <p:cNvSpPr/>
            <p:nvPr/>
          </p:nvSpPr>
          <p:spPr bwMode="auto">
            <a:xfrm>
              <a:off x="7037388" y="2560638"/>
              <a:ext cx="36512" cy="109537"/>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69" name="Line 159"/>
            <p:cNvSpPr>
              <a:spLocks noChangeShapeType="1"/>
            </p:cNvSpPr>
            <p:nvPr/>
          </p:nvSpPr>
          <p:spPr bwMode="auto">
            <a:xfrm>
              <a:off x="7000875" y="2614613"/>
              <a:ext cx="36513"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0" name="Freeform 160"/>
            <p:cNvSpPr/>
            <p:nvPr/>
          </p:nvSpPr>
          <p:spPr bwMode="auto">
            <a:xfrm>
              <a:off x="6746875" y="2614613"/>
              <a:ext cx="419100" cy="365125"/>
            </a:xfrm>
            <a:custGeom>
              <a:avLst/>
              <a:gdLst>
                <a:gd name="T0" fmla="*/ 341 w 436"/>
                <a:gd name="T1" fmla="*/ 0 h 379"/>
                <a:gd name="T2" fmla="*/ 436 w 436"/>
                <a:gd name="T3" fmla="*/ 0 h 379"/>
                <a:gd name="T4" fmla="*/ 436 w 436"/>
                <a:gd name="T5" fmla="*/ 379 h 379"/>
                <a:gd name="T6" fmla="*/ 436 w 436"/>
                <a:gd name="T7" fmla="*/ 379 h 379"/>
                <a:gd name="T8" fmla="*/ 0 w 436"/>
                <a:gd name="T9" fmla="*/ 379 h 379"/>
                <a:gd name="T10" fmla="*/ 0 w 436"/>
                <a:gd name="T11" fmla="*/ 171 h 379"/>
              </a:gdLst>
              <a:ahLst/>
              <a:cxnLst>
                <a:cxn ang="0">
                  <a:pos x="T0" y="T1"/>
                </a:cxn>
                <a:cxn ang="0">
                  <a:pos x="T2" y="T3"/>
                </a:cxn>
                <a:cxn ang="0">
                  <a:pos x="T4" y="T5"/>
                </a:cxn>
                <a:cxn ang="0">
                  <a:pos x="T6" y="T7"/>
                </a:cxn>
                <a:cxn ang="0">
                  <a:pos x="T8" y="T9"/>
                </a:cxn>
                <a:cxn ang="0">
                  <a:pos x="T10" y="T11"/>
                </a:cxn>
              </a:cxnLst>
              <a:rect l="0" t="0" r="r" b="b"/>
              <a:pathLst>
                <a:path w="436" h="379">
                  <a:moveTo>
                    <a:pt x="341" y="0"/>
                  </a:moveTo>
                  <a:lnTo>
                    <a:pt x="436" y="0"/>
                  </a:lnTo>
                  <a:lnTo>
                    <a:pt x="436" y="379"/>
                  </a:lnTo>
                  <a:lnTo>
                    <a:pt x="436" y="379"/>
                  </a:lnTo>
                  <a:lnTo>
                    <a:pt x="0" y="379"/>
                  </a:lnTo>
                  <a:lnTo>
                    <a:pt x="0" y="171"/>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1" name="Rectangle 161"/>
            <p:cNvSpPr>
              <a:spLocks noChangeArrowheads="1"/>
            </p:cNvSpPr>
            <p:nvPr/>
          </p:nvSpPr>
          <p:spPr bwMode="auto">
            <a:xfrm>
              <a:off x="7056438" y="2852738"/>
              <a:ext cx="53975" cy="539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2" name="Oval 162"/>
            <p:cNvSpPr>
              <a:spLocks noChangeArrowheads="1"/>
            </p:cNvSpPr>
            <p:nvPr/>
          </p:nvSpPr>
          <p:spPr bwMode="auto">
            <a:xfrm>
              <a:off x="6746875" y="2560638"/>
              <a:ext cx="217488" cy="2190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3" name="Line 163"/>
            <p:cNvSpPr>
              <a:spLocks noChangeShapeType="1"/>
            </p:cNvSpPr>
            <p:nvPr/>
          </p:nvSpPr>
          <p:spPr bwMode="auto">
            <a:xfrm>
              <a:off x="6783388" y="2670175"/>
              <a:ext cx="7302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4" name="Line 164"/>
            <p:cNvSpPr>
              <a:spLocks noChangeShapeType="1"/>
            </p:cNvSpPr>
            <p:nvPr/>
          </p:nvSpPr>
          <p:spPr bwMode="auto">
            <a:xfrm>
              <a:off x="6856413" y="2597150"/>
              <a:ext cx="0" cy="7302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5" name="Rectangle 165"/>
            <p:cNvSpPr>
              <a:spLocks noChangeArrowheads="1"/>
            </p:cNvSpPr>
            <p:nvPr/>
          </p:nvSpPr>
          <p:spPr bwMode="auto">
            <a:xfrm>
              <a:off x="7839075" y="2787650"/>
              <a:ext cx="55563" cy="1555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6" name="Rectangle 166"/>
            <p:cNvSpPr>
              <a:spLocks noChangeArrowheads="1"/>
            </p:cNvSpPr>
            <p:nvPr/>
          </p:nvSpPr>
          <p:spPr bwMode="auto">
            <a:xfrm>
              <a:off x="7948613" y="2670175"/>
              <a:ext cx="55562" cy="273050"/>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7" name="Rectangle 167"/>
            <p:cNvSpPr>
              <a:spLocks noChangeArrowheads="1"/>
            </p:cNvSpPr>
            <p:nvPr/>
          </p:nvSpPr>
          <p:spPr bwMode="auto">
            <a:xfrm>
              <a:off x="8058150" y="2724150"/>
              <a:ext cx="53975" cy="219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8" name="Rectangle 168"/>
            <p:cNvSpPr>
              <a:spLocks noChangeArrowheads="1"/>
            </p:cNvSpPr>
            <p:nvPr/>
          </p:nvSpPr>
          <p:spPr bwMode="auto">
            <a:xfrm>
              <a:off x="8167688" y="2597150"/>
              <a:ext cx="53975" cy="346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79" name="Line 169"/>
            <p:cNvSpPr>
              <a:spLocks noChangeShapeType="1"/>
            </p:cNvSpPr>
            <p:nvPr/>
          </p:nvSpPr>
          <p:spPr bwMode="auto">
            <a:xfrm flipH="1">
              <a:off x="7820025" y="2943225"/>
              <a:ext cx="42068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0" name="Freeform 170"/>
            <p:cNvSpPr/>
            <p:nvPr/>
          </p:nvSpPr>
          <p:spPr bwMode="auto">
            <a:xfrm>
              <a:off x="8896350" y="2651125"/>
              <a:ext cx="327025" cy="328613"/>
            </a:xfrm>
            <a:custGeom>
              <a:avLst/>
              <a:gdLst>
                <a:gd name="T0" fmla="*/ 144 w 144"/>
                <a:gd name="T1" fmla="*/ 72 h 144"/>
                <a:gd name="T2" fmla="*/ 72 w 144"/>
                <a:gd name="T3" fmla="*/ 144 h 144"/>
                <a:gd name="T4" fmla="*/ 0 w 144"/>
                <a:gd name="T5" fmla="*/ 72 h 144"/>
                <a:gd name="T6" fmla="*/ 72 w 144"/>
                <a:gd name="T7" fmla="*/ 0 h 144"/>
                <a:gd name="T8" fmla="*/ 72 w 144"/>
                <a:gd name="T9" fmla="*/ 72 h 144"/>
                <a:gd name="T10" fmla="*/ 144 w 144"/>
                <a:gd name="T11" fmla="*/ 72 h 144"/>
              </a:gdLst>
              <a:ahLst/>
              <a:cxnLst>
                <a:cxn ang="0">
                  <a:pos x="T0" y="T1"/>
                </a:cxn>
                <a:cxn ang="0">
                  <a:pos x="T2" y="T3"/>
                </a:cxn>
                <a:cxn ang="0">
                  <a:pos x="T4" y="T5"/>
                </a:cxn>
                <a:cxn ang="0">
                  <a:pos x="T6" y="T7"/>
                </a:cxn>
                <a:cxn ang="0">
                  <a:pos x="T8" y="T9"/>
                </a:cxn>
                <a:cxn ang="0">
                  <a:pos x="T10" y="T11"/>
                </a:cxn>
              </a:cxnLst>
              <a:rect l="0" t="0" r="r" b="b"/>
              <a:pathLst>
                <a:path w="144" h="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1" name="Freeform 171"/>
            <p:cNvSpPr/>
            <p:nvPr/>
          </p:nvSpPr>
          <p:spPr bwMode="auto">
            <a:xfrm>
              <a:off x="9096375" y="2560638"/>
              <a:ext cx="219075" cy="219075"/>
            </a:xfrm>
            <a:custGeom>
              <a:avLst/>
              <a:gdLst>
                <a:gd name="T0" fmla="*/ 96 w 96"/>
                <a:gd name="T1" fmla="*/ 96 h 96"/>
                <a:gd name="T2" fmla="*/ 0 w 96"/>
                <a:gd name="T3" fmla="*/ 0 h 96"/>
                <a:gd name="T4" fmla="*/ 0 w 96"/>
                <a:gd name="T5" fmla="*/ 96 h 96"/>
                <a:gd name="T6" fmla="*/ 96 w 96"/>
                <a:gd name="T7" fmla="*/ 96 h 96"/>
              </a:gdLst>
              <a:ahLst/>
              <a:cxnLst>
                <a:cxn ang="0">
                  <a:pos x="T0" y="T1"/>
                </a:cxn>
                <a:cxn ang="0">
                  <a:pos x="T2" y="T3"/>
                </a:cxn>
                <a:cxn ang="0">
                  <a:pos x="T4" y="T5"/>
                </a:cxn>
                <a:cxn ang="0">
                  <a:pos x="T6" y="T7"/>
                </a:cxn>
              </a:cxnLst>
              <a:rect l="0" t="0" r="r" b="b"/>
              <a:pathLst>
                <a:path w="96" h="96">
                  <a:moveTo>
                    <a:pt x="96" y="96"/>
                  </a:moveTo>
                  <a:cubicBezTo>
                    <a:pt x="96" y="43"/>
                    <a:pt x="53" y="0"/>
                    <a:pt x="0" y="0"/>
                  </a:cubicBezTo>
                  <a:cubicBezTo>
                    <a:pt x="0" y="96"/>
                    <a:pt x="0" y="96"/>
                    <a:pt x="0" y="96"/>
                  </a:cubicBezTo>
                  <a:lnTo>
                    <a:pt x="96" y="96"/>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2" name="Freeform 172"/>
            <p:cNvSpPr/>
            <p:nvPr/>
          </p:nvSpPr>
          <p:spPr bwMode="auto">
            <a:xfrm>
              <a:off x="6770688" y="3851275"/>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3" name="Freeform 173"/>
            <p:cNvSpPr/>
            <p:nvPr/>
          </p:nvSpPr>
          <p:spPr bwMode="auto">
            <a:xfrm>
              <a:off x="6880225" y="374173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4" name="Rectangle 174"/>
            <p:cNvSpPr>
              <a:spLocks noChangeArrowheads="1"/>
            </p:cNvSpPr>
            <p:nvPr/>
          </p:nvSpPr>
          <p:spPr bwMode="auto">
            <a:xfrm>
              <a:off x="6764338" y="3944938"/>
              <a:ext cx="55562" cy="7302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5" name="Rectangle 175"/>
            <p:cNvSpPr>
              <a:spLocks noChangeArrowheads="1"/>
            </p:cNvSpPr>
            <p:nvPr/>
          </p:nvSpPr>
          <p:spPr bwMode="auto">
            <a:xfrm>
              <a:off x="6873875" y="3835400"/>
              <a:ext cx="55563" cy="18256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6" name="Rectangle 176"/>
            <p:cNvSpPr>
              <a:spLocks noChangeArrowheads="1"/>
            </p:cNvSpPr>
            <p:nvPr/>
          </p:nvSpPr>
          <p:spPr bwMode="auto">
            <a:xfrm>
              <a:off x="6983413" y="3889375"/>
              <a:ext cx="53975" cy="128588"/>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7" name="Rectangle 177"/>
            <p:cNvSpPr>
              <a:spLocks noChangeArrowheads="1"/>
            </p:cNvSpPr>
            <p:nvPr/>
          </p:nvSpPr>
          <p:spPr bwMode="auto">
            <a:xfrm>
              <a:off x="7092950" y="3762375"/>
              <a:ext cx="53975" cy="255588"/>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8" name="Line 178"/>
            <p:cNvSpPr>
              <a:spLocks noChangeShapeType="1"/>
            </p:cNvSpPr>
            <p:nvPr/>
          </p:nvSpPr>
          <p:spPr bwMode="auto">
            <a:xfrm flipH="1">
              <a:off x="6746875" y="4017963"/>
              <a:ext cx="4191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89" name="Freeform 179"/>
            <p:cNvSpPr/>
            <p:nvPr/>
          </p:nvSpPr>
          <p:spPr bwMode="auto">
            <a:xfrm>
              <a:off x="6989763" y="3795713"/>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0" name="Freeform 180"/>
            <p:cNvSpPr/>
            <p:nvPr/>
          </p:nvSpPr>
          <p:spPr bwMode="auto">
            <a:xfrm>
              <a:off x="7099300" y="3668713"/>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1" name="Line 181"/>
            <p:cNvSpPr>
              <a:spLocks noChangeShapeType="1"/>
            </p:cNvSpPr>
            <p:nvPr/>
          </p:nvSpPr>
          <p:spPr bwMode="auto">
            <a:xfrm>
              <a:off x="7119938" y="3689350"/>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2" name="Line 182"/>
            <p:cNvSpPr>
              <a:spLocks noChangeShapeType="1"/>
            </p:cNvSpPr>
            <p:nvPr/>
          </p:nvSpPr>
          <p:spPr bwMode="auto">
            <a:xfrm>
              <a:off x="6919913" y="3770313"/>
              <a:ext cx="73025" cy="381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3" name="Line 183"/>
            <p:cNvSpPr>
              <a:spLocks noChangeShapeType="1"/>
            </p:cNvSpPr>
            <p:nvPr/>
          </p:nvSpPr>
          <p:spPr bwMode="auto">
            <a:xfrm>
              <a:off x="6810375" y="3854450"/>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4" name="Line 184"/>
            <p:cNvSpPr>
              <a:spLocks noChangeShapeType="1"/>
            </p:cNvSpPr>
            <p:nvPr/>
          </p:nvSpPr>
          <p:spPr bwMode="auto">
            <a:xfrm flipV="1">
              <a:off x="6810375" y="3781425"/>
              <a:ext cx="73025" cy="7302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5" name="Line 185"/>
            <p:cNvSpPr>
              <a:spLocks noChangeShapeType="1"/>
            </p:cNvSpPr>
            <p:nvPr/>
          </p:nvSpPr>
          <p:spPr bwMode="auto">
            <a:xfrm flipV="1">
              <a:off x="7029450" y="3706813"/>
              <a:ext cx="71438" cy="9207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6" name="Freeform 186"/>
            <p:cNvSpPr/>
            <p:nvPr/>
          </p:nvSpPr>
          <p:spPr bwMode="auto">
            <a:xfrm>
              <a:off x="8986838" y="3633788"/>
              <a:ext cx="36512"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7" name="Freeform 187"/>
            <p:cNvSpPr/>
            <p:nvPr/>
          </p:nvSpPr>
          <p:spPr bwMode="auto">
            <a:xfrm>
              <a:off x="9188450" y="3633788"/>
              <a:ext cx="34925"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8" name="Rectangle 188"/>
            <p:cNvSpPr>
              <a:spLocks noChangeArrowheads="1"/>
            </p:cNvSpPr>
            <p:nvPr/>
          </p:nvSpPr>
          <p:spPr bwMode="auto">
            <a:xfrm>
              <a:off x="9205913" y="3817938"/>
              <a:ext cx="53975" cy="52387"/>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199" name="Rectangle 189"/>
            <p:cNvSpPr>
              <a:spLocks noChangeArrowheads="1"/>
            </p:cNvSpPr>
            <p:nvPr/>
          </p:nvSpPr>
          <p:spPr bwMode="auto">
            <a:xfrm>
              <a:off x="8950325" y="3925888"/>
              <a:ext cx="53975" cy="55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0" name="Rectangle 190"/>
            <p:cNvSpPr>
              <a:spLocks noChangeArrowheads="1"/>
            </p:cNvSpPr>
            <p:nvPr/>
          </p:nvSpPr>
          <p:spPr bwMode="auto">
            <a:xfrm>
              <a:off x="9078913" y="3925888"/>
              <a:ext cx="53975" cy="55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1" name="Rectangle 191"/>
            <p:cNvSpPr>
              <a:spLocks noChangeArrowheads="1"/>
            </p:cNvSpPr>
            <p:nvPr/>
          </p:nvSpPr>
          <p:spPr bwMode="auto">
            <a:xfrm>
              <a:off x="9205913" y="3925888"/>
              <a:ext cx="53975" cy="55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2" name="Line 192"/>
            <p:cNvSpPr>
              <a:spLocks noChangeShapeType="1"/>
            </p:cNvSpPr>
            <p:nvPr/>
          </p:nvSpPr>
          <p:spPr bwMode="auto">
            <a:xfrm flipV="1">
              <a:off x="8950325" y="3817938"/>
              <a:ext cx="53975" cy="523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3" name="Line 193"/>
            <p:cNvSpPr>
              <a:spLocks noChangeShapeType="1"/>
            </p:cNvSpPr>
            <p:nvPr/>
          </p:nvSpPr>
          <p:spPr bwMode="auto">
            <a:xfrm>
              <a:off x="8950325" y="3817938"/>
              <a:ext cx="53975" cy="523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4" name="Line 194"/>
            <p:cNvSpPr>
              <a:spLocks noChangeShapeType="1"/>
            </p:cNvSpPr>
            <p:nvPr/>
          </p:nvSpPr>
          <p:spPr bwMode="auto">
            <a:xfrm flipV="1">
              <a:off x="9078913" y="3817938"/>
              <a:ext cx="53975" cy="523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5" name="Line 195"/>
            <p:cNvSpPr>
              <a:spLocks noChangeShapeType="1"/>
            </p:cNvSpPr>
            <p:nvPr/>
          </p:nvSpPr>
          <p:spPr bwMode="auto">
            <a:xfrm>
              <a:off x="9078913" y="3817938"/>
              <a:ext cx="53975" cy="523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6" name="Freeform 196"/>
            <p:cNvSpPr/>
            <p:nvPr/>
          </p:nvSpPr>
          <p:spPr bwMode="auto">
            <a:xfrm>
              <a:off x="8896350" y="3689350"/>
              <a:ext cx="419100" cy="365125"/>
            </a:xfrm>
            <a:custGeom>
              <a:avLst/>
              <a:gdLst>
                <a:gd name="T0" fmla="*/ 340 w 435"/>
                <a:gd name="T1" fmla="*/ 0 h 379"/>
                <a:gd name="T2" fmla="*/ 435 w 435"/>
                <a:gd name="T3" fmla="*/ 0 h 379"/>
                <a:gd name="T4" fmla="*/ 435 w 435"/>
                <a:gd name="T5" fmla="*/ 379 h 379"/>
                <a:gd name="T6" fmla="*/ 0 w 435"/>
                <a:gd name="T7" fmla="*/ 379 h 379"/>
                <a:gd name="T8" fmla="*/ 0 w 435"/>
                <a:gd name="T9" fmla="*/ 0 h 379"/>
                <a:gd name="T10" fmla="*/ 94 w 435"/>
                <a:gd name="T11" fmla="*/ 0 h 379"/>
              </a:gdLst>
              <a:ahLst/>
              <a:cxnLst>
                <a:cxn ang="0">
                  <a:pos x="T0" y="T1"/>
                </a:cxn>
                <a:cxn ang="0">
                  <a:pos x="T2" y="T3"/>
                </a:cxn>
                <a:cxn ang="0">
                  <a:pos x="T4" y="T5"/>
                </a:cxn>
                <a:cxn ang="0">
                  <a:pos x="T6" y="T7"/>
                </a:cxn>
                <a:cxn ang="0">
                  <a:pos x="T8" y="T9"/>
                </a:cxn>
                <a:cxn ang="0">
                  <a:pos x="T10" y="T11"/>
                </a:cxn>
              </a:cxnLst>
              <a:rect l="0" t="0" r="r" b="b"/>
              <a:pathLst>
                <a:path w="435" h="379">
                  <a:moveTo>
                    <a:pt x="340" y="0"/>
                  </a:moveTo>
                  <a:lnTo>
                    <a:pt x="435" y="0"/>
                  </a:lnTo>
                  <a:lnTo>
                    <a:pt x="435" y="379"/>
                  </a:lnTo>
                  <a:lnTo>
                    <a:pt x="0" y="379"/>
                  </a:lnTo>
                  <a:lnTo>
                    <a:pt x="0" y="0"/>
                  </a:lnTo>
                  <a:lnTo>
                    <a:pt x="94"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7" name="Line 197"/>
            <p:cNvSpPr>
              <a:spLocks noChangeShapeType="1"/>
            </p:cNvSpPr>
            <p:nvPr/>
          </p:nvSpPr>
          <p:spPr bwMode="auto">
            <a:xfrm>
              <a:off x="9023350" y="3689350"/>
              <a:ext cx="1651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8" name="Freeform 198"/>
            <p:cNvSpPr/>
            <p:nvPr/>
          </p:nvSpPr>
          <p:spPr bwMode="auto">
            <a:xfrm>
              <a:off x="5672138" y="3689350"/>
              <a:ext cx="363537" cy="365125"/>
            </a:xfrm>
            <a:custGeom>
              <a:avLst/>
              <a:gdLst>
                <a:gd name="T0" fmla="*/ 160 w 160"/>
                <a:gd name="T1" fmla="*/ 80 h 160"/>
                <a:gd name="T2" fmla="*/ 80 w 160"/>
                <a:gd name="T3" fmla="*/ 160 h 160"/>
                <a:gd name="T4" fmla="*/ 0 w 160"/>
                <a:gd name="T5" fmla="*/ 80 h 160"/>
                <a:gd name="T6" fmla="*/ 80 w 160"/>
                <a:gd name="T7" fmla="*/ 0 h 160"/>
              </a:gdLst>
              <a:ahLst/>
              <a:cxnLst>
                <a:cxn ang="0">
                  <a:pos x="T0" y="T1"/>
                </a:cxn>
                <a:cxn ang="0">
                  <a:pos x="T2" y="T3"/>
                </a:cxn>
                <a:cxn ang="0">
                  <a:pos x="T4" y="T5"/>
                </a:cxn>
                <a:cxn ang="0">
                  <a:pos x="T6" y="T7"/>
                </a:cxn>
              </a:cxnLst>
              <a:rect l="0" t="0" r="r" b="b"/>
              <a:pathLst>
                <a:path w="160" h="160">
                  <a:moveTo>
                    <a:pt x="160" y="80"/>
                  </a:moveTo>
                  <a:cubicBezTo>
                    <a:pt x="160" y="124"/>
                    <a:pt x="124" y="160"/>
                    <a:pt x="80" y="160"/>
                  </a:cubicBezTo>
                  <a:cubicBezTo>
                    <a:pt x="36" y="160"/>
                    <a:pt x="0" y="124"/>
                    <a:pt x="0" y="80"/>
                  </a:cubicBezTo>
                  <a:cubicBezTo>
                    <a:pt x="0" y="36"/>
                    <a:pt x="36" y="0"/>
                    <a:pt x="80"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09" name="Oval 199"/>
            <p:cNvSpPr>
              <a:spLocks noChangeArrowheads="1"/>
            </p:cNvSpPr>
            <p:nvPr/>
          </p:nvSpPr>
          <p:spPr bwMode="auto">
            <a:xfrm>
              <a:off x="5808663" y="3825875"/>
              <a:ext cx="90487" cy="9207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0" name="Line 200"/>
            <p:cNvSpPr>
              <a:spLocks noChangeShapeType="1"/>
            </p:cNvSpPr>
            <p:nvPr/>
          </p:nvSpPr>
          <p:spPr bwMode="auto">
            <a:xfrm flipH="1" flipV="1">
              <a:off x="5889625" y="3908425"/>
              <a:ext cx="93663" cy="90488"/>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1" name="Line 201"/>
            <p:cNvSpPr>
              <a:spLocks noChangeShapeType="1"/>
            </p:cNvSpPr>
            <p:nvPr/>
          </p:nvSpPr>
          <p:spPr bwMode="auto">
            <a:xfrm>
              <a:off x="5903913" y="3870325"/>
              <a:ext cx="131762"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2" name="Line 202"/>
            <p:cNvSpPr>
              <a:spLocks noChangeShapeType="1"/>
            </p:cNvSpPr>
            <p:nvPr/>
          </p:nvSpPr>
          <p:spPr bwMode="auto">
            <a:xfrm flipV="1">
              <a:off x="5853113" y="3689350"/>
              <a:ext cx="0" cy="131763"/>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3" name="Freeform 203"/>
            <p:cNvSpPr/>
            <p:nvPr/>
          </p:nvSpPr>
          <p:spPr bwMode="auto">
            <a:xfrm>
              <a:off x="5889625" y="3633788"/>
              <a:ext cx="201613" cy="201612"/>
            </a:xfrm>
            <a:custGeom>
              <a:avLst/>
              <a:gdLst>
                <a:gd name="T0" fmla="*/ 88 w 88"/>
                <a:gd name="T1" fmla="*/ 88 h 88"/>
                <a:gd name="T2" fmla="*/ 0 w 88"/>
                <a:gd name="T3" fmla="*/ 0 h 88"/>
                <a:gd name="T4" fmla="*/ 0 w 88"/>
                <a:gd name="T5" fmla="*/ 0 h 88"/>
                <a:gd name="T6" fmla="*/ 0 w 88"/>
                <a:gd name="T7" fmla="*/ 69 h 88"/>
                <a:gd name="T8" fmla="*/ 19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cubicBezTo>
                    <a:pt x="88" y="39"/>
                    <a:pt x="49" y="0"/>
                    <a:pt x="0" y="0"/>
                  </a:cubicBezTo>
                  <a:cubicBezTo>
                    <a:pt x="0" y="0"/>
                    <a:pt x="0" y="0"/>
                    <a:pt x="0" y="0"/>
                  </a:cubicBezTo>
                  <a:cubicBezTo>
                    <a:pt x="0" y="69"/>
                    <a:pt x="0" y="69"/>
                    <a:pt x="0" y="69"/>
                  </a:cubicBezTo>
                  <a:cubicBezTo>
                    <a:pt x="11" y="69"/>
                    <a:pt x="19" y="77"/>
                    <a:pt x="19" y="88"/>
                  </a:cubicBezTo>
                  <a:lnTo>
                    <a:pt x="88" y="8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4" name="Freeform 204"/>
            <p:cNvSpPr/>
            <p:nvPr/>
          </p:nvSpPr>
          <p:spPr bwMode="auto">
            <a:xfrm>
              <a:off x="5672138" y="4945063"/>
              <a:ext cx="419100" cy="165100"/>
            </a:xfrm>
            <a:custGeom>
              <a:avLst/>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5" name="Freeform 205"/>
            <p:cNvSpPr/>
            <p:nvPr/>
          </p:nvSpPr>
          <p:spPr bwMode="auto">
            <a:xfrm>
              <a:off x="5672138" y="4800600"/>
              <a:ext cx="419100" cy="144463"/>
            </a:xfrm>
            <a:custGeom>
              <a:avLst/>
              <a:gdLst>
                <a:gd name="T0" fmla="*/ 0 w 436"/>
                <a:gd name="T1" fmla="*/ 151 h 151"/>
                <a:gd name="T2" fmla="*/ 0 w 436"/>
                <a:gd name="T3" fmla="*/ 0 h 151"/>
                <a:gd name="T4" fmla="*/ 436 w 436"/>
                <a:gd name="T5" fmla="*/ 0 h 151"/>
                <a:gd name="T6" fmla="*/ 436 w 436"/>
                <a:gd name="T7" fmla="*/ 151 h 151"/>
              </a:gdLst>
              <a:ah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6" name="Freeform 206"/>
            <p:cNvSpPr/>
            <p:nvPr/>
          </p:nvSpPr>
          <p:spPr bwMode="auto">
            <a:xfrm>
              <a:off x="5762625" y="4745038"/>
              <a:ext cx="73025" cy="55562"/>
            </a:xfrm>
            <a:custGeom>
              <a:avLst/>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7" name="Rectangle 207"/>
            <p:cNvSpPr>
              <a:spLocks noChangeArrowheads="1"/>
            </p:cNvSpPr>
            <p:nvPr/>
          </p:nvSpPr>
          <p:spPr bwMode="auto">
            <a:xfrm>
              <a:off x="5835650" y="4727575"/>
              <a:ext cx="90488" cy="3651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8" name="Freeform 208"/>
            <p:cNvSpPr/>
            <p:nvPr/>
          </p:nvSpPr>
          <p:spPr bwMode="auto">
            <a:xfrm>
              <a:off x="5926138" y="4745038"/>
              <a:ext cx="73025" cy="55562"/>
            </a:xfrm>
            <a:custGeom>
              <a:avLst/>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19" name="Rectangle 209"/>
            <p:cNvSpPr>
              <a:spLocks noChangeArrowheads="1"/>
            </p:cNvSpPr>
            <p:nvPr/>
          </p:nvSpPr>
          <p:spPr bwMode="auto">
            <a:xfrm>
              <a:off x="5762625" y="4908550"/>
              <a:ext cx="55563" cy="92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0" name="Rectangle 210"/>
            <p:cNvSpPr>
              <a:spLocks noChangeArrowheads="1"/>
            </p:cNvSpPr>
            <p:nvPr/>
          </p:nvSpPr>
          <p:spPr bwMode="auto">
            <a:xfrm>
              <a:off x="5945188" y="4908550"/>
              <a:ext cx="53975" cy="92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1" name="Rectangle 211"/>
            <p:cNvSpPr>
              <a:spLocks noChangeArrowheads="1"/>
            </p:cNvSpPr>
            <p:nvPr/>
          </p:nvSpPr>
          <p:spPr bwMode="auto">
            <a:xfrm>
              <a:off x="7839075" y="3998913"/>
              <a:ext cx="55563" cy="55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2" name="Rectangle 212"/>
            <p:cNvSpPr>
              <a:spLocks noChangeArrowheads="1"/>
            </p:cNvSpPr>
            <p:nvPr/>
          </p:nvSpPr>
          <p:spPr bwMode="auto">
            <a:xfrm>
              <a:off x="7948613" y="3925888"/>
              <a:ext cx="55562" cy="128587"/>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3" name="Rectangle 213"/>
            <p:cNvSpPr>
              <a:spLocks noChangeArrowheads="1"/>
            </p:cNvSpPr>
            <p:nvPr/>
          </p:nvSpPr>
          <p:spPr bwMode="auto">
            <a:xfrm>
              <a:off x="8058150" y="3835400"/>
              <a:ext cx="53975" cy="219075"/>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4" name="Rectangle 214"/>
            <p:cNvSpPr>
              <a:spLocks noChangeArrowheads="1"/>
            </p:cNvSpPr>
            <p:nvPr/>
          </p:nvSpPr>
          <p:spPr bwMode="auto">
            <a:xfrm>
              <a:off x="8167688" y="3744913"/>
              <a:ext cx="53975" cy="309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5" name="Line 215"/>
            <p:cNvSpPr>
              <a:spLocks noChangeShapeType="1"/>
            </p:cNvSpPr>
            <p:nvPr/>
          </p:nvSpPr>
          <p:spPr bwMode="auto">
            <a:xfrm flipH="1">
              <a:off x="7820025" y="4054475"/>
              <a:ext cx="42068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6" name="Line 216"/>
            <p:cNvSpPr>
              <a:spLocks noChangeShapeType="1"/>
            </p:cNvSpPr>
            <p:nvPr/>
          </p:nvSpPr>
          <p:spPr bwMode="auto">
            <a:xfrm flipH="1">
              <a:off x="7839075" y="3633788"/>
              <a:ext cx="382588" cy="3286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7" name="Freeform 217"/>
            <p:cNvSpPr/>
            <p:nvPr/>
          </p:nvSpPr>
          <p:spPr bwMode="auto">
            <a:xfrm>
              <a:off x="8167688" y="3633788"/>
              <a:ext cx="53975" cy="55562"/>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8" name="Rectangle 218"/>
            <p:cNvSpPr>
              <a:spLocks noChangeArrowheads="1"/>
            </p:cNvSpPr>
            <p:nvPr/>
          </p:nvSpPr>
          <p:spPr bwMode="auto">
            <a:xfrm>
              <a:off x="6746875" y="4764088"/>
              <a:ext cx="419100" cy="30956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29" name="Line 219"/>
            <p:cNvSpPr>
              <a:spLocks noChangeShapeType="1"/>
            </p:cNvSpPr>
            <p:nvPr/>
          </p:nvSpPr>
          <p:spPr bwMode="auto">
            <a:xfrm flipV="1">
              <a:off x="6800850" y="4818063"/>
              <a:ext cx="0" cy="20002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0" name="Line 220"/>
            <p:cNvSpPr>
              <a:spLocks noChangeShapeType="1"/>
            </p:cNvSpPr>
            <p:nvPr/>
          </p:nvSpPr>
          <p:spPr bwMode="auto">
            <a:xfrm flipV="1">
              <a:off x="6837363"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1" name="Line 221"/>
            <p:cNvSpPr>
              <a:spLocks noChangeShapeType="1"/>
            </p:cNvSpPr>
            <p:nvPr/>
          </p:nvSpPr>
          <p:spPr bwMode="auto">
            <a:xfrm flipV="1">
              <a:off x="6892925"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2" name="Line 222"/>
            <p:cNvSpPr>
              <a:spLocks noChangeShapeType="1"/>
            </p:cNvSpPr>
            <p:nvPr/>
          </p:nvSpPr>
          <p:spPr bwMode="auto">
            <a:xfrm flipV="1">
              <a:off x="6929438"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3" name="Line 223"/>
            <p:cNvSpPr>
              <a:spLocks noChangeShapeType="1"/>
            </p:cNvSpPr>
            <p:nvPr/>
          </p:nvSpPr>
          <p:spPr bwMode="auto">
            <a:xfrm flipV="1">
              <a:off x="6964363"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4" name="Line 224"/>
            <p:cNvSpPr>
              <a:spLocks noChangeShapeType="1"/>
            </p:cNvSpPr>
            <p:nvPr/>
          </p:nvSpPr>
          <p:spPr bwMode="auto">
            <a:xfrm flipV="1">
              <a:off x="7019925"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5" name="Line 225"/>
            <p:cNvSpPr>
              <a:spLocks noChangeShapeType="1"/>
            </p:cNvSpPr>
            <p:nvPr/>
          </p:nvSpPr>
          <p:spPr bwMode="auto">
            <a:xfrm flipV="1">
              <a:off x="7056438" y="4818063"/>
              <a:ext cx="0" cy="163512"/>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6" name="Line 226"/>
            <p:cNvSpPr>
              <a:spLocks noChangeShapeType="1"/>
            </p:cNvSpPr>
            <p:nvPr/>
          </p:nvSpPr>
          <p:spPr bwMode="auto">
            <a:xfrm>
              <a:off x="6837363"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7" name="Line 227"/>
            <p:cNvSpPr>
              <a:spLocks noChangeShapeType="1"/>
            </p:cNvSpPr>
            <p:nvPr/>
          </p:nvSpPr>
          <p:spPr bwMode="auto">
            <a:xfrm>
              <a:off x="6892925"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8" name="Line 228"/>
            <p:cNvSpPr>
              <a:spLocks noChangeShapeType="1"/>
            </p:cNvSpPr>
            <p:nvPr/>
          </p:nvSpPr>
          <p:spPr bwMode="auto">
            <a:xfrm>
              <a:off x="6929438"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39" name="Line 229"/>
            <p:cNvSpPr>
              <a:spLocks noChangeShapeType="1"/>
            </p:cNvSpPr>
            <p:nvPr/>
          </p:nvSpPr>
          <p:spPr bwMode="auto">
            <a:xfrm>
              <a:off x="6964363"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0" name="Line 230"/>
            <p:cNvSpPr>
              <a:spLocks noChangeShapeType="1"/>
            </p:cNvSpPr>
            <p:nvPr/>
          </p:nvSpPr>
          <p:spPr bwMode="auto">
            <a:xfrm>
              <a:off x="7019925"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1" name="Line 231"/>
            <p:cNvSpPr>
              <a:spLocks noChangeShapeType="1"/>
            </p:cNvSpPr>
            <p:nvPr/>
          </p:nvSpPr>
          <p:spPr bwMode="auto">
            <a:xfrm>
              <a:off x="7056438" y="5018088"/>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2" name="Line 232"/>
            <p:cNvSpPr>
              <a:spLocks noChangeShapeType="1"/>
            </p:cNvSpPr>
            <p:nvPr/>
          </p:nvSpPr>
          <p:spPr bwMode="auto">
            <a:xfrm flipV="1">
              <a:off x="7110413" y="4818063"/>
              <a:ext cx="0" cy="200025"/>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3" name="Oval 233"/>
            <p:cNvSpPr>
              <a:spLocks noChangeArrowheads="1"/>
            </p:cNvSpPr>
            <p:nvPr/>
          </p:nvSpPr>
          <p:spPr bwMode="auto">
            <a:xfrm>
              <a:off x="7967663" y="4945063"/>
              <a:ext cx="127000" cy="128587"/>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4" name="Freeform 234"/>
            <p:cNvSpPr/>
            <p:nvPr/>
          </p:nvSpPr>
          <p:spPr bwMode="auto">
            <a:xfrm>
              <a:off x="7967663" y="4818063"/>
              <a:ext cx="127000" cy="63500"/>
            </a:xfrm>
            <a:custGeom>
              <a:avLst/>
              <a:gdLst>
                <a:gd name="T0" fmla="*/ 0 w 56"/>
                <a:gd name="T1" fmla="*/ 28 h 28"/>
                <a:gd name="T2" fmla="*/ 28 w 56"/>
                <a:gd name="T3" fmla="*/ 0 h 28"/>
                <a:gd name="T4" fmla="*/ 56 w 56"/>
                <a:gd name="T5" fmla="*/ 28 h 28"/>
              </a:gdLst>
              <a:ahLst/>
              <a:cxnLst>
                <a:cxn ang="0">
                  <a:pos x="T0" y="T1"/>
                </a:cxn>
                <a:cxn ang="0">
                  <a:pos x="T2" y="T3"/>
                </a:cxn>
                <a:cxn ang="0">
                  <a:pos x="T4" y="T5"/>
                </a:cxn>
              </a:cxnLst>
              <a:rect l="0" t="0" r="r" b="b"/>
              <a:pathLst>
                <a:path w="56" h="28">
                  <a:moveTo>
                    <a:pt x="0" y="28"/>
                  </a:moveTo>
                  <a:cubicBezTo>
                    <a:pt x="0" y="12"/>
                    <a:pt x="13" y="0"/>
                    <a:pt x="28" y="0"/>
                  </a:cubicBezTo>
                  <a:cubicBezTo>
                    <a:pt x="44" y="0"/>
                    <a:pt x="56" y="12"/>
                    <a:pt x="56" y="28"/>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5" name="Rectangle 235"/>
            <p:cNvSpPr>
              <a:spLocks noChangeArrowheads="1"/>
            </p:cNvSpPr>
            <p:nvPr/>
          </p:nvSpPr>
          <p:spPr bwMode="auto">
            <a:xfrm>
              <a:off x="7839075" y="4891088"/>
              <a:ext cx="382588" cy="236537"/>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6" name="Freeform 236"/>
            <p:cNvSpPr/>
            <p:nvPr/>
          </p:nvSpPr>
          <p:spPr bwMode="auto">
            <a:xfrm>
              <a:off x="7839075" y="4891088"/>
              <a:ext cx="55563" cy="53975"/>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7" name="Freeform 237"/>
            <p:cNvSpPr/>
            <p:nvPr/>
          </p:nvSpPr>
          <p:spPr bwMode="auto">
            <a:xfrm>
              <a:off x="8164513" y="4891088"/>
              <a:ext cx="55562" cy="53975"/>
            </a:xfrm>
            <a:custGeom>
              <a:avLst/>
              <a:gdLst>
                <a:gd name="T0" fmla="*/ 24 w 24"/>
                <a:gd name="T1" fmla="*/ 24 h 24"/>
                <a:gd name="T2" fmla="*/ 0 w 24"/>
                <a:gd name="T3" fmla="*/ 0 h 24"/>
              </a:gdLst>
              <a:ahLst/>
              <a:cxnLst>
                <a:cxn ang="0">
                  <a:pos x="T0" y="T1"/>
                </a:cxn>
                <a:cxn ang="0">
                  <a:pos x="T2" y="T3"/>
                </a:cxn>
              </a:cxnLst>
              <a:rect l="0" t="0" r="r" b="b"/>
              <a:pathLst>
                <a:path w="24" h="24">
                  <a:moveTo>
                    <a:pt x="24" y="24"/>
                  </a:moveTo>
                  <a:cubicBezTo>
                    <a:pt x="11" y="24"/>
                    <a:pt x="0" y="13"/>
                    <a:pt x="0"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8" name="Freeform 238"/>
            <p:cNvSpPr/>
            <p:nvPr/>
          </p:nvSpPr>
          <p:spPr bwMode="auto">
            <a:xfrm>
              <a:off x="8167688" y="5073650"/>
              <a:ext cx="53975" cy="53975"/>
            </a:xfrm>
            <a:custGeom>
              <a:avLst/>
              <a:gdLst>
                <a:gd name="T0" fmla="*/ 0 w 24"/>
                <a:gd name="T1" fmla="*/ 24 h 24"/>
                <a:gd name="T2" fmla="*/ 24 w 24"/>
                <a:gd name="T3" fmla="*/ 0 h 24"/>
              </a:gdLst>
              <a:ahLst/>
              <a:cxnLst>
                <a:cxn ang="0">
                  <a:pos x="T0" y="T1"/>
                </a:cxn>
                <a:cxn ang="0">
                  <a:pos x="T2" y="T3"/>
                </a:cxn>
              </a:cxnLst>
              <a:rect l="0" t="0" r="r" b="b"/>
              <a:pathLst>
                <a:path w="24" h="24">
                  <a:moveTo>
                    <a:pt x="0" y="24"/>
                  </a:moveTo>
                  <a:cubicBezTo>
                    <a:pt x="0" y="11"/>
                    <a:pt x="11" y="0"/>
                    <a:pt x="24"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49" name="Freeform 239"/>
            <p:cNvSpPr/>
            <p:nvPr/>
          </p:nvSpPr>
          <p:spPr bwMode="auto">
            <a:xfrm>
              <a:off x="7839075" y="5073650"/>
              <a:ext cx="55563" cy="539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13" y="0"/>
                    <a:pt x="24" y="11"/>
                    <a:pt x="24" y="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0" name="Freeform 240"/>
            <p:cNvSpPr/>
            <p:nvPr/>
          </p:nvSpPr>
          <p:spPr bwMode="auto">
            <a:xfrm>
              <a:off x="7820025" y="4708525"/>
              <a:ext cx="420688" cy="246063"/>
            </a:xfrm>
            <a:custGeom>
              <a:avLst/>
              <a:gdLst>
                <a:gd name="T0" fmla="*/ 19 w 436"/>
                <a:gd name="T1" fmla="*/ 189 h 256"/>
                <a:gd name="T2" fmla="*/ 0 w 436"/>
                <a:gd name="T3" fmla="*/ 73 h 256"/>
                <a:gd name="T4" fmla="*/ 393 w 436"/>
                <a:gd name="T5" fmla="*/ 0 h 256"/>
                <a:gd name="T6" fmla="*/ 436 w 436"/>
                <a:gd name="T7" fmla="*/ 249 h 256"/>
                <a:gd name="T8" fmla="*/ 417 w 436"/>
                <a:gd name="T9" fmla="*/ 256 h 256"/>
              </a:gdLst>
              <a:ahLst/>
              <a:cxnLst>
                <a:cxn ang="0">
                  <a:pos x="T0" y="T1"/>
                </a:cxn>
                <a:cxn ang="0">
                  <a:pos x="T2" y="T3"/>
                </a:cxn>
                <a:cxn ang="0">
                  <a:pos x="T4" y="T5"/>
                </a:cxn>
                <a:cxn ang="0">
                  <a:pos x="T6" y="T7"/>
                </a:cxn>
                <a:cxn ang="0">
                  <a:pos x="T8" y="T9"/>
                </a:cxn>
              </a:cxnLst>
              <a:rect l="0" t="0" r="r" b="b"/>
              <a:pathLst>
                <a:path w="436" h="256">
                  <a:moveTo>
                    <a:pt x="19" y="189"/>
                  </a:moveTo>
                  <a:lnTo>
                    <a:pt x="0" y="73"/>
                  </a:lnTo>
                  <a:lnTo>
                    <a:pt x="393" y="0"/>
                  </a:lnTo>
                  <a:lnTo>
                    <a:pt x="436" y="249"/>
                  </a:lnTo>
                  <a:lnTo>
                    <a:pt x="417" y="256"/>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1" name="Freeform 241"/>
            <p:cNvSpPr/>
            <p:nvPr/>
          </p:nvSpPr>
          <p:spPr bwMode="auto">
            <a:xfrm>
              <a:off x="7831138" y="4768850"/>
              <a:ext cx="49212" cy="65088"/>
            </a:xfrm>
            <a:custGeom>
              <a:avLst/>
              <a:gdLst>
                <a:gd name="T0" fmla="*/ 20 w 22"/>
                <a:gd name="T1" fmla="*/ 0 h 29"/>
                <a:gd name="T2" fmla="*/ 0 w 22"/>
                <a:gd name="T3" fmla="*/ 29 h 29"/>
              </a:gdLst>
              <a:ahLst/>
              <a:cxnLst>
                <a:cxn ang="0">
                  <a:pos x="T0" y="T1"/>
                </a:cxn>
                <a:cxn ang="0">
                  <a:pos x="T2" y="T3"/>
                </a:cxn>
              </a:cxnLst>
              <a:rect l="0" t="0" r="r" b="b"/>
              <a:pathLst>
                <a:path w="22" h="29">
                  <a:moveTo>
                    <a:pt x="20" y="0"/>
                  </a:moveTo>
                  <a:cubicBezTo>
                    <a:pt x="22" y="14"/>
                    <a:pt x="13" y="27"/>
                    <a:pt x="0" y="29"/>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2" name="Freeform 242"/>
            <p:cNvSpPr/>
            <p:nvPr/>
          </p:nvSpPr>
          <p:spPr bwMode="auto">
            <a:xfrm>
              <a:off x="8145463" y="4718050"/>
              <a:ext cx="63500" cy="52388"/>
            </a:xfrm>
            <a:custGeom>
              <a:avLst/>
              <a:gdLst>
                <a:gd name="T0" fmla="*/ 28 w 28"/>
                <a:gd name="T1" fmla="*/ 20 h 23"/>
                <a:gd name="T2" fmla="*/ 0 w 28"/>
                <a:gd name="T3" fmla="*/ 0 h 23"/>
              </a:gdLst>
              <a:ahLst/>
              <a:cxnLst>
                <a:cxn ang="0">
                  <a:pos x="T0" y="T1"/>
                </a:cxn>
                <a:cxn ang="0">
                  <a:pos x="T2" y="T3"/>
                </a:cxn>
              </a:cxnLst>
              <a:rect l="0" t="0" r="r" b="b"/>
              <a:pathLst>
                <a:path w="28" h="23">
                  <a:moveTo>
                    <a:pt x="28" y="20"/>
                  </a:moveTo>
                  <a:cubicBezTo>
                    <a:pt x="15" y="23"/>
                    <a:pt x="2" y="14"/>
                    <a:pt x="0"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3" name="Freeform 243"/>
            <p:cNvSpPr/>
            <p:nvPr/>
          </p:nvSpPr>
          <p:spPr bwMode="auto">
            <a:xfrm>
              <a:off x="5781675" y="5783263"/>
              <a:ext cx="273050" cy="419100"/>
            </a:xfrm>
            <a:custGeom>
              <a:avLst/>
              <a:gdLst>
                <a:gd name="T0" fmla="*/ 120 w 120"/>
                <a:gd name="T1" fmla="*/ 60 h 184"/>
                <a:gd name="T2" fmla="*/ 60 w 120"/>
                <a:gd name="T3" fmla="*/ 0 h 184"/>
                <a:gd name="T4" fmla="*/ 0 w 120"/>
                <a:gd name="T5" fmla="*/ 60 h 184"/>
                <a:gd name="T6" fmla="*/ 0 w 120"/>
                <a:gd name="T7" fmla="*/ 124 h 184"/>
                <a:gd name="T8" fmla="*/ 60 w 120"/>
                <a:gd name="T9" fmla="*/ 184 h 184"/>
                <a:gd name="T10" fmla="*/ 120 w 120"/>
                <a:gd name="T11" fmla="*/ 124 h 184"/>
              </a:gdLst>
              <a:ahLst/>
              <a:cxnLst>
                <a:cxn ang="0">
                  <a:pos x="T0" y="T1"/>
                </a:cxn>
                <a:cxn ang="0">
                  <a:pos x="T2" y="T3"/>
                </a:cxn>
                <a:cxn ang="0">
                  <a:pos x="T4" y="T5"/>
                </a:cxn>
                <a:cxn ang="0">
                  <a:pos x="T6" y="T7"/>
                </a:cxn>
                <a:cxn ang="0">
                  <a:pos x="T8" y="T9"/>
                </a:cxn>
                <a:cxn ang="0">
                  <a:pos x="T10" y="T11"/>
                </a:cxn>
              </a:cxnLst>
              <a:rect l="0" t="0" r="r" b="b"/>
              <a:pathLst>
                <a:path w="120" h="184">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4" name="Line 244"/>
            <p:cNvSpPr>
              <a:spLocks noChangeShapeType="1"/>
            </p:cNvSpPr>
            <p:nvPr/>
          </p:nvSpPr>
          <p:spPr bwMode="auto">
            <a:xfrm flipH="1">
              <a:off x="5708650" y="5965825"/>
              <a:ext cx="21748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5" name="Line 245"/>
            <p:cNvSpPr>
              <a:spLocks noChangeShapeType="1"/>
            </p:cNvSpPr>
            <p:nvPr/>
          </p:nvSpPr>
          <p:spPr bwMode="auto">
            <a:xfrm flipH="1">
              <a:off x="5708650" y="6019800"/>
              <a:ext cx="1809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6" name="Freeform 246"/>
            <p:cNvSpPr/>
            <p:nvPr/>
          </p:nvSpPr>
          <p:spPr bwMode="auto">
            <a:xfrm>
              <a:off x="8896350" y="4781550"/>
              <a:ext cx="419100" cy="273050"/>
            </a:xfrm>
            <a:custGeom>
              <a:avLst/>
              <a:gdLst>
                <a:gd name="T0" fmla="*/ 184 w 184"/>
                <a:gd name="T1" fmla="*/ 112 h 120"/>
                <a:gd name="T2" fmla="*/ 176 w 184"/>
                <a:gd name="T3" fmla="*/ 120 h 120"/>
                <a:gd name="T4" fmla="*/ 8 w 184"/>
                <a:gd name="T5" fmla="*/ 120 h 120"/>
                <a:gd name="T6" fmla="*/ 0 w 184"/>
                <a:gd name="T7" fmla="*/ 112 h 120"/>
                <a:gd name="T8" fmla="*/ 0 w 184"/>
                <a:gd name="T9" fmla="*/ 8 h 120"/>
                <a:gd name="T10" fmla="*/ 8 w 184"/>
                <a:gd name="T11" fmla="*/ 0 h 120"/>
                <a:gd name="T12" fmla="*/ 176 w 184"/>
                <a:gd name="T13" fmla="*/ 0 h 120"/>
                <a:gd name="T14" fmla="*/ 184 w 184"/>
                <a:gd name="T15" fmla="*/ 8 h 120"/>
                <a:gd name="T16" fmla="*/ 184 w 18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0">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7" name="Line 247"/>
            <p:cNvSpPr>
              <a:spLocks noChangeShapeType="1"/>
            </p:cNvSpPr>
            <p:nvPr/>
          </p:nvSpPr>
          <p:spPr bwMode="auto">
            <a:xfrm>
              <a:off x="8896350" y="4837113"/>
              <a:ext cx="4191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8" name="Line 248"/>
            <p:cNvSpPr>
              <a:spLocks noChangeShapeType="1"/>
            </p:cNvSpPr>
            <p:nvPr/>
          </p:nvSpPr>
          <p:spPr bwMode="auto">
            <a:xfrm>
              <a:off x="8896350" y="4872038"/>
              <a:ext cx="41910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59" name="Line 249"/>
            <p:cNvSpPr>
              <a:spLocks noChangeShapeType="1"/>
            </p:cNvSpPr>
            <p:nvPr/>
          </p:nvSpPr>
          <p:spPr bwMode="auto">
            <a:xfrm>
              <a:off x="8950325" y="4981575"/>
              <a:ext cx="12858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0" name="Freeform 250"/>
            <p:cNvSpPr/>
            <p:nvPr/>
          </p:nvSpPr>
          <p:spPr bwMode="auto">
            <a:xfrm>
              <a:off x="9169400" y="4945063"/>
              <a:ext cx="90488" cy="55562"/>
            </a:xfrm>
            <a:custGeom>
              <a:avLst/>
              <a:gdLst>
                <a:gd name="T0" fmla="*/ 28 w 40"/>
                <a:gd name="T1" fmla="*/ 0 h 24"/>
                <a:gd name="T2" fmla="*/ 20 w 40"/>
                <a:gd name="T3" fmla="*/ 3 h 24"/>
                <a:gd name="T4" fmla="*/ 12 w 40"/>
                <a:gd name="T5" fmla="*/ 0 h 24"/>
                <a:gd name="T6" fmla="*/ 0 w 40"/>
                <a:gd name="T7" fmla="*/ 12 h 24"/>
                <a:gd name="T8" fmla="*/ 12 w 40"/>
                <a:gd name="T9" fmla="*/ 24 h 24"/>
                <a:gd name="T10" fmla="*/ 20 w 40"/>
                <a:gd name="T11" fmla="*/ 21 h 24"/>
                <a:gd name="T12" fmla="*/ 28 w 40"/>
                <a:gd name="T13" fmla="*/ 24 h 24"/>
                <a:gd name="T14" fmla="*/ 40 w 40"/>
                <a:gd name="T15" fmla="*/ 12 h 24"/>
                <a:gd name="T16" fmla="*/ 28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1" name="Freeform 251"/>
            <p:cNvSpPr/>
            <p:nvPr/>
          </p:nvSpPr>
          <p:spPr bwMode="auto">
            <a:xfrm>
              <a:off x="6892925" y="5783263"/>
              <a:ext cx="217488" cy="328612"/>
            </a:xfrm>
            <a:custGeom>
              <a:avLst/>
              <a:gdLst>
                <a:gd name="T0" fmla="*/ 96 w 96"/>
                <a:gd name="T1" fmla="*/ 48 h 144"/>
                <a:gd name="T2" fmla="*/ 48 w 96"/>
                <a:gd name="T3" fmla="*/ 0 h 144"/>
                <a:gd name="T4" fmla="*/ 0 w 96"/>
                <a:gd name="T5" fmla="*/ 48 h 144"/>
                <a:gd name="T6" fmla="*/ 0 w 96"/>
                <a:gd name="T7" fmla="*/ 144 h 144"/>
              </a:gdLst>
              <a:ahLst/>
              <a:cxnLst>
                <a:cxn ang="0">
                  <a:pos x="T0" y="T1"/>
                </a:cxn>
                <a:cxn ang="0">
                  <a:pos x="T2" y="T3"/>
                </a:cxn>
                <a:cxn ang="0">
                  <a:pos x="T4" y="T5"/>
                </a:cxn>
                <a:cxn ang="0">
                  <a:pos x="T6" y="T7"/>
                </a:cxn>
              </a:cxnLst>
              <a:rect l="0" t="0" r="r" b="b"/>
              <a:pathLst>
                <a:path w="96" h="144">
                  <a:moveTo>
                    <a:pt x="96" y="48"/>
                  </a:moveTo>
                  <a:cubicBezTo>
                    <a:pt x="96" y="21"/>
                    <a:pt x="75" y="0"/>
                    <a:pt x="48" y="0"/>
                  </a:cubicBezTo>
                  <a:cubicBezTo>
                    <a:pt x="22" y="0"/>
                    <a:pt x="0" y="21"/>
                    <a:pt x="0" y="48"/>
                  </a:cubicBezTo>
                  <a:cubicBezTo>
                    <a:pt x="0" y="144"/>
                    <a:pt x="0" y="144"/>
                    <a:pt x="0" y="144"/>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2" name="Freeform 252"/>
            <p:cNvSpPr/>
            <p:nvPr/>
          </p:nvSpPr>
          <p:spPr bwMode="auto">
            <a:xfrm>
              <a:off x="6800850" y="6111875"/>
              <a:ext cx="309563" cy="90488"/>
            </a:xfrm>
            <a:custGeom>
              <a:avLst/>
              <a:gdLst>
                <a:gd name="T0" fmla="*/ 40 w 136"/>
                <a:gd name="T1" fmla="*/ 0 h 40"/>
                <a:gd name="T2" fmla="*/ 0 w 136"/>
                <a:gd name="T3" fmla="*/ 40 h 40"/>
                <a:gd name="T4" fmla="*/ 136 w 136"/>
                <a:gd name="T5" fmla="*/ 40 h 40"/>
              </a:gdLst>
              <a:ahLst/>
              <a:cxnLst>
                <a:cxn ang="0">
                  <a:pos x="T0" y="T1"/>
                </a:cxn>
                <a:cxn ang="0">
                  <a:pos x="T2" y="T3"/>
                </a:cxn>
                <a:cxn ang="0">
                  <a:pos x="T4" y="T5"/>
                </a:cxn>
              </a:cxnLst>
              <a:rect l="0" t="0" r="r" b="b"/>
              <a:pathLst>
                <a:path w="136" h="40">
                  <a:moveTo>
                    <a:pt x="40" y="0"/>
                  </a:moveTo>
                  <a:cubicBezTo>
                    <a:pt x="40" y="22"/>
                    <a:pt x="22" y="40"/>
                    <a:pt x="0" y="40"/>
                  </a:cubicBezTo>
                  <a:cubicBezTo>
                    <a:pt x="136" y="40"/>
                    <a:pt x="136" y="40"/>
                    <a:pt x="136" y="4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3" name="Line 253"/>
            <p:cNvSpPr>
              <a:spLocks noChangeShapeType="1"/>
            </p:cNvSpPr>
            <p:nvPr/>
          </p:nvSpPr>
          <p:spPr bwMode="auto">
            <a:xfrm flipH="1">
              <a:off x="6802438" y="6002338"/>
              <a:ext cx="182562"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4" name="Freeform 254"/>
            <p:cNvSpPr/>
            <p:nvPr/>
          </p:nvSpPr>
          <p:spPr bwMode="auto">
            <a:xfrm>
              <a:off x="7948613" y="5829300"/>
              <a:ext cx="163512" cy="163513"/>
            </a:xfrm>
            <a:custGeom>
              <a:avLst/>
              <a:gdLst>
                <a:gd name="T0" fmla="*/ 36 w 72"/>
                <a:gd name="T1" fmla="*/ 72 h 72"/>
                <a:gd name="T2" fmla="*/ 0 w 72"/>
                <a:gd name="T3" fmla="*/ 36 h 72"/>
                <a:gd name="T4" fmla="*/ 36 w 72"/>
                <a:gd name="T5" fmla="*/ 0 h 72"/>
                <a:gd name="T6" fmla="*/ 72 w 72"/>
                <a:gd name="T7" fmla="*/ 36 h 72"/>
              </a:gdLst>
              <a:ahLst/>
              <a:cxnLst>
                <a:cxn ang="0">
                  <a:pos x="T0" y="T1"/>
                </a:cxn>
                <a:cxn ang="0">
                  <a:pos x="T2" y="T3"/>
                </a:cxn>
                <a:cxn ang="0">
                  <a:pos x="T4" y="T5"/>
                </a:cxn>
                <a:cxn ang="0">
                  <a:pos x="T6" y="T7"/>
                </a:cxn>
              </a:cxnLst>
              <a:rect l="0" t="0" r="r" b="b"/>
              <a:pathLst>
                <a:path w="72" h="72">
                  <a:moveTo>
                    <a:pt x="36" y="72"/>
                  </a:moveTo>
                  <a:cubicBezTo>
                    <a:pt x="16" y="72"/>
                    <a:pt x="0" y="56"/>
                    <a:pt x="0" y="36"/>
                  </a:cubicBezTo>
                  <a:cubicBezTo>
                    <a:pt x="0" y="16"/>
                    <a:pt x="16" y="0"/>
                    <a:pt x="36" y="0"/>
                  </a:cubicBezTo>
                  <a:cubicBezTo>
                    <a:pt x="56" y="0"/>
                    <a:pt x="72" y="16"/>
                    <a:pt x="72" y="36"/>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5" name="Freeform 255"/>
            <p:cNvSpPr/>
            <p:nvPr/>
          </p:nvSpPr>
          <p:spPr bwMode="auto">
            <a:xfrm>
              <a:off x="7948613" y="5992813"/>
              <a:ext cx="163512" cy="163512"/>
            </a:xfrm>
            <a:custGeom>
              <a:avLst/>
              <a:gdLst>
                <a:gd name="T0" fmla="*/ 36 w 72"/>
                <a:gd name="T1" fmla="*/ 0 h 72"/>
                <a:gd name="T2" fmla="*/ 72 w 72"/>
                <a:gd name="T3" fmla="*/ 36 h 72"/>
                <a:gd name="T4" fmla="*/ 36 w 72"/>
                <a:gd name="T5" fmla="*/ 72 h 72"/>
                <a:gd name="T6" fmla="*/ 0 w 72"/>
                <a:gd name="T7" fmla="*/ 36 h 72"/>
              </a:gdLst>
              <a:ahLst/>
              <a:cxnLst>
                <a:cxn ang="0">
                  <a:pos x="T0" y="T1"/>
                </a:cxn>
                <a:cxn ang="0">
                  <a:pos x="T2" y="T3"/>
                </a:cxn>
                <a:cxn ang="0">
                  <a:pos x="T4" y="T5"/>
                </a:cxn>
                <a:cxn ang="0">
                  <a:pos x="T6" y="T7"/>
                </a:cxn>
              </a:cxnLst>
              <a:rect l="0" t="0" r="r" b="b"/>
              <a:pathLst>
                <a:path w="72" h="72">
                  <a:moveTo>
                    <a:pt x="36" y="0"/>
                  </a:moveTo>
                  <a:cubicBezTo>
                    <a:pt x="56" y="0"/>
                    <a:pt x="72" y="16"/>
                    <a:pt x="72" y="36"/>
                  </a:cubicBezTo>
                  <a:cubicBezTo>
                    <a:pt x="72" y="56"/>
                    <a:pt x="56" y="72"/>
                    <a:pt x="36" y="72"/>
                  </a:cubicBezTo>
                  <a:cubicBezTo>
                    <a:pt x="16" y="72"/>
                    <a:pt x="0" y="56"/>
                    <a:pt x="0" y="36"/>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6" name="Line 256"/>
            <p:cNvSpPr>
              <a:spLocks noChangeShapeType="1"/>
            </p:cNvSpPr>
            <p:nvPr/>
          </p:nvSpPr>
          <p:spPr bwMode="auto">
            <a:xfrm flipV="1">
              <a:off x="8031163" y="5783263"/>
              <a:ext cx="0" cy="41910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7" name="Line 257"/>
            <p:cNvSpPr>
              <a:spLocks noChangeShapeType="1"/>
            </p:cNvSpPr>
            <p:nvPr/>
          </p:nvSpPr>
          <p:spPr bwMode="auto">
            <a:xfrm>
              <a:off x="8967788" y="5783263"/>
              <a:ext cx="136525" cy="19208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8" name="Freeform 258"/>
            <p:cNvSpPr/>
            <p:nvPr/>
          </p:nvSpPr>
          <p:spPr bwMode="auto">
            <a:xfrm>
              <a:off x="9104313" y="5783263"/>
              <a:ext cx="138112" cy="419100"/>
            </a:xfrm>
            <a:custGeom>
              <a:avLst/>
              <a:gdLst>
                <a:gd name="T0" fmla="*/ 0 w 142"/>
                <a:gd name="T1" fmla="*/ 435 h 435"/>
                <a:gd name="T2" fmla="*/ 0 w 142"/>
                <a:gd name="T3" fmla="*/ 199 h 435"/>
                <a:gd name="T4" fmla="*/ 142 w 142"/>
                <a:gd name="T5" fmla="*/ 0 h 435"/>
              </a:gdLst>
              <a:ahLst/>
              <a:cxnLst>
                <a:cxn ang="0">
                  <a:pos x="T0" y="T1"/>
                </a:cxn>
                <a:cxn ang="0">
                  <a:pos x="T2" y="T3"/>
                </a:cxn>
                <a:cxn ang="0">
                  <a:pos x="T4" y="T5"/>
                </a:cxn>
              </a:cxnLst>
              <a:rect l="0" t="0" r="r" b="b"/>
              <a:pathLst>
                <a:path w="142" h="435">
                  <a:moveTo>
                    <a:pt x="0" y="435"/>
                  </a:moveTo>
                  <a:lnTo>
                    <a:pt x="0" y="199"/>
                  </a:lnTo>
                  <a:lnTo>
                    <a:pt x="142"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69" name="Line 259"/>
            <p:cNvSpPr>
              <a:spLocks noChangeShapeType="1"/>
            </p:cNvSpPr>
            <p:nvPr/>
          </p:nvSpPr>
          <p:spPr bwMode="auto">
            <a:xfrm flipH="1">
              <a:off x="9015413" y="5983288"/>
              <a:ext cx="1809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0" name="Line 260"/>
            <p:cNvSpPr>
              <a:spLocks noChangeShapeType="1"/>
            </p:cNvSpPr>
            <p:nvPr/>
          </p:nvSpPr>
          <p:spPr bwMode="auto">
            <a:xfrm flipH="1">
              <a:off x="9015413" y="6038850"/>
              <a:ext cx="180975"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1" name="Freeform 264"/>
            <p:cNvSpPr/>
            <p:nvPr/>
          </p:nvSpPr>
          <p:spPr bwMode="auto">
            <a:xfrm>
              <a:off x="10069551" y="3637357"/>
              <a:ext cx="238032" cy="415795"/>
            </a:xfrm>
            <a:custGeom>
              <a:avLst/>
              <a:gdLst>
                <a:gd name="T0" fmla="*/ 104 w 104"/>
                <a:gd name="T1" fmla="*/ 176 h 184"/>
                <a:gd name="T2" fmla="*/ 96 w 104"/>
                <a:gd name="T3" fmla="*/ 184 h 184"/>
                <a:gd name="T4" fmla="*/ 8 w 104"/>
                <a:gd name="T5" fmla="*/ 184 h 184"/>
                <a:gd name="T6" fmla="*/ 0 w 104"/>
                <a:gd name="T7" fmla="*/ 176 h 184"/>
                <a:gd name="T8" fmla="*/ 0 w 104"/>
                <a:gd name="T9" fmla="*/ 8 h 184"/>
                <a:gd name="T10" fmla="*/ 8 w 104"/>
                <a:gd name="T11" fmla="*/ 0 h 184"/>
                <a:gd name="T12" fmla="*/ 96 w 104"/>
                <a:gd name="T13" fmla="*/ 0 h 184"/>
                <a:gd name="T14" fmla="*/ 104 w 104"/>
                <a:gd name="T15" fmla="*/ 8 h 184"/>
                <a:gd name="T16" fmla="*/ 104 w 104"/>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2" name="Line 265"/>
            <p:cNvSpPr>
              <a:spLocks noChangeShapeType="1"/>
            </p:cNvSpPr>
            <p:nvPr/>
          </p:nvSpPr>
          <p:spPr bwMode="auto">
            <a:xfrm>
              <a:off x="10179485" y="3671847"/>
              <a:ext cx="19119"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3" name="Oval 266"/>
            <p:cNvSpPr>
              <a:spLocks noChangeArrowheads="1"/>
            </p:cNvSpPr>
            <p:nvPr/>
          </p:nvSpPr>
          <p:spPr bwMode="auto">
            <a:xfrm>
              <a:off x="10169926" y="3980339"/>
              <a:ext cx="38238" cy="36406"/>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4" name="Rectangle 267"/>
            <p:cNvSpPr>
              <a:spLocks noChangeArrowheads="1"/>
            </p:cNvSpPr>
            <p:nvPr/>
          </p:nvSpPr>
          <p:spPr bwMode="auto">
            <a:xfrm>
              <a:off x="10105877" y="3708253"/>
              <a:ext cx="165379" cy="234723"/>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5" name="Line 268"/>
            <p:cNvSpPr>
              <a:spLocks noChangeShapeType="1"/>
            </p:cNvSpPr>
            <p:nvPr/>
          </p:nvSpPr>
          <p:spPr bwMode="auto">
            <a:xfrm>
              <a:off x="10142203" y="3671847"/>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6" name="Line 269"/>
            <p:cNvSpPr>
              <a:spLocks noChangeShapeType="1"/>
            </p:cNvSpPr>
            <p:nvPr/>
          </p:nvSpPr>
          <p:spPr bwMode="auto">
            <a:xfrm>
              <a:off x="10179485" y="5013120"/>
              <a:ext cx="74564"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7" name="Freeform 270"/>
            <p:cNvSpPr/>
            <p:nvPr/>
          </p:nvSpPr>
          <p:spPr bwMode="auto">
            <a:xfrm>
              <a:off x="9996899" y="4705585"/>
              <a:ext cx="384292" cy="190652"/>
            </a:xfrm>
            <a:custGeom>
              <a:avLst/>
              <a:gdLst>
                <a:gd name="T0" fmla="*/ 168 w 168"/>
                <a:gd name="T1" fmla="*/ 84 h 84"/>
                <a:gd name="T2" fmla="*/ 168 w 168"/>
                <a:gd name="T3" fmla="*/ 8 h 84"/>
                <a:gd name="T4" fmla="*/ 160 w 168"/>
                <a:gd name="T5" fmla="*/ 0 h 84"/>
                <a:gd name="T6" fmla="*/ 8 w 168"/>
                <a:gd name="T7" fmla="*/ 0 h 84"/>
                <a:gd name="T8" fmla="*/ 0 w 168"/>
                <a:gd name="T9" fmla="*/ 8 h 84"/>
                <a:gd name="T10" fmla="*/ 0 w 168"/>
                <a:gd name="T11" fmla="*/ 56 h 84"/>
              </a:gdLst>
              <a:ahLst/>
              <a:cxnLst>
                <a:cxn ang="0">
                  <a:pos x="T0" y="T1"/>
                </a:cxn>
                <a:cxn ang="0">
                  <a:pos x="T2" y="T3"/>
                </a:cxn>
                <a:cxn ang="0">
                  <a:pos x="T4" y="T5"/>
                </a:cxn>
                <a:cxn ang="0">
                  <a:pos x="T6" y="T7"/>
                </a:cxn>
                <a:cxn ang="0">
                  <a:pos x="T8" y="T9"/>
                </a:cxn>
                <a:cxn ang="0">
                  <a:pos x="T10" y="T11"/>
                </a:cxn>
              </a:cxnLst>
              <a:rect l="0" t="0" r="r" b="b"/>
              <a:pathLst>
                <a:path w="168" h="84">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8" name="Line 271"/>
            <p:cNvSpPr>
              <a:spLocks noChangeShapeType="1"/>
            </p:cNvSpPr>
            <p:nvPr/>
          </p:nvSpPr>
          <p:spPr bwMode="auto">
            <a:xfrm>
              <a:off x="10179485" y="4959469"/>
              <a:ext cx="74564"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79" name="Freeform 272"/>
            <p:cNvSpPr/>
            <p:nvPr/>
          </p:nvSpPr>
          <p:spPr bwMode="auto">
            <a:xfrm>
              <a:off x="9977780" y="4832048"/>
              <a:ext cx="201705" cy="290290"/>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0" name="Line 273"/>
            <p:cNvSpPr>
              <a:spLocks noChangeShapeType="1"/>
            </p:cNvSpPr>
            <p:nvPr/>
          </p:nvSpPr>
          <p:spPr bwMode="auto">
            <a:xfrm>
              <a:off x="10079110" y="5085932"/>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1" name="Rectangle 274"/>
            <p:cNvSpPr>
              <a:spLocks noChangeArrowheads="1"/>
            </p:cNvSpPr>
            <p:nvPr/>
          </p:nvSpPr>
          <p:spPr bwMode="auto">
            <a:xfrm>
              <a:off x="10014106" y="4868454"/>
              <a:ext cx="129053" cy="181072"/>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2" name="Freeform 275"/>
            <p:cNvSpPr/>
            <p:nvPr/>
          </p:nvSpPr>
          <p:spPr bwMode="auto">
            <a:xfrm>
              <a:off x="10254049" y="4905818"/>
              <a:ext cx="146260" cy="217478"/>
            </a:xfrm>
            <a:custGeom>
              <a:avLst/>
              <a:gdLst>
                <a:gd name="T0" fmla="*/ 64 w 64"/>
                <a:gd name="T1" fmla="*/ 88 h 96"/>
                <a:gd name="T2" fmla="*/ 56 w 64"/>
                <a:gd name="T3" fmla="*/ 96 h 96"/>
                <a:gd name="T4" fmla="*/ 8 w 64"/>
                <a:gd name="T5" fmla="*/ 96 h 96"/>
                <a:gd name="T6" fmla="*/ 0 w 64"/>
                <a:gd name="T7" fmla="*/ 88 h 96"/>
                <a:gd name="T8" fmla="*/ 0 w 64"/>
                <a:gd name="T9" fmla="*/ 8 h 96"/>
                <a:gd name="T10" fmla="*/ 8 w 64"/>
                <a:gd name="T11" fmla="*/ 0 h 96"/>
                <a:gd name="T12" fmla="*/ 56 w 64"/>
                <a:gd name="T13" fmla="*/ 0 h 96"/>
                <a:gd name="T14" fmla="*/ 64 w 64"/>
                <a:gd name="T15" fmla="*/ 8 h 96"/>
                <a:gd name="T16" fmla="*/ 64 w 6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3" name="Line 276"/>
            <p:cNvSpPr>
              <a:spLocks noChangeShapeType="1"/>
            </p:cNvSpPr>
            <p:nvPr/>
          </p:nvSpPr>
          <p:spPr bwMode="auto">
            <a:xfrm>
              <a:off x="10324790" y="5085932"/>
              <a:ext cx="0"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4" name="Rectangle 277"/>
            <p:cNvSpPr>
              <a:spLocks noChangeArrowheads="1"/>
            </p:cNvSpPr>
            <p:nvPr/>
          </p:nvSpPr>
          <p:spPr bwMode="auto">
            <a:xfrm>
              <a:off x="10290375" y="4942224"/>
              <a:ext cx="72652" cy="108260"/>
            </a:xfrm>
            <a:prstGeom prst="rect">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5" name="Oval 278"/>
            <p:cNvSpPr>
              <a:spLocks noChangeArrowheads="1"/>
            </p:cNvSpPr>
            <p:nvPr/>
          </p:nvSpPr>
          <p:spPr bwMode="auto">
            <a:xfrm>
              <a:off x="10033225" y="5812135"/>
              <a:ext cx="310684" cy="307535"/>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6" name="Freeform 279"/>
            <p:cNvSpPr/>
            <p:nvPr/>
          </p:nvSpPr>
          <p:spPr bwMode="auto">
            <a:xfrm>
              <a:off x="10161322" y="5775729"/>
              <a:ext cx="53533" cy="26825"/>
            </a:xfrm>
            <a:custGeom>
              <a:avLst/>
              <a:gdLst>
                <a:gd name="T0" fmla="*/ 24 w 24"/>
                <a:gd name="T1" fmla="*/ 12 h 12"/>
                <a:gd name="T2" fmla="*/ 12 w 24"/>
                <a:gd name="T3" fmla="*/ 0 h 12"/>
                <a:gd name="T4" fmla="*/ 0 w 24"/>
                <a:gd name="T5" fmla="*/ 12 h 12"/>
              </a:gdLst>
              <a:ahLst/>
              <a:cxnLst>
                <a:cxn ang="0">
                  <a:pos x="T0" y="T1"/>
                </a:cxn>
                <a:cxn ang="0">
                  <a:pos x="T2" y="T3"/>
                </a:cxn>
                <a:cxn ang="0">
                  <a:pos x="T4" y="T5"/>
                </a:cxn>
              </a:cxnLst>
              <a:rect l="0" t="0" r="r" b="b"/>
              <a:pathLst>
                <a:path w="24" h="12">
                  <a:moveTo>
                    <a:pt x="24" y="12"/>
                  </a:moveTo>
                  <a:cubicBezTo>
                    <a:pt x="24" y="5"/>
                    <a:pt x="19" y="0"/>
                    <a:pt x="12" y="0"/>
                  </a:cubicBezTo>
                  <a:cubicBezTo>
                    <a:pt x="6" y="0"/>
                    <a:pt x="0" y="5"/>
                    <a:pt x="0" y="12"/>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7" name="Oval 280"/>
            <p:cNvSpPr>
              <a:spLocks noChangeArrowheads="1"/>
            </p:cNvSpPr>
            <p:nvPr/>
          </p:nvSpPr>
          <p:spPr bwMode="auto">
            <a:xfrm>
              <a:off x="10123084" y="5902192"/>
              <a:ext cx="130009" cy="127421"/>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8" name="Freeform 281"/>
            <p:cNvSpPr/>
            <p:nvPr/>
          </p:nvSpPr>
          <p:spPr bwMode="auto">
            <a:xfrm>
              <a:off x="10161322" y="5938598"/>
              <a:ext cx="26767" cy="26825"/>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5"/>
                    <a:pt x="6" y="0"/>
                    <a:pt x="12"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89" name="Freeform 282"/>
            <p:cNvSpPr/>
            <p:nvPr/>
          </p:nvSpPr>
          <p:spPr bwMode="auto">
            <a:xfrm>
              <a:off x="10096317" y="6119670"/>
              <a:ext cx="184498" cy="72812"/>
            </a:xfrm>
            <a:custGeom>
              <a:avLst/>
              <a:gdLst>
                <a:gd name="T0" fmla="*/ 56 w 80"/>
                <a:gd name="T1" fmla="*/ 0 h 32"/>
                <a:gd name="T2" fmla="*/ 80 w 80"/>
                <a:gd name="T3" fmla="*/ 24 h 32"/>
                <a:gd name="T4" fmla="*/ 80 w 80"/>
                <a:gd name="T5" fmla="*/ 24 h 32"/>
                <a:gd name="T6" fmla="*/ 40 w 80"/>
                <a:gd name="T7" fmla="*/ 32 h 32"/>
                <a:gd name="T8" fmla="*/ 0 w 80"/>
                <a:gd name="T9" fmla="*/ 24 h 32"/>
                <a:gd name="T10" fmla="*/ 0 w 80"/>
                <a:gd name="T11" fmla="*/ 24 h 32"/>
                <a:gd name="T12" fmla="*/ 24 w 8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0" h="32">
                  <a:moveTo>
                    <a:pt x="56" y="0"/>
                  </a:moveTo>
                  <a:cubicBezTo>
                    <a:pt x="80" y="24"/>
                    <a:pt x="80" y="24"/>
                    <a:pt x="80" y="24"/>
                  </a:cubicBezTo>
                  <a:cubicBezTo>
                    <a:pt x="80" y="24"/>
                    <a:pt x="80" y="24"/>
                    <a:pt x="80" y="24"/>
                  </a:cubicBezTo>
                  <a:cubicBezTo>
                    <a:pt x="80" y="28"/>
                    <a:pt x="62" y="32"/>
                    <a:pt x="40" y="32"/>
                  </a:cubicBezTo>
                  <a:cubicBezTo>
                    <a:pt x="18" y="32"/>
                    <a:pt x="0" y="28"/>
                    <a:pt x="0" y="24"/>
                  </a:cubicBezTo>
                  <a:cubicBezTo>
                    <a:pt x="0" y="24"/>
                    <a:pt x="0" y="24"/>
                    <a:pt x="0" y="24"/>
                  </a:cubicBezTo>
                  <a:cubicBezTo>
                    <a:pt x="24" y="0"/>
                    <a:pt x="24" y="0"/>
                    <a:pt x="24" y="0"/>
                  </a:cubicBez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0" name="Freeform 283"/>
            <p:cNvSpPr/>
            <p:nvPr/>
          </p:nvSpPr>
          <p:spPr bwMode="auto">
            <a:xfrm>
              <a:off x="9977780" y="1568922"/>
              <a:ext cx="422530" cy="128379"/>
            </a:xfrm>
            <a:custGeom>
              <a:avLst/>
              <a:gdLst>
                <a:gd name="T0" fmla="*/ 0 w 441"/>
                <a:gd name="T1" fmla="*/ 133 h 133"/>
                <a:gd name="T2" fmla="*/ 0 w 441"/>
                <a:gd name="T3" fmla="*/ 0 h 133"/>
                <a:gd name="T4" fmla="*/ 441 w 441"/>
                <a:gd name="T5" fmla="*/ 0 h 133"/>
                <a:gd name="T6" fmla="*/ 441 w 441"/>
                <a:gd name="T7" fmla="*/ 133 h 133"/>
              </a:gdLst>
              <a:ahLst/>
              <a:cxnLst>
                <a:cxn ang="0">
                  <a:pos x="T0" y="T1"/>
                </a:cxn>
                <a:cxn ang="0">
                  <a:pos x="T2" y="T3"/>
                </a:cxn>
                <a:cxn ang="0">
                  <a:pos x="T4" y="T5"/>
                </a:cxn>
                <a:cxn ang="0">
                  <a:pos x="T6" y="T7"/>
                </a:cxn>
              </a:cxnLst>
              <a:rect l="0" t="0" r="r" b="b"/>
              <a:pathLst>
                <a:path w="441" h="133">
                  <a:moveTo>
                    <a:pt x="0" y="133"/>
                  </a:moveTo>
                  <a:lnTo>
                    <a:pt x="0" y="0"/>
                  </a:lnTo>
                  <a:lnTo>
                    <a:pt x="441" y="0"/>
                  </a:lnTo>
                  <a:lnTo>
                    <a:pt x="441" y="133"/>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1" name="Freeform 284"/>
            <p:cNvSpPr/>
            <p:nvPr/>
          </p:nvSpPr>
          <p:spPr bwMode="auto">
            <a:xfrm>
              <a:off x="10014106" y="1697301"/>
              <a:ext cx="348922" cy="217478"/>
            </a:xfrm>
            <a:custGeom>
              <a:avLst/>
              <a:gdLst>
                <a:gd name="T0" fmla="*/ 365 w 365"/>
                <a:gd name="T1" fmla="*/ 0 h 227"/>
                <a:gd name="T2" fmla="*/ 365 w 365"/>
                <a:gd name="T3" fmla="*/ 227 h 227"/>
                <a:gd name="T4" fmla="*/ 0 w 365"/>
                <a:gd name="T5" fmla="*/ 227 h 227"/>
                <a:gd name="T6" fmla="*/ 0 w 365"/>
                <a:gd name="T7" fmla="*/ 0 h 227"/>
              </a:gdLst>
              <a:ahLst/>
              <a:cxnLst>
                <a:cxn ang="0">
                  <a:pos x="T0" y="T1"/>
                </a:cxn>
                <a:cxn ang="0">
                  <a:pos x="T2" y="T3"/>
                </a:cxn>
                <a:cxn ang="0">
                  <a:pos x="T4" y="T5"/>
                </a:cxn>
                <a:cxn ang="0">
                  <a:pos x="T6" y="T7"/>
                </a:cxn>
              </a:cxnLst>
              <a:rect l="0" t="0" r="r" b="b"/>
              <a:pathLst>
                <a:path w="365" h="227">
                  <a:moveTo>
                    <a:pt x="365" y="0"/>
                  </a:moveTo>
                  <a:lnTo>
                    <a:pt x="365" y="227"/>
                  </a:lnTo>
                  <a:lnTo>
                    <a:pt x="0" y="227"/>
                  </a:lnTo>
                  <a:lnTo>
                    <a:pt x="0" y="0"/>
                  </a:lnTo>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2" name="Line 285"/>
            <p:cNvSpPr>
              <a:spLocks noChangeShapeType="1"/>
            </p:cNvSpPr>
            <p:nvPr/>
          </p:nvSpPr>
          <p:spPr bwMode="auto">
            <a:xfrm flipV="1">
              <a:off x="10161322" y="1568922"/>
              <a:ext cx="0" cy="34585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3" name="Line 286"/>
            <p:cNvSpPr>
              <a:spLocks noChangeShapeType="1"/>
            </p:cNvSpPr>
            <p:nvPr/>
          </p:nvSpPr>
          <p:spPr bwMode="auto">
            <a:xfrm>
              <a:off x="10215811" y="1568922"/>
              <a:ext cx="0" cy="345857"/>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4" name="Oval 287"/>
            <p:cNvSpPr>
              <a:spLocks noChangeArrowheads="1"/>
            </p:cNvSpPr>
            <p:nvPr/>
          </p:nvSpPr>
          <p:spPr bwMode="auto">
            <a:xfrm>
              <a:off x="10197648" y="1495152"/>
              <a:ext cx="72652" cy="72812"/>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5" name="Oval 288"/>
            <p:cNvSpPr>
              <a:spLocks noChangeArrowheads="1"/>
            </p:cNvSpPr>
            <p:nvPr/>
          </p:nvSpPr>
          <p:spPr bwMode="auto">
            <a:xfrm>
              <a:off x="10105877" y="1495152"/>
              <a:ext cx="72652" cy="72812"/>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6" name="Line 289"/>
            <p:cNvSpPr>
              <a:spLocks noChangeShapeType="1"/>
            </p:cNvSpPr>
            <p:nvPr/>
          </p:nvSpPr>
          <p:spPr bwMode="auto">
            <a:xfrm flipH="1">
              <a:off x="9977780" y="1697301"/>
              <a:ext cx="18449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7" name="Line 290"/>
            <p:cNvSpPr>
              <a:spLocks noChangeShapeType="1"/>
            </p:cNvSpPr>
            <p:nvPr/>
          </p:nvSpPr>
          <p:spPr bwMode="auto">
            <a:xfrm flipH="1">
              <a:off x="10215811" y="1697301"/>
              <a:ext cx="184498"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8" name="Freeform 291"/>
            <p:cNvSpPr/>
            <p:nvPr/>
          </p:nvSpPr>
          <p:spPr bwMode="auto">
            <a:xfrm>
              <a:off x="9977780" y="2729123"/>
              <a:ext cx="293477" cy="236639"/>
            </a:xfrm>
            <a:custGeom>
              <a:avLst/>
              <a:gdLst>
                <a:gd name="T0" fmla="*/ 128 w 128"/>
                <a:gd name="T1" fmla="*/ 88 h 104"/>
                <a:gd name="T2" fmla="*/ 112 w 128"/>
                <a:gd name="T3" fmla="*/ 104 h 104"/>
                <a:gd name="T4" fmla="*/ 16 w 128"/>
                <a:gd name="T5" fmla="*/ 104 h 104"/>
                <a:gd name="T6" fmla="*/ 0 w 128"/>
                <a:gd name="T7" fmla="*/ 88 h 104"/>
                <a:gd name="T8" fmla="*/ 0 w 128"/>
                <a:gd name="T9" fmla="*/ 16 h 104"/>
                <a:gd name="T10" fmla="*/ 16 w 128"/>
                <a:gd name="T11" fmla="*/ 0 h 104"/>
                <a:gd name="T12" fmla="*/ 112 w 128"/>
                <a:gd name="T13" fmla="*/ 0 h 104"/>
                <a:gd name="T14" fmla="*/ 128 w 128"/>
                <a:gd name="T15" fmla="*/ 16 h 104"/>
                <a:gd name="T16" fmla="*/ 128 w 128"/>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4">
                  <a:moveTo>
                    <a:pt x="128" y="88"/>
                  </a:moveTo>
                  <a:cubicBezTo>
                    <a:pt x="128" y="97"/>
                    <a:pt x="121" y="104"/>
                    <a:pt x="112" y="104"/>
                  </a:cubicBezTo>
                  <a:cubicBezTo>
                    <a:pt x="16" y="104"/>
                    <a:pt x="16" y="104"/>
                    <a:pt x="16" y="104"/>
                  </a:cubicBezTo>
                  <a:cubicBezTo>
                    <a:pt x="7" y="104"/>
                    <a:pt x="0" y="97"/>
                    <a:pt x="0" y="88"/>
                  </a:cubicBezTo>
                  <a:cubicBezTo>
                    <a:pt x="0" y="16"/>
                    <a:pt x="0" y="16"/>
                    <a:pt x="0" y="16"/>
                  </a:cubicBezTo>
                  <a:cubicBezTo>
                    <a:pt x="0" y="7"/>
                    <a:pt x="7" y="0"/>
                    <a:pt x="16" y="0"/>
                  </a:cubicBezTo>
                  <a:cubicBezTo>
                    <a:pt x="112" y="0"/>
                    <a:pt x="112" y="0"/>
                    <a:pt x="112" y="0"/>
                  </a:cubicBezTo>
                  <a:cubicBezTo>
                    <a:pt x="121" y="0"/>
                    <a:pt x="128" y="7"/>
                    <a:pt x="128" y="16"/>
                  </a:cubicBezTo>
                  <a:lnTo>
                    <a:pt x="128" y="8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299" name="Freeform 292"/>
            <p:cNvSpPr/>
            <p:nvPr/>
          </p:nvSpPr>
          <p:spPr bwMode="auto">
            <a:xfrm>
              <a:off x="10271256" y="2748285"/>
              <a:ext cx="129053" cy="198317"/>
            </a:xfrm>
            <a:custGeom>
              <a:avLst/>
              <a:gdLst>
                <a:gd name="T0" fmla="*/ 134 w 134"/>
                <a:gd name="T1" fmla="*/ 208 h 208"/>
                <a:gd name="T2" fmla="*/ 0 w 134"/>
                <a:gd name="T3" fmla="*/ 171 h 208"/>
                <a:gd name="T4" fmla="*/ 0 w 134"/>
                <a:gd name="T5" fmla="*/ 38 h 208"/>
                <a:gd name="T6" fmla="*/ 134 w 134"/>
                <a:gd name="T7" fmla="*/ 0 h 208"/>
                <a:gd name="T8" fmla="*/ 134 w 134"/>
                <a:gd name="T9" fmla="*/ 208 h 208"/>
              </a:gdLst>
              <a:ahLst/>
              <a:cxnLst>
                <a:cxn ang="0">
                  <a:pos x="T0" y="T1"/>
                </a:cxn>
                <a:cxn ang="0">
                  <a:pos x="T2" y="T3"/>
                </a:cxn>
                <a:cxn ang="0">
                  <a:pos x="T4" y="T5"/>
                </a:cxn>
                <a:cxn ang="0">
                  <a:pos x="T6" y="T7"/>
                </a:cxn>
                <a:cxn ang="0">
                  <a:pos x="T8" y="T9"/>
                </a:cxn>
              </a:cxnLst>
              <a:rect l="0" t="0" r="r" b="b"/>
              <a:pathLst>
                <a:path w="134" h="208">
                  <a:moveTo>
                    <a:pt x="134" y="208"/>
                  </a:moveTo>
                  <a:lnTo>
                    <a:pt x="0" y="171"/>
                  </a:lnTo>
                  <a:lnTo>
                    <a:pt x="0" y="38"/>
                  </a:lnTo>
                  <a:lnTo>
                    <a:pt x="134" y="0"/>
                  </a:lnTo>
                  <a:lnTo>
                    <a:pt x="134" y="208"/>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00" name="Oval 293"/>
            <p:cNvSpPr>
              <a:spLocks noChangeArrowheads="1"/>
            </p:cNvSpPr>
            <p:nvPr/>
          </p:nvSpPr>
          <p:spPr bwMode="auto">
            <a:xfrm>
              <a:off x="9996899" y="2584458"/>
              <a:ext cx="127141" cy="127421"/>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01" name="Oval 294"/>
            <p:cNvSpPr>
              <a:spLocks noChangeArrowheads="1"/>
            </p:cNvSpPr>
            <p:nvPr/>
          </p:nvSpPr>
          <p:spPr bwMode="auto">
            <a:xfrm>
              <a:off x="10142203" y="2620864"/>
              <a:ext cx="91771" cy="90057"/>
            </a:xfrm>
            <a:prstGeom prst="ellipse">
              <a:avLst/>
            </a:pr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02" name="Freeform 295"/>
            <p:cNvSpPr/>
            <p:nvPr/>
          </p:nvSpPr>
          <p:spPr bwMode="auto">
            <a:xfrm>
              <a:off x="10014106" y="2874747"/>
              <a:ext cx="220824" cy="36406"/>
            </a:xfrm>
            <a:custGeom>
              <a:avLst/>
              <a:gdLst>
                <a:gd name="T0" fmla="*/ 88 w 96"/>
                <a:gd name="T1" fmla="*/ 16 h 16"/>
                <a:gd name="T2" fmla="*/ 96 w 96"/>
                <a:gd name="T3" fmla="*/ 8 h 16"/>
                <a:gd name="T4" fmla="*/ 88 w 96"/>
                <a:gd name="T5" fmla="*/ 0 h 16"/>
                <a:gd name="T6" fmla="*/ 8 w 96"/>
                <a:gd name="T7" fmla="*/ 0 h 16"/>
                <a:gd name="T8" fmla="*/ 0 w 96"/>
                <a:gd name="T9" fmla="*/ 8 h 16"/>
                <a:gd name="T10" fmla="*/ 8 w 96"/>
                <a:gd name="T11" fmla="*/ 16 h 16"/>
                <a:gd name="T12" fmla="*/ 88 w 9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16"/>
                  </a:moveTo>
                  <a:cubicBezTo>
                    <a:pt x="93" y="16"/>
                    <a:pt x="96" y="12"/>
                    <a:pt x="96" y="8"/>
                  </a:cubicBezTo>
                  <a:cubicBezTo>
                    <a:pt x="96" y="3"/>
                    <a:pt x="93" y="0"/>
                    <a:pt x="88" y="0"/>
                  </a:cubicBezTo>
                  <a:cubicBezTo>
                    <a:pt x="8" y="0"/>
                    <a:pt x="8" y="0"/>
                    <a:pt x="8" y="0"/>
                  </a:cubicBezTo>
                  <a:cubicBezTo>
                    <a:pt x="4" y="0"/>
                    <a:pt x="0" y="3"/>
                    <a:pt x="0" y="8"/>
                  </a:cubicBezTo>
                  <a:cubicBezTo>
                    <a:pt x="0" y="12"/>
                    <a:pt x="4" y="16"/>
                    <a:pt x="8" y="16"/>
                  </a:cubicBezTo>
                  <a:lnTo>
                    <a:pt x="88" y="16"/>
                  </a:lnTo>
                  <a:close/>
                </a:path>
              </a:pathLst>
            </a:custGeom>
            <a:noFill/>
            <a:ln w="30163" cap="rnd">
              <a:solidFill>
                <a:srgbClr val="3D735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sp>
          <p:nvSpPr>
            <p:cNvPr id="303" name="Line 296"/>
            <p:cNvSpPr>
              <a:spLocks noChangeShapeType="1"/>
            </p:cNvSpPr>
            <p:nvPr/>
          </p:nvSpPr>
          <p:spPr bwMode="auto">
            <a:xfrm>
              <a:off x="10197648" y="2784690"/>
              <a:ext cx="36326" cy="0"/>
            </a:xfrm>
            <a:prstGeom prst="line">
              <a:avLst/>
            </a:prstGeom>
            <a:noFill/>
            <a:ln w="30163" cap="rnd">
              <a:solidFill>
                <a:srgbClr val="3D735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srgbClr val="3D7351"/>
                </a:solidFill>
                <a:latin typeface="Calibri" panose="020F0502020204030204"/>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7078" y="2073390"/>
            <a:ext cx="8777845" cy="2711221"/>
            <a:chOff x="2560064" y="1915714"/>
            <a:chExt cx="8777845" cy="2711221"/>
          </a:xfrm>
        </p:grpSpPr>
        <p:sp>
          <p:nvSpPr>
            <p:cNvPr id="304" name="Freeform 1"/>
            <p:cNvSpPr>
              <a:spLocks noChangeArrowheads="1"/>
            </p:cNvSpPr>
            <p:nvPr/>
          </p:nvSpPr>
          <p:spPr bwMode="auto">
            <a:xfrm>
              <a:off x="7736379" y="2464063"/>
              <a:ext cx="193400" cy="188850"/>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05" name="Freeform 2"/>
            <p:cNvSpPr>
              <a:spLocks noChangeArrowheads="1"/>
            </p:cNvSpPr>
            <p:nvPr/>
          </p:nvSpPr>
          <p:spPr bwMode="auto">
            <a:xfrm>
              <a:off x="8764816" y="2459512"/>
              <a:ext cx="184299" cy="197951"/>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06" name="Freeform 3"/>
            <p:cNvSpPr>
              <a:spLocks noChangeArrowheads="1"/>
            </p:cNvSpPr>
            <p:nvPr/>
          </p:nvSpPr>
          <p:spPr bwMode="auto">
            <a:xfrm>
              <a:off x="7228986" y="2459512"/>
              <a:ext cx="184301" cy="197951"/>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07" name="Freeform 4"/>
            <p:cNvSpPr>
              <a:spLocks noChangeArrowheads="1"/>
            </p:cNvSpPr>
            <p:nvPr/>
          </p:nvSpPr>
          <p:spPr bwMode="auto">
            <a:xfrm>
              <a:off x="8248322" y="2464063"/>
              <a:ext cx="193402" cy="188850"/>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08" name="Freeform 5"/>
            <p:cNvSpPr>
              <a:spLocks noChangeArrowheads="1"/>
            </p:cNvSpPr>
            <p:nvPr/>
          </p:nvSpPr>
          <p:spPr bwMode="auto">
            <a:xfrm>
              <a:off x="9797804" y="2464063"/>
              <a:ext cx="170647" cy="188850"/>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09" name="Freeform 6"/>
            <p:cNvSpPr>
              <a:spLocks noChangeArrowheads="1"/>
            </p:cNvSpPr>
            <p:nvPr/>
          </p:nvSpPr>
          <p:spPr bwMode="auto">
            <a:xfrm>
              <a:off x="9276759" y="2473164"/>
              <a:ext cx="184301" cy="170647"/>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0" name="Freeform 8"/>
            <p:cNvSpPr>
              <a:spLocks noChangeArrowheads="1"/>
            </p:cNvSpPr>
            <p:nvPr/>
          </p:nvSpPr>
          <p:spPr bwMode="auto">
            <a:xfrm>
              <a:off x="3126615" y="2985106"/>
              <a:ext cx="188850" cy="168373"/>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1" name="Freeform 9"/>
            <p:cNvSpPr>
              <a:spLocks noChangeArrowheads="1"/>
            </p:cNvSpPr>
            <p:nvPr/>
          </p:nvSpPr>
          <p:spPr bwMode="auto">
            <a:xfrm>
              <a:off x="2623772" y="2976005"/>
              <a:ext cx="170648" cy="188851"/>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2" name="Freeform 10"/>
            <p:cNvSpPr>
              <a:spLocks noChangeArrowheads="1"/>
            </p:cNvSpPr>
            <p:nvPr/>
          </p:nvSpPr>
          <p:spPr bwMode="auto">
            <a:xfrm>
              <a:off x="3615804" y="2953252"/>
              <a:ext cx="238908" cy="234357"/>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3" name="Freeform 11"/>
            <p:cNvSpPr>
              <a:spLocks noChangeArrowheads="1"/>
            </p:cNvSpPr>
            <p:nvPr/>
          </p:nvSpPr>
          <p:spPr bwMode="auto">
            <a:xfrm>
              <a:off x="4127749" y="2953252"/>
              <a:ext cx="238906" cy="234357"/>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4" name="Freeform 12"/>
            <p:cNvSpPr>
              <a:spLocks noChangeArrowheads="1"/>
            </p:cNvSpPr>
            <p:nvPr/>
          </p:nvSpPr>
          <p:spPr bwMode="auto">
            <a:xfrm>
              <a:off x="4639691" y="2953252"/>
              <a:ext cx="238908" cy="234357"/>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5" name="Freeform 13"/>
            <p:cNvSpPr>
              <a:spLocks noChangeArrowheads="1"/>
            </p:cNvSpPr>
            <p:nvPr/>
          </p:nvSpPr>
          <p:spPr bwMode="auto">
            <a:xfrm>
              <a:off x="5151635" y="2953252"/>
              <a:ext cx="238906" cy="234357"/>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6" name="Freeform 14"/>
            <p:cNvSpPr>
              <a:spLocks noChangeArrowheads="1"/>
            </p:cNvSpPr>
            <p:nvPr/>
          </p:nvSpPr>
          <p:spPr bwMode="auto">
            <a:xfrm>
              <a:off x="9249455" y="3551657"/>
              <a:ext cx="238908" cy="59158"/>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7" name="Freeform 15"/>
            <p:cNvSpPr>
              <a:spLocks noChangeArrowheads="1"/>
            </p:cNvSpPr>
            <p:nvPr/>
          </p:nvSpPr>
          <p:spPr bwMode="auto">
            <a:xfrm>
              <a:off x="9276759" y="3963487"/>
              <a:ext cx="193402" cy="257110"/>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8" name="Freeform 16"/>
            <p:cNvSpPr>
              <a:spLocks noChangeArrowheads="1"/>
            </p:cNvSpPr>
            <p:nvPr/>
          </p:nvSpPr>
          <p:spPr bwMode="auto">
            <a:xfrm>
              <a:off x="2682930" y="4063600"/>
              <a:ext cx="54607" cy="59158"/>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19" name="Freeform 17"/>
            <p:cNvSpPr>
              <a:spLocks noChangeArrowheads="1"/>
            </p:cNvSpPr>
            <p:nvPr/>
          </p:nvSpPr>
          <p:spPr bwMode="auto">
            <a:xfrm>
              <a:off x="9806906" y="3551657"/>
              <a:ext cx="145619" cy="59158"/>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0" name="Freeform 18"/>
            <p:cNvSpPr>
              <a:spLocks noChangeArrowheads="1"/>
            </p:cNvSpPr>
            <p:nvPr/>
          </p:nvSpPr>
          <p:spPr bwMode="auto">
            <a:xfrm>
              <a:off x="7269941" y="3007860"/>
              <a:ext cx="100113" cy="118316"/>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1" name="Freeform 19"/>
            <p:cNvSpPr>
              <a:spLocks noChangeArrowheads="1"/>
            </p:cNvSpPr>
            <p:nvPr/>
          </p:nvSpPr>
          <p:spPr bwMode="auto">
            <a:xfrm>
              <a:off x="6748898" y="3016961"/>
              <a:ext cx="118316" cy="104664"/>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2" name="Freeform 20"/>
            <p:cNvSpPr>
              <a:spLocks noChangeArrowheads="1"/>
            </p:cNvSpPr>
            <p:nvPr/>
          </p:nvSpPr>
          <p:spPr bwMode="auto">
            <a:xfrm>
              <a:off x="6236954" y="3016961"/>
              <a:ext cx="120592" cy="104664"/>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3" name="Freeform 21"/>
            <p:cNvSpPr>
              <a:spLocks noChangeArrowheads="1"/>
            </p:cNvSpPr>
            <p:nvPr/>
          </p:nvSpPr>
          <p:spPr bwMode="auto">
            <a:xfrm>
              <a:off x="5734113" y="3007860"/>
              <a:ext cx="100113" cy="118316"/>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4" name="Freeform 22"/>
            <p:cNvSpPr>
              <a:spLocks noChangeArrowheads="1"/>
            </p:cNvSpPr>
            <p:nvPr/>
          </p:nvSpPr>
          <p:spPr bwMode="auto">
            <a:xfrm>
              <a:off x="8778468" y="3026062"/>
              <a:ext cx="154720" cy="88738"/>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5" name="Freeform 23"/>
            <p:cNvSpPr>
              <a:spLocks noChangeArrowheads="1"/>
            </p:cNvSpPr>
            <p:nvPr/>
          </p:nvSpPr>
          <p:spPr bwMode="auto">
            <a:xfrm>
              <a:off x="8266524" y="3021512"/>
              <a:ext cx="156997" cy="93288"/>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6" name="Freeform 24"/>
            <p:cNvSpPr>
              <a:spLocks noChangeArrowheads="1"/>
            </p:cNvSpPr>
            <p:nvPr/>
          </p:nvSpPr>
          <p:spPr bwMode="auto">
            <a:xfrm>
              <a:off x="9322265" y="2994208"/>
              <a:ext cx="93288" cy="152446"/>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7" name="Freeform 25"/>
            <p:cNvSpPr>
              <a:spLocks noChangeArrowheads="1"/>
            </p:cNvSpPr>
            <p:nvPr/>
          </p:nvSpPr>
          <p:spPr bwMode="auto">
            <a:xfrm>
              <a:off x="7786436" y="2994208"/>
              <a:ext cx="91012" cy="152446"/>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8" name="Freeform 26"/>
            <p:cNvSpPr>
              <a:spLocks noChangeArrowheads="1"/>
            </p:cNvSpPr>
            <p:nvPr/>
          </p:nvSpPr>
          <p:spPr bwMode="auto">
            <a:xfrm>
              <a:off x="7709076" y="3515253"/>
              <a:ext cx="248007" cy="127417"/>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29" name="Freeform 27"/>
            <p:cNvSpPr>
              <a:spLocks noChangeArrowheads="1"/>
            </p:cNvSpPr>
            <p:nvPr/>
          </p:nvSpPr>
          <p:spPr bwMode="auto">
            <a:xfrm>
              <a:off x="6170971" y="3515253"/>
              <a:ext cx="248007" cy="127417"/>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0" name="Freeform 28"/>
            <p:cNvSpPr>
              <a:spLocks noChangeArrowheads="1"/>
            </p:cNvSpPr>
            <p:nvPr/>
          </p:nvSpPr>
          <p:spPr bwMode="auto">
            <a:xfrm>
              <a:off x="6744347" y="3456095"/>
              <a:ext cx="127417" cy="252558"/>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1" name="Freeform 29"/>
            <p:cNvSpPr>
              <a:spLocks noChangeArrowheads="1"/>
            </p:cNvSpPr>
            <p:nvPr/>
          </p:nvSpPr>
          <p:spPr bwMode="auto">
            <a:xfrm>
              <a:off x="7256290" y="3456095"/>
              <a:ext cx="127417" cy="252558"/>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2" name="Freeform 30"/>
            <p:cNvSpPr>
              <a:spLocks noChangeArrowheads="1"/>
            </p:cNvSpPr>
            <p:nvPr/>
          </p:nvSpPr>
          <p:spPr bwMode="auto">
            <a:xfrm>
              <a:off x="9765950" y="3977139"/>
              <a:ext cx="229805" cy="234357"/>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3" name="Freeform 31"/>
            <p:cNvSpPr>
              <a:spLocks noChangeArrowheads="1"/>
            </p:cNvSpPr>
            <p:nvPr/>
          </p:nvSpPr>
          <p:spPr bwMode="auto">
            <a:xfrm>
              <a:off x="8284727" y="3449268"/>
              <a:ext cx="118316" cy="257110"/>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4" name="Freeform 32"/>
            <p:cNvSpPr>
              <a:spLocks noChangeArrowheads="1"/>
            </p:cNvSpPr>
            <p:nvPr/>
          </p:nvSpPr>
          <p:spPr bwMode="auto">
            <a:xfrm>
              <a:off x="5151635" y="2436759"/>
              <a:ext cx="238906" cy="243457"/>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5" name="Freeform 33"/>
            <p:cNvSpPr>
              <a:spLocks noChangeArrowheads="1"/>
            </p:cNvSpPr>
            <p:nvPr/>
          </p:nvSpPr>
          <p:spPr bwMode="auto">
            <a:xfrm>
              <a:off x="4676096" y="2450411"/>
              <a:ext cx="166098" cy="216153"/>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6" name="Freeform 34"/>
            <p:cNvSpPr>
              <a:spLocks noChangeArrowheads="1"/>
            </p:cNvSpPr>
            <p:nvPr/>
          </p:nvSpPr>
          <p:spPr bwMode="auto">
            <a:xfrm>
              <a:off x="4164154" y="2436759"/>
              <a:ext cx="166096" cy="243457"/>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7" name="Freeform 35"/>
            <p:cNvSpPr>
              <a:spLocks noChangeArrowheads="1"/>
            </p:cNvSpPr>
            <p:nvPr/>
          </p:nvSpPr>
          <p:spPr bwMode="auto">
            <a:xfrm>
              <a:off x="5752315" y="2450411"/>
              <a:ext cx="63708" cy="216153"/>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8" name="Freeform 36"/>
            <p:cNvSpPr>
              <a:spLocks noChangeArrowheads="1"/>
            </p:cNvSpPr>
            <p:nvPr/>
          </p:nvSpPr>
          <p:spPr bwMode="auto">
            <a:xfrm>
              <a:off x="6214201" y="2450411"/>
              <a:ext cx="166098" cy="21615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39" name="Freeform 37"/>
            <p:cNvSpPr>
              <a:spLocks noChangeArrowheads="1"/>
            </p:cNvSpPr>
            <p:nvPr/>
          </p:nvSpPr>
          <p:spPr bwMode="auto">
            <a:xfrm>
              <a:off x="4186907" y="3469747"/>
              <a:ext cx="118316" cy="225254"/>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0" name="Freeform 38"/>
            <p:cNvSpPr>
              <a:spLocks noChangeArrowheads="1"/>
            </p:cNvSpPr>
            <p:nvPr/>
          </p:nvSpPr>
          <p:spPr bwMode="auto">
            <a:xfrm>
              <a:off x="9847861" y="3007860"/>
              <a:ext cx="68259" cy="118316"/>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1" name="Freeform 39"/>
            <p:cNvSpPr>
              <a:spLocks noChangeArrowheads="1"/>
            </p:cNvSpPr>
            <p:nvPr/>
          </p:nvSpPr>
          <p:spPr bwMode="auto">
            <a:xfrm>
              <a:off x="2651077" y="3547107"/>
              <a:ext cx="120592" cy="68259"/>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2" name="Freeform 40"/>
            <p:cNvSpPr>
              <a:spLocks noChangeArrowheads="1"/>
            </p:cNvSpPr>
            <p:nvPr/>
          </p:nvSpPr>
          <p:spPr bwMode="auto">
            <a:xfrm>
              <a:off x="3163021" y="3547107"/>
              <a:ext cx="120590" cy="68259"/>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3" name="Freeform 41"/>
            <p:cNvSpPr>
              <a:spLocks noChangeArrowheads="1"/>
            </p:cNvSpPr>
            <p:nvPr/>
          </p:nvSpPr>
          <p:spPr bwMode="auto">
            <a:xfrm>
              <a:off x="3697716" y="3519804"/>
              <a:ext cx="68259" cy="120590"/>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4" name="Freeform 42"/>
            <p:cNvSpPr>
              <a:spLocks noChangeArrowheads="1"/>
            </p:cNvSpPr>
            <p:nvPr/>
          </p:nvSpPr>
          <p:spPr bwMode="auto">
            <a:xfrm>
              <a:off x="5722736" y="3469747"/>
              <a:ext cx="120592" cy="225254"/>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5" name="Freeform 43"/>
            <p:cNvSpPr>
              <a:spLocks noChangeArrowheads="1"/>
            </p:cNvSpPr>
            <p:nvPr/>
          </p:nvSpPr>
          <p:spPr bwMode="auto">
            <a:xfrm>
              <a:off x="5160736" y="3519804"/>
              <a:ext cx="220704" cy="120590"/>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6" name="Freeform 44"/>
            <p:cNvSpPr>
              <a:spLocks noChangeArrowheads="1"/>
            </p:cNvSpPr>
            <p:nvPr/>
          </p:nvSpPr>
          <p:spPr bwMode="auto">
            <a:xfrm>
              <a:off x="4648792" y="3519804"/>
              <a:ext cx="220705" cy="120590"/>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7" name="Freeform 88"/>
            <p:cNvSpPr>
              <a:spLocks noChangeArrowheads="1"/>
            </p:cNvSpPr>
            <p:nvPr/>
          </p:nvSpPr>
          <p:spPr bwMode="auto">
            <a:xfrm>
              <a:off x="4227862" y="4013543"/>
              <a:ext cx="38679" cy="36405"/>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8" name="Freeform 89"/>
            <p:cNvSpPr>
              <a:spLocks noChangeArrowheads="1"/>
            </p:cNvSpPr>
            <p:nvPr/>
          </p:nvSpPr>
          <p:spPr bwMode="auto">
            <a:xfrm>
              <a:off x="4214211" y="4054499"/>
              <a:ext cx="63708" cy="120592"/>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49" name="Freeform 90"/>
            <p:cNvSpPr>
              <a:spLocks noChangeArrowheads="1"/>
            </p:cNvSpPr>
            <p:nvPr/>
          </p:nvSpPr>
          <p:spPr bwMode="auto">
            <a:xfrm>
              <a:off x="3611254" y="3968038"/>
              <a:ext cx="248009" cy="248009"/>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0" name="Freeform 91"/>
            <p:cNvSpPr>
              <a:spLocks noChangeArrowheads="1"/>
            </p:cNvSpPr>
            <p:nvPr/>
          </p:nvSpPr>
          <p:spPr bwMode="auto">
            <a:xfrm>
              <a:off x="2664728" y="1927092"/>
              <a:ext cx="91012" cy="234356"/>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1" name="Freeform 92"/>
            <p:cNvSpPr>
              <a:spLocks noChangeArrowheads="1"/>
            </p:cNvSpPr>
            <p:nvPr/>
          </p:nvSpPr>
          <p:spPr bwMode="auto">
            <a:xfrm>
              <a:off x="3620356" y="1927092"/>
              <a:ext cx="229806" cy="234356"/>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2" name="Freeform 93"/>
            <p:cNvSpPr>
              <a:spLocks noChangeArrowheads="1"/>
            </p:cNvSpPr>
            <p:nvPr/>
          </p:nvSpPr>
          <p:spPr bwMode="auto">
            <a:xfrm>
              <a:off x="3153920" y="1915714"/>
              <a:ext cx="136518" cy="254834"/>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3" name="Freeform 94"/>
            <p:cNvSpPr>
              <a:spLocks noChangeArrowheads="1"/>
            </p:cNvSpPr>
            <p:nvPr/>
          </p:nvSpPr>
          <p:spPr bwMode="auto">
            <a:xfrm>
              <a:off x="2560064" y="2436759"/>
              <a:ext cx="270762" cy="275311"/>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4" name="Freeform 95"/>
            <p:cNvSpPr>
              <a:spLocks noChangeArrowheads="1"/>
            </p:cNvSpPr>
            <p:nvPr/>
          </p:nvSpPr>
          <p:spPr bwMode="auto">
            <a:xfrm>
              <a:off x="3108413" y="2439034"/>
              <a:ext cx="229805" cy="229806"/>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5" name="Freeform 96"/>
            <p:cNvSpPr>
              <a:spLocks noChangeArrowheads="1"/>
            </p:cNvSpPr>
            <p:nvPr/>
          </p:nvSpPr>
          <p:spPr bwMode="auto">
            <a:xfrm>
              <a:off x="9761399" y="1977148"/>
              <a:ext cx="234356" cy="129691"/>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6" name="Freeform 97"/>
            <p:cNvSpPr>
              <a:spLocks noChangeArrowheads="1"/>
            </p:cNvSpPr>
            <p:nvPr/>
          </p:nvSpPr>
          <p:spPr bwMode="auto">
            <a:xfrm>
              <a:off x="4694298" y="1965771"/>
              <a:ext cx="127417" cy="161547"/>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7" name="Freeform 98"/>
            <p:cNvSpPr>
              <a:spLocks noChangeArrowheads="1"/>
            </p:cNvSpPr>
            <p:nvPr/>
          </p:nvSpPr>
          <p:spPr bwMode="auto">
            <a:xfrm>
              <a:off x="5294979" y="1956670"/>
              <a:ext cx="45506" cy="179749"/>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8" name="Freeform 99"/>
            <p:cNvSpPr>
              <a:spLocks noChangeArrowheads="1"/>
            </p:cNvSpPr>
            <p:nvPr/>
          </p:nvSpPr>
          <p:spPr bwMode="auto">
            <a:xfrm>
              <a:off x="5203966" y="1956670"/>
              <a:ext cx="45506" cy="179749"/>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59" name="Freeform 100"/>
            <p:cNvSpPr>
              <a:spLocks noChangeArrowheads="1"/>
            </p:cNvSpPr>
            <p:nvPr/>
          </p:nvSpPr>
          <p:spPr bwMode="auto">
            <a:xfrm>
              <a:off x="5690881" y="1956670"/>
              <a:ext cx="184301" cy="179749"/>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0" name="Freeform 101"/>
            <p:cNvSpPr>
              <a:spLocks noChangeArrowheads="1"/>
            </p:cNvSpPr>
            <p:nvPr/>
          </p:nvSpPr>
          <p:spPr bwMode="auto">
            <a:xfrm>
              <a:off x="6218752" y="1970321"/>
              <a:ext cx="154720" cy="150170"/>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1" name="Freeform 102"/>
            <p:cNvSpPr>
              <a:spLocks noChangeArrowheads="1"/>
            </p:cNvSpPr>
            <p:nvPr/>
          </p:nvSpPr>
          <p:spPr bwMode="auto">
            <a:xfrm>
              <a:off x="6694290" y="1970321"/>
              <a:ext cx="227531" cy="150170"/>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2" name="Freeform 103"/>
            <p:cNvSpPr>
              <a:spLocks noChangeArrowheads="1"/>
            </p:cNvSpPr>
            <p:nvPr/>
          </p:nvSpPr>
          <p:spPr bwMode="auto">
            <a:xfrm>
              <a:off x="7206233" y="1970321"/>
              <a:ext cx="229806" cy="150170"/>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3" name="Freeform 104"/>
            <p:cNvSpPr>
              <a:spLocks noChangeArrowheads="1"/>
            </p:cNvSpPr>
            <p:nvPr/>
          </p:nvSpPr>
          <p:spPr bwMode="auto">
            <a:xfrm>
              <a:off x="7754582" y="1970321"/>
              <a:ext cx="154720" cy="150170"/>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4" name="Freeform 105"/>
            <p:cNvSpPr>
              <a:spLocks noChangeArrowheads="1"/>
            </p:cNvSpPr>
            <p:nvPr/>
          </p:nvSpPr>
          <p:spPr bwMode="auto">
            <a:xfrm>
              <a:off x="8266524" y="1970321"/>
              <a:ext cx="156997" cy="150170"/>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5" name="Freeform 107"/>
            <p:cNvSpPr>
              <a:spLocks noChangeArrowheads="1"/>
            </p:cNvSpPr>
            <p:nvPr/>
          </p:nvSpPr>
          <p:spPr bwMode="auto">
            <a:xfrm>
              <a:off x="8755715" y="1943018"/>
              <a:ext cx="202501" cy="200226"/>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6" name="Freeform 108"/>
            <p:cNvSpPr>
              <a:spLocks noChangeArrowheads="1"/>
            </p:cNvSpPr>
            <p:nvPr/>
          </p:nvSpPr>
          <p:spPr bwMode="auto">
            <a:xfrm>
              <a:off x="9254006" y="1927092"/>
              <a:ext cx="227531" cy="234356"/>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7" name="Freeform 109"/>
            <p:cNvSpPr>
              <a:spLocks noChangeArrowheads="1"/>
            </p:cNvSpPr>
            <p:nvPr/>
          </p:nvSpPr>
          <p:spPr bwMode="auto">
            <a:xfrm>
              <a:off x="4123198" y="3972588"/>
              <a:ext cx="248007" cy="243458"/>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8" name="Freeform 110"/>
            <p:cNvSpPr>
              <a:spLocks noChangeArrowheads="1"/>
            </p:cNvSpPr>
            <p:nvPr/>
          </p:nvSpPr>
          <p:spPr bwMode="auto">
            <a:xfrm>
              <a:off x="4635140" y="3972588"/>
              <a:ext cx="248009" cy="243458"/>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77 w 479"/>
                <a:gd name="T17" fmla="*/ 222 h 471"/>
                <a:gd name="T18" fmla="*/ 212 w 479"/>
                <a:gd name="T19" fmla="*/ 240 h 471"/>
                <a:gd name="T20" fmla="*/ 240 w 479"/>
                <a:gd name="T21" fmla="*/ 257 h 471"/>
                <a:gd name="T22" fmla="*/ 265 w 479"/>
                <a:gd name="T23" fmla="*/ 266 h 471"/>
                <a:gd name="T24" fmla="*/ 274 w 479"/>
                <a:gd name="T25" fmla="*/ 275 h 471"/>
                <a:gd name="T26" fmla="*/ 265 w 479"/>
                <a:gd name="T27" fmla="*/ 293 h 471"/>
                <a:gd name="T28" fmla="*/ 240 w 479"/>
                <a:gd name="T29" fmla="*/ 302 h 471"/>
                <a:gd name="T30" fmla="*/ 186 w 479"/>
                <a:gd name="T31" fmla="*/ 284 h 471"/>
                <a:gd name="T32" fmla="*/ 159 w 479"/>
                <a:gd name="T33" fmla="*/ 311 h 471"/>
                <a:gd name="T34" fmla="*/ 230 w 479"/>
                <a:gd name="T35" fmla="*/ 347 h 471"/>
                <a:gd name="T36" fmla="*/ 230 w 479"/>
                <a:gd name="T37" fmla="*/ 382 h 471"/>
                <a:gd name="T38" fmla="*/ 257 w 479"/>
                <a:gd name="T39" fmla="*/ 382 h 471"/>
                <a:gd name="T40" fmla="*/ 257 w 479"/>
                <a:gd name="T41" fmla="*/ 347 h 471"/>
                <a:gd name="T42" fmla="*/ 301 w 479"/>
                <a:gd name="T43" fmla="*/ 328 h 471"/>
                <a:gd name="T44" fmla="*/ 319 w 479"/>
                <a:gd name="T45" fmla="*/ 293 h 471"/>
                <a:gd name="T46" fmla="*/ 408 w 479"/>
                <a:gd name="T47" fmla="*/ 328 h 471"/>
                <a:gd name="T48" fmla="*/ 240 w 479"/>
                <a:gd name="T49" fmla="*/ 426 h 471"/>
                <a:gd name="T50" fmla="*/ 44 w 479"/>
                <a:gd name="T51" fmla="*/ 231 h 471"/>
                <a:gd name="T52" fmla="*/ 53 w 479"/>
                <a:gd name="T53" fmla="*/ 169 h 471"/>
                <a:gd name="T54" fmla="*/ 310 w 479"/>
                <a:gd name="T55" fmla="*/ 231 h 471"/>
                <a:gd name="T56" fmla="*/ 310 w 479"/>
                <a:gd name="T57" fmla="*/ 231 h 471"/>
                <a:gd name="T58" fmla="*/ 265 w 479"/>
                <a:gd name="T59" fmla="*/ 213 h 471"/>
                <a:gd name="T60" fmla="*/ 248 w 479"/>
                <a:gd name="T61" fmla="*/ 204 h 471"/>
                <a:gd name="T62" fmla="*/ 212 w 479"/>
                <a:gd name="T63" fmla="*/ 187 h 471"/>
                <a:gd name="T64" fmla="*/ 212 w 479"/>
                <a:gd name="T65" fmla="*/ 187 h 471"/>
                <a:gd name="T66" fmla="*/ 221 w 479"/>
                <a:gd name="T67" fmla="*/ 169 h 471"/>
                <a:gd name="T68" fmla="*/ 240 w 479"/>
                <a:gd name="T69" fmla="*/ 169 h 471"/>
                <a:gd name="T70" fmla="*/ 284 w 479"/>
                <a:gd name="T71" fmla="*/ 178 h 471"/>
                <a:gd name="T72" fmla="*/ 319 w 479"/>
                <a:gd name="T73" fmla="*/ 151 h 471"/>
                <a:gd name="T74" fmla="*/ 257 w 479"/>
                <a:gd name="T75" fmla="*/ 125 h 471"/>
                <a:gd name="T76" fmla="*/ 257 w 479"/>
                <a:gd name="T77" fmla="*/ 90 h 471"/>
                <a:gd name="T78" fmla="*/ 230 w 479"/>
                <a:gd name="T79" fmla="*/ 90 h 471"/>
                <a:gd name="T80" fmla="*/ 230 w 479"/>
                <a:gd name="T81" fmla="*/ 125 h 471"/>
                <a:gd name="T82" fmla="*/ 186 w 479"/>
                <a:gd name="T83" fmla="*/ 143 h 471"/>
                <a:gd name="T84" fmla="*/ 168 w 479"/>
                <a:gd name="T85" fmla="*/ 169 h 471"/>
                <a:gd name="T86" fmla="*/ 80 w 479"/>
                <a:gd name="T87" fmla="*/ 125 h 471"/>
                <a:gd name="T88" fmla="*/ 240 w 479"/>
                <a:gd name="T89" fmla="*/ 37 h 471"/>
                <a:gd name="T90" fmla="*/ 434 w 479"/>
                <a:gd name="T91" fmla="*/ 231 h 471"/>
                <a:gd name="T92" fmla="*/ 425 w 479"/>
                <a:gd name="T93" fmla="*/ 284 h 471"/>
                <a:gd name="T94" fmla="*/ 310 w 479"/>
                <a:gd name="T95" fmla="*/ 23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lnTo>
                    <a:pt x="212" y="187"/>
                  </a:ln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69" name="Freeform 111"/>
            <p:cNvSpPr>
              <a:spLocks noChangeArrowheads="1"/>
            </p:cNvSpPr>
            <p:nvPr/>
          </p:nvSpPr>
          <p:spPr bwMode="auto">
            <a:xfrm>
              <a:off x="5147085" y="3972588"/>
              <a:ext cx="248007" cy="243458"/>
            </a:xfrm>
            <a:custGeom>
              <a:avLst/>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53 w 480"/>
                <a:gd name="T13" fmla="*/ 169 h 471"/>
                <a:gd name="T14" fmla="*/ 53 w 480"/>
                <a:gd name="T15" fmla="*/ 169 h 471"/>
                <a:gd name="T16" fmla="*/ 115 w 480"/>
                <a:gd name="T17" fmla="*/ 196 h 471"/>
                <a:gd name="T18" fmla="*/ 115 w 480"/>
                <a:gd name="T19" fmla="*/ 196 h 471"/>
                <a:gd name="T20" fmla="*/ 115 w 480"/>
                <a:gd name="T21" fmla="*/ 231 h 471"/>
                <a:gd name="T22" fmla="*/ 134 w 480"/>
                <a:gd name="T23" fmla="*/ 231 h 471"/>
                <a:gd name="T24" fmla="*/ 134 w 480"/>
                <a:gd name="T25" fmla="*/ 240 h 471"/>
                <a:gd name="T26" fmla="*/ 134 w 480"/>
                <a:gd name="T27" fmla="*/ 249 h 471"/>
                <a:gd name="T28" fmla="*/ 115 w 480"/>
                <a:gd name="T29" fmla="*/ 249 h 471"/>
                <a:gd name="T30" fmla="*/ 115 w 480"/>
                <a:gd name="T31" fmla="*/ 275 h 471"/>
                <a:gd name="T32" fmla="*/ 142 w 480"/>
                <a:gd name="T33" fmla="*/ 275 h 471"/>
                <a:gd name="T34" fmla="*/ 160 w 480"/>
                <a:gd name="T35" fmla="*/ 328 h 471"/>
                <a:gd name="T36" fmla="*/ 258 w 480"/>
                <a:gd name="T37" fmla="*/ 373 h 471"/>
                <a:gd name="T38" fmla="*/ 319 w 480"/>
                <a:gd name="T39" fmla="*/ 355 h 471"/>
                <a:gd name="T40" fmla="*/ 311 w 480"/>
                <a:gd name="T41" fmla="*/ 311 h 471"/>
                <a:gd name="T42" fmla="*/ 266 w 480"/>
                <a:gd name="T43" fmla="*/ 319 h 471"/>
                <a:gd name="T44" fmla="*/ 213 w 480"/>
                <a:gd name="T45" fmla="*/ 302 h 471"/>
                <a:gd name="T46" fmla="*/ 205 w 480"/>
                <a:gd name="T47" fmla="*/ 275 h 471"/>
                <a:gd name="T48" fmla="*/ 284 w 480"/>
                <a:gd name="T49" fmla="*/ 275 h 471"/>
                <a:gd name="T50" fmla="*/ 408 w 480"/>
                <a:gd name="T51" fmla="*/ 328 h 471"/>
                <a:gd name="T52" fmla="*/ 240 w 480"/>
                <a:gd name="T53" fmla="*/ 426 h 471"/>
                <a:gd name="T54" fmla="*/ 45 w 480"/>
                <a:gd name="T55" fmla="*/ 231 h 471"/>
                <a:gd name="T56" fmla="*/ 53 w 480"/>
                <a:gd name="T57" fmla="*/ 169 h 471"/>
                <a:gd name="T58" fmla="*/ 302 w 480"/>
                <a:gd name="T59" fmla="*/ 231 h 471"/>
                <a:gd name="T60" fmla="*/ 302 w 480"/>
                <a:gd name="T61" fmla="*/ 231 h 471"/>
                <a:gd name="T62" fmla="*/ 302 w 480"/>
                <a:gd name="T63" fmla="*/ 231 h 471"/>
                <a:gd name="T64" fmla="*/ 302 w 480"/>
                <a:gd name="T65" fmla="*/ 196 h 471"/>
                <a:gd name="T66" fmla="*/ 231 w 480"/>
                <a:gd name="T67" fmla="*/ 196 h 471"/>
                <a:gd name="T68" fmla="*/ 205 w 480"/>
                <a:gd name="T69" fmla="*/ 187 h 471"/>
                <a:gd name="T70" fmla="*/ 213 w 480"/>
                <a:gd name="T71" fmla="*/ 169 h 471"/>
                <a:gd name="T72" fmla="*/ 266 w 480"/>
                <a:gd name="T73" fmla="*/ 151 h 471"/>
                <a:gd name="T74" fmla="*/ 311 w 480"/>
                <a:gd name="T75" fmla="*/ 160 h 471"/>
                <a:gd name="T76" fmla="*/ 319 w 480"/>
                <a:gd name="T77" fmla="*/ 116 h 471"/>
                <a:gd name="T78" fmla="*/ 258 w 480"/>
                <a:gd name="T79" fmla="*/ 107 h 471"/>
                <a:gd name="T80" fmla="*/ 169 w 480"/>
                <a:gd name="T81" fmla="*/ 143 h 471"/>
                <a:gd name="T82" fmla="*/ 151 w 480"/>
                <a:gd name="T83" fmla="*/ 160 h 471"/>
                <a:gd name="T84" fmla="*/ 80 w 480"/>
                <a:gd name="T85" fmla="*/ 125 h 471"/>
                <a:gd name="T86" fmla="*/ 240 w 480"/>
                <a:gd name="T87" fmla="*/ 37 h 471"/>
                <a:gd name="T88" fmla="*/ 434 w 480"/>
                <a:gd name="T89" fmla="*/ 231 h 471"/>
                <a:gd name="T90" fmla="*/ 425 w 480"/>
                <a:gd name="T91" fmla="*/ 284 h 471"/>
                <a:gd name="T92" fmla="*/ 302 w 480"/>
                <a:gd name="T93" fmla="*/ 23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1">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lnTo>
                    <a:pt x="115" y="196"/>
                  </a:ln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0" name="Freeform 112"/>
            <p:cNvSpPr>
              <a:spLocks noChangeArrowheads="1"/>
            </p:cNvSpPr>
            <p:nvPr/>
          </p:nvSpPr>
          <p:spPr bwMode="auto">
            <a:xfrm>
              <a:off x="5659027" y="3972588"/>
              <a:ext cx="248009" cy="243458"/>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53 w 480"/>
                <a:gd name="T13" fmla="*/ 178 h 471"/>
                <a:gd name="T14" fmla="*/ 53 w 480"/>
                <a:gd name="T15" fmla="*/ 178 h 471"/>
                <a:gd name="T16" fmla="*/ 177 w 480"/>
                <a:gd name="T17" fmla="*/ 231 h 471"/>
                <a:gd name="T18" fmla="*/ 151 w 480"/>
                <a:gd name="T19" fmla="*/ 231 h 471"/>
                <a:gd name="T20" fmla="*/ 151 w 480"/>
                <a:gd name="T21" fmla="*/ 266 h 471"/>
                <a:gd name="T22" fmla="*/ 204 w 480"/>
                <a:gd name="T23" fmla="*/ 266 h 471"/>
                <a:gd name="T24" fmla="*/ 213 w 480"/>
                <a:gd name="T25" fmla="*/ 275 h 471"/>
                <a:gd name="T26" fmla="*/ 213 w 480"/>
                <a:gd name="T27" fmla="*/ 293 h 471"/>
                <a:gd name="T28" fmla="*/ 151 w 480"/>
                <a:gd name="T29" fmla="*/ 293 h 471"/>
                <a:gd name="T30" fmla="*/ 151 w 480"/>
                <a:gd name="T31" fmla="*/ 338 h 471"/>
                <a:gd name="T32" fmla="*/ 213 w 480"/>
                <a:gd name="T33" fmla="*/ 338 h 471"/>
                <a:gd name="T34" fmla="*/ 213 w 480"/>
                <a:gd name="T35" fmla="*/ 391 h 471"/>
                <a:gd name="T36" fmla="*/ 266 w 480"/>
                <a:gd name="T37" fmla="*/ 391 h 471"/>
                <a:gd name="T38" fmla="*/ 266 w 480"/>
                <a:gd name="T39" fmla="*/ 338 h 471"/>
                <a:gd name="T40" fmla="*/ 328 w 480"/>
                <a:gd name="T41" fmla="*/ 338 h 471"/>
                <a:gd name="T42" fmla="*/ 328 w 480"/>
                <a:gd name="T43" fmla="*/ 302 h 471"/>
                <a:gd name="T44" fmla="*/ 407 w 480"/>
                <a:gd name="T45" fmla="*/ 338 h 471"/>
                <a:gd name="T46" fmla="*/ 239 w 480"/>
                <a:gd name="T47" fmla="*/ 426 h 471"/>
                <a:gd name="T48" fmla="*/ 44 w 480"/>
                <a:gd name="T49" fmla="*/ 231 h 471"/>
                <a:gd name="T50" fmla="*/ 53 w 480"/>
                <a:gd name="T51" fmla="*/ 178 h 471"/>
                <a:gd name="T52" fmla="*/ 266 w 480"/>
                <a:gd name="T53" fmla="*/ 293 h 471"/>
                <a:gd name="T54" fmla="*/ 266 w 480"/>
                <a:gd name="T55" fmla="*/ 293 h 471"/>
                <a:gd name="T56" fmla="*/ 266 w 480"/>
                <a:gd name="T57" fmla="*/ 275 h 471"/>
                <a:gd name="T58" fmla="*/ 274 w 480"/>
                <a:gd name="T59" fmla="*/ 275 h 471"/>
                <a:gd name="T60" fmla="*/ 319 w 480"/>
                <a:gd name="T61" fmla="*/ 293 h 471"/>
                <a:gd name="T62" fmla="*/ 266 w 480"/>
                <a:gd name="T63" fmla="*/ 293 h 471"/>
                <a:gd name="T64" fmla="*/ 328 w 480"/>
                <a:gd name="T65" fmla="*/ 249 h 471"/>
                <a:gd name="T66" fmla="*/ 328 w 480"/>
                <a:gd name="T67" fmla="*/ 249 h 471"/>
                <a:gd name="T68" fmla="*/ 328 w 480"/>
                <a:gd name="T69" fmla="*/ 231 h 471"/>
                <a:gd name="T70" fmla="*/ 292 w 480"/>
                <a:gd name="T71" fmla="*/ 231 h 471"/>
                <a:gd name="T72" fmla="*/ 354 w 480"/>
                <a:gd name="T73" fmla="*/ 116 h 471"/>
                <a:gd name="T74" fmla="*/ 292 w 480"/>
                <a:gd name="T75" fmla="*/ 116 h 471"/>
                <a:gd name="T76" fmla="*/ 248 w 480"/>
                <a:gd name="T77" fmla="*/ 213 h 471"/>
                <a:gd name="T78" fmla="*/ 230 w 480"/>
                <a:gd name="T79" fmla="*/ 204 h 471"/>
                <a:gd name="T80" fmla="*/ 186 w 480"/>
                <a:gd name="T81" fmla="*/ 116 h 471"/>
                <a:gd name="T82" fmla="*/ 123 w 480"/>
                <a:gd name="T83" fmla="*/ 116 h 471"/>
                <a:gd name="T84" fmla="*/ 151 w 480"/>
                <a:gd name="T85" fmla="*/ 169 h 471"/>
                <a:gd name="T86" fmla="*/ 70 w 480"/>
                <a:gd name="T87" fmla="*/ 134 h 471"/>
                <a:gd name="T88" fmla="*/ 239 w 480"/>
                <a:gd name="T89" fmla="*/ 37 h 471"/>
                <a:gd name="T90" fmla="*/ 434 w 480"/>
                <a:gd name="T91" fmla="*/ 231 h 471"/>
                <a:gd name="T92" fmla="*/ 426 w 480"/>
                <a:gd name="T93" fmla="*/ 293 h 471"/>
                <a:gd name="T94" fmla="*/ 328 w 480"/>
                <a:gd name="T95" fmla="*/ 24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1" name="Freeform 113"/>
            <p:cNvSpPr>
              <a:spLocks noChangeArrowheads="1"/>
            </p:cNvSpPr>
            <p:nvPr/>
          </p:nvSpPr>
          <p:spPr bwMode="auto">
            <a:xfrm>
              <a:off x="6170971" y="3972588"/>
              <a:ext cx="248007" cy="243458"/>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2" name="Freeform 114"/>
            <p:cNvSpPr>
              <a:spLocks noChangeArrowheads="1"/>
            </p:cNvSpPr>
            <p:nvPr/>
          </p:nvSpPr>
          <p:spPr bwMode="auto">
            <a:xfrm>
              <a:off x="6685189" y="3972588"/>
              <a:ext cx="248007" cy="243458"/>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3" name="Freeform 115"/>
            <p:cNvSpPr>
              <a:spLocks noChangeArrowheads="1"/>
            </p:cNvSpPr>
            <p:nvPr/>
          </p:nvSpPr>
          <p:spPr bwMode="auto">
            <a:xfrm>
              <a:off x="7197132" y="3972588"/>
              <a:ext cx="248009" cy="243458"/>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4" name="Freeform 116"/>
            <p:cNvSpPr>
              <a:spLocks noChangeArrowheads="1"/>
            </p:cNvSpPr>
            <p:nvPr/>
          </p:nvSpPr>
          <p:spPr bwMode="auto">
            <a:xfrm>
              <a:off x="7709076" y="3972588"/>
              <a:ext cx="248007" cy="243458"/>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5" name="Freeform 117"/>
            <p:cNvSpPr>
              <a:spLocks noChangeArrowheads="1"/>
            </p:cNvSpPr>
            <p:nvPr/>
          </p:nvSpPr>
          <p:spPr bwMode="auto">
            <a:xfrm>
              <a:off x="8221019" y="3972588"/>
              <a:ext cx="248009" cy="243458"/>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6" name="Freeform 118"/>
            <p:cNvSpPr>
              <a:spLocks noChangeArrowheads="1"/>
            </p:cNvSpPr>
            <p:nvPr/>
          </p:nvSpPr>
          <p:spPr bwMode="auto">
            <a:xfrm>
              <a:off x="8732963" y="3972588"/>
              <a:ext cx="248007" cy="243458"/>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7" name="Freeform 16"/>
            <p:cNvSpPr>
              <a:spLocks noChangeArrowheads="1"/>
            </p:cNvSpPr>
            <p:nvPr/>
          </p:nvSpPr>
          <p:spPr bwMode="auto">
            <a:xfrm>
              <a:off x="4194546" y="1956670"/>
              <a:ext cx="143990" cy="228166"/>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8" name="Freeform 56"/>
            <p:cNvSpPr>
              <a:spLocks noChangeArrowheads="1"/>
            </p:cNvSpPr>
            <p:nvPr/>
          </p:nvSpPr>
          <p:spPr bwMode="auto">
            <a:xfrm>
              <a:off x="10699403" y="3904775"/>
              <a:ext cx="232598" cy="206014"/>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79" name="Freeform 57"/>
            <p:cNvSpPr>
              <a:spLocks noChangeArrowheads="1"/>
            </p:cNvSpPr>
            <p:nvPr/>
          </p:nvSpPr>
          <p:spPr bwMode="auto">
            <a:xfrm>
              <a:off x="11096452" y="3011792"/>
              <a:ext cx="232596" cy="206014"/>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0" name="Freeform 58"/>
            <p:cNvSpPr>
              <a:spLocks noChangeArrowheads="1"/>
            </p:cNvSpPr>
            <p:nvPr/>
          </p:nvSpPr>
          <p:spPr bwMode="auto">
            <a:xfrm>
              <a:off x="4188758" y="4489592"/>
              <a:ext cx="179433" cy="124052"/>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1" name="Freeform 59"/>
            <p:cNvSpPr>
              <a:spLocks noChangeArrowheads="1"/>
            </p:cNvSpPr>
            <p:nvPr/>
          </p:nvSpPr>
          <p:spPr bwMode="auto">
            <a:xfrm>
              <a:off x="3156470" y="4489592"/>
              <a:ext cx="250320" cy="124052"/>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2" name="Freeform 60"/>
            <p:cNvSpPr>
              <a:spLocks noChangeArrowheads="1"/>
            </p:cNvSpPr>
            <p:nvPr/>
          </p:nvSpPr>
          <p:spPr bwMode="auto">
            <a:xfrm>
              <a:off x="3703628" y="4480731"/>
              <a:ext cx="152848" cy="146204"/>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3" name="Freeform 98"/>
            <p:cNvSpPr>
              <a:spLocks noChangeArrowheads="1"/>
            </p:cNvSpPr>
            <p:nvPr/>
          </p:nvSpPr>
          <p:spPr bwMode="auto">
            <a:xfrm>
              <a:off x="4643612" y="4471871"/>
              <a:ext cx="214876" cy="119621"/>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4" name="Freeform 113"/>
            <p:cNvSpPr>
              <a:spLocks noChangeArrowheads="1"/>
            </p:cNvSpPr>
            <p:nvPr/>
          </p:nvSpPr>
          <p:spPr bwMode="auto">
            <a:xfrm>
              <a:off x="2693492" y="4489592"/>
              <a:ext cx="179432" cy="124052"/>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5" name="Freeform 121"/>
            <p:cNvSpPr>
              <a:spLocks noChangeArrowheads="1"/>
            </p:cNvSpPr>
            <p:nvPr/>
          </p:nvSpPr>
          <p:spPr bwMode="auto">
            <a:xfrm>
              <a:off x="8725978" y="3466624"/>
              <a:ext cx="223737" cy="206014"/>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6" name="Freeform 131"/>
            <p:cNvSpPr>
              <a:spLocks noChangeArrowheads="1"/>
            </p:cNvSpPr>
            <p:nvPr/>
          </p:nvSpPr>
          <p:spPr bwMode="auto">
            <a:xfrm>
              <a:off x="11087590" y="4030790"/>
              <a:ext cx="250319" cy="166141"/>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7" name="Freeform 132"/>
            <p:cNvSpPr>
              <a:spLocks noChangeArrowheads="1"/>
            </p:cNvSpPr>
            <p:nvPr/>
          </p:nvSpPr>
          <p:spPr bwMode="auto">
            <a:xfrm>
              <a:off x="9577780" y="4408825"/>
              <a:ext cx="250320" cy="166141"/>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8" name="Freeform 134"/>
            <p:cNvSpPr>
              <a:spLocks noChangeArrowheads="1"/>
            </p:cNvSpPr>
            <p:nvPr/>
          </p:nvSpPr>
          <p:spPr bwMode="auto">
            <a:xfrm>
              <a:off x="11123034" y="3501354"/>
              <a:ext cx="179432" cy="228168"/>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89" name="Freeform 137"/>
            <p:cNvSpPr>
              <a:spLocks noChangeArrowheads="1"/>
            </p:cNvSpPr>
            <p:nvPr/>
          </p:nvSpPr>
          <p:spPr bwMode="auto">
            <a:xfrm>
              <a:off x="3640815" y="2479900"/>
              <a:ext cx="250320" cy="201583"/>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0" name="Freeform 139"/>
            <p:cNvSpPr>
              <a:spLocks noChangeArrowheads="1"/>
            </p:cNvSpPr>
            <p:nvPr/>
          </p:nvSpPr>
          <p:spPr bwMode="auto">
            <a:xfrm>
              <a:off x="6742054" y="2452616"/>
              <a:ext cx="250319" cy="201583"/>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1" name="Freeform 142"/>
            <p:cNvSpPr>
              <a:spLocks noChangeArrowheads="1"/>
            </p:cNvSpPr>
            <p:nvPr/>
          </p:nvSpPr>
          <p:spPr bwMode="auto">
            <a:xfrm>
              <a:off x="3087134" y="3929220"/>
              <a:ext cx="188294" cy="2414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2" name="Freeform 143"/>
            <p:cNvSpPr>
              <a:spLocks noChangeArrowheads="1"/>
            </p:cNvSpPr>
            <p:nvPr/>
          </p:nvSpPr>
          <p:spPr bwMode="auto">
            <a:xfrm>
              <a:off x="6691774" y="4420921"/>
              <a:ext cx="197153" cy="201583"/>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3" name="Freeform 147"/>
            <p:cNvSpPr>
              <a:spLocks noChangeArrowheads="1"/>
            </p:cNvSpPr>
            <p:nvPr/>
          </p:nvSpPr>
          <p:spPr bwMode="auto">
            <a:xfrm>
              <a:off x="5668347" y="4416490"/>
              <a:ext cx="250319" cy="210445"/>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4" name="Freeform 148"/>
            <p:cNvSpPr>
              <a:spLocks noChangeArrowheads="1"/>
            </p:cNvSpPr>
            <p:nvPr/>
          </p:nvSpPr>
          <p:spPr bwMode="auto">
            <a:xfrm>
              <a:off x="6166768" y="4416490"/>
              <a:ext cx="250320" cy="210445"/>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5" name="Freeform 152"/>
            <p:cNvSpPr>
              <a:spLocks noChangeArrowheads="1"/>
            </p:cNvSpPr>
            <p:nvPr/>
          </p:nvSpPr>
          <p:spPr bwMode="auto">
            <a:xfrm>
              <a:off x="9127346" y="4377811"/>
              <a:ext cx="179433" cy="228168"/>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6" name="Freeform 153"/>
            <p:cNvSpPr>
              <a:spLocks noChangeArrowheads="1"/>
            </p:cNvSpPr>
            <p:nvPr/>
          </p:nvSpPr>
          <p:spPr bwMode="auto">
            <a:xfrm>
              <a:off x="7176905" y="4425352"/>
              <a:ext cx="223737" cy="188292"/>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7" name="Freeform 165"/>
            <p:cNvSpPr>
              <a:spLocks noChangeArrowheads="1"/>
            </p:cNvSpPr>
            <p:nvPr/>
          </p:nvSpPr>
          <p:spPr bwMode="auto">
            <a:xfrm>
              <a:off x="5124313" y="4445288"/>
              <a:ext cx="250319" cy="168356"/>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8" name="Freeform 10"/>
            <p:cNvSpPr>
              <a:spLocks noChangeArrowheads="1"/>
            </p:cNvSpPr>
            <p:nvPr/>
          </p:nvSpPr>
          <p:spPr bwMode="auto">
            <a:xfrm>
              <a:off x="10674874" y="2939670"/>
              <a:ext cx="249083" cy="249084"/>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399" name="Freeform 14"/>
            <p:cNvSpPr>
              <a:spLocks noChangeArrowheads="1"/>
            </p:cNvSpPr>
            <p:nvPr/>
          </p:nvSpPr>
          <p:spPr bwMode="auto">
            <a:xfrm>
              <a:off x="7708777" y="4383349"/>
              <a:ext cx="217092" cy="217092"/>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0" name="Freeform 43"/>
            <p:cNvSpPr>
              <a:spLocks noChangeArrowheads="1"/>
            </p:cNvSpPr>
            <p:nvPr/>
          </p:nvSpPr>
          <p:spPr bwMode="auto">
            <a:xfrm>
              <a:off x="10702296" y="1938765"/>
              <a:ext cx="194239" cy="198809"/>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1" name="Freeform 95"/>
            <p:cNvSpPr>
              <a:spLocks noChangeArrowheads="1"/>
            </p:cNvSpPr>
            <p:nvPr/>
          </p:nvSpPr>
          <p:spPr bwMode="auto">
            <a:xfrm>
              <a:off x="10679444" y="3472114"/>
              <a:ext cx="239942" cy="212522"/>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2" name="Freeform 125"/>
            <p:cNvSpPr>
              <a:spLocks noChangeArrowheads="1"/>
            </p:cNvSpPr>
            <p:nvPr/>
          </p:nvSpPr>
          <p:spPr bwMode="auto">
            <a:xfrm>
              <a:off x="10684015" y="2434647"/>
              <a:ext cx="230802" cy="235374"/>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3" name="Freeform 128"/>
            <p:cNvSpPr>
              <a:spLocks noChangeArrowheads="1"/>
            </p:cNvSpPr>
            <p:nvPr/>
          </p:nvSpPr>
          <p:spPr bwMode="auto">
            <a:xfrm>
              <a:off x="10160711" y="1915914"/>
              <a:ext cx="249084" cy="244512"/>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4" name="Freeform 130"/>
            <p:cNvSpPr>
              <a:spLocks noChangeArrowheads="1"/>
            </p:cNvSpPr>
            <p:nvPr/>
          </p:nvSpPr>
          <p:spPr bwMode="auto">
            <a:xfrm>
              <a:off x="11082740" y="1961306"/>
              <a:ext cx="230804" cy="155392"/>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5" name="Freeform 138"/>
            <p:cNvSpPr>
              <a:spLocks noChangeArrowheads="1"/>
            </p:cNvSpPr>
            <p:nvPr/>
          </p:nvSpPr>
          <p:spPr bwMode="auto">
            <a:xfrm>
              <a:off x="10160711" y="4004562"/>
              <a:ext cx="249084" cy="178243"/>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6" name="Freeform 140"/>
            <p:cNvSpPr>
              <a:spLocks noChangeArrowheads="1"/>
            </p:cNvSpPr>
            <p:nvPr/>
          </p:nvSpPr>
          <p:spPr bwMode="auto">
            <a:xfrm>
              <a:off x="8671248" y="4374209"/>
              <a:ext cx="185098" cy="23537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7" name="Freeform 150"/>
            <p:cNvSpPr>
              <a:spLocks noChangeArrowheads="1"/>
            </p:cNvSpPr>
            <p:nvPr/>
          </p:nvSpPr>
          <p:spPr bwMode="auto">
            <a:xfrm>
              <a:off x="10169851" y="2434647"/>
              <a:ext cx="230804" cy="235374"/>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8" name="Freeform 157"/>
            <p:cNvSpPr>
              <a:spLocks noChangeArrowheads="1"/>
            </p:cNvSpPr>
            <p:nvPr/>
          </p:nvSpPr>
          <p:spPr bwMode="auto">
            <a:xfrm>
              <a:off x="10169851" y="3504108"/>
              <a:ext cx="230804" cy="150821"/>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09" name="Freeform 162"/>
            <p:cNvSpPr>
              <a:spLocks noChangeArrowheads="1"/>
            </p:cNvSpPr>
            <p:nvPr/>
          </p:nvSpPr>
          <p:spPr bwMode="auto">
            <a:xfrm>
              <a:off x="8196869" y="4389062"/>
              <a:ext cx="203379" cy="205666"/>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10" name="Freeform 163"/>
            <p:cNvSpPr>
              <a:spLocks noChangeArrowheads="1"/>
            </p:cNvSpPr>
            <p:nvPr/>
          </p:nvSpPr>
          <p:spPr bwMode="auto">
            <a:xfrm>
              <a:off x="11096451" y="2452616"/>
              <a:ext cx="201095" cy="205666"/>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sp>
          <p:nvSpPr>
            <p:cNvPr id="411" name="Freeform 164"/>
            <p:cNvSpPr>
              <a:spLocks noChangeArrowheads="1"/>
            </p:cNvSpPr>
            <p:nvPr/>
          </p:nvSpPr>
          <p:spPr bwMode="auto">
            <a:xfrm>
              <a:off x="10197273" y="2983088"/>
              <a:ext cx="203381" cy="205666"/>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noFill/>
            <a:ln>
              <a:solidFill>
                <a:srgbClr val="3D7351"/>
              </a:solidFill>
            </a:ln>
            <a:effectLst/>
          </p:spPr>
          <p:txBody>
            <a:bodyPr wrap="none" anchor="ctr"/>
            <a:lstStyle/>
            <a:p>
              <a:pPr defTabSz="535305" eaLnBrk="1" fontAlgn="auto" hangingPunct="1">
                <a:spcBef>
                  <a:spcPts val="0"/>
                </a:spcBef>
                <a:spcAft>
                  <a:spcPts val="0"/>
                </a:spcAft>
              </a:pPr>
              <a:endParaRPr kumimoji="0" lang="en-US" sz="2105">
                <a:solidFill>
                  <a:srgbClr val="3D7351"/>
                </a:solidFill>
                <a:latin typeface="Calibri" panose="020F0502020204030204"/>
                <a:ea typeface="+mn-ea"/>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1550987" y="1223962"/>
            <a:ext cx="9090026" cy="4410076"/>
            <a:chOff x="801688" y="1479551"/>
            <a:chExt cx="9090026" cy="4410076"/>
          </a:xfrm>
          <a:noFill/>
        </p:grpSpPr>
        <p:sp>
          <p:nvSpPr>
            <p:cNvPr id="112" name="Freeform 5"/>
            <p:cNvSpPr>
              <a:spLocks noEditPoints="1"/>
            </p:cNvSpPr>
            <p:nvPr/>
          </p:nvSpPr>
          <p:spPr bwMode="auto">
            <a:xfrm>
              <a:off x="815976"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3" name="Freeform 6"/>
            <p:cNvSpPr/>
            <p:nvPr/>
          </p:nvSpPr>
          <p:spPr bwMode="auto">
            <a:xfrm>
              <a:off x="866776" y="1566864"/>
              <a:ext cx="158750" cy="11113"/>
            </a:xfrm>
            <a:custGeom>
              <a:avLst/>
              <a:gdLst>
                <a:gd name="T0" fmla="*/ 100 w 100"/>
                <a:gd name="T1" fmla="*/ 7 h 7"/>
                <a:gd name="T2" fmla="*/ 97 w 100"/>
                <a:gd name="T3" fmla="*/ 0 h 7"/>
                <a:gd name="T4" fmla="*/ 2 w 100"/>
                <a:gd name="T5" fmla="*/ 0 h 7"/>
                <a:gd name="T6" fmla="*/ 0 w 100"/>
                <a:gd name="T7" fmla="*/ 7 h 7"/>
                <a:gd name="T8" fmla="*/ 100 w 100"/>
                <a:gd name="T9" fmla="*/ 7 h 7"/>
              </a:gdLst>
              <a:ahLst/>
              <a:cxnLst>
                <a:cxn ang="0">
                  <a:pos x="T0" y="T1"/>
                </a:cxn>
                <a:cxn ang="0">
                  <a:pos x="T2" y="T3"/>
                </a:cxn>
                <a:cxn ang="0">
                  <a:pos x="T4" y="T5"/>
                </a:cxn>
                <a:cxn ang="0">
                  <a:pos x="T6" y="T7"/>
                </a:cxn>
                <a:cxn ang="0">
                  <a:pos x="T8" y="T9"/>
                </a:cxn>
              </a:cxnLst>
              <a:rect l="0" t="0" r="r" b="b"/>
              <a:pathLst>
                <a:path w="100" h="7">
                  <a:moveTo>
                    <a:pt x="100" y="7"/>
                  </a:moveTo>
                  <a:lnTo>
                    <a:pt x="97" y="0"/>
                  </a:lnTo>
                  <a:lnTo>
                    <a:pt x="2" y="0"/>
                  </a:lnTo>
                  <a:lnTo>
                    <a:pt x="0" y="7"/>
                  </a:lnTo>
                  <a:lnTo>
                    <a:pt x="100" y="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4" name="Freeform 7"/>
            <p:cNvSpPr/>
            <p:nvPr/>
          </p:nvSpPr>
          <p:spPr bwMode="auto">
            <a:xfrm>
              <a:off x="879476" y="1525589"/>
              <a:ext cx="131763" cy="9525"/>
            </a:xfrm>
            <a:custGeom>
              <a:avLst/>
              <a:gdLst>
                <a:gd name="T0" fmla="*/ 83 w 83"/>
                <a:gd name="T1" fmla="*/ 6 h 6"/>
                <a:gd name="T2" fmla="*/ 81 w 83"/>
                <a:gd name="T3" fmla="*/ 0 h 6"/>
                <a:gd name="T4" fmla="*/ 3 w 83"/>
                <a:gd name="T5" fmla="*/ 0 h 6"/>
                <a:gd name="T6" fmla="*/ 0 w 83"/>
                <a:gd name="T7" fmla="*/ 6 h 6"/>
                <a:gd name="T8" fmla="*/ 83 w 83"/>
                <a:gd name="T9" fmla="*/ 6 h 6"/>
              </a:gdLst>
              <a:ahLst/>
              <a:cxnLst>
                <a:cxn ang="0">
                  <a:pos x="T0" y="T1"/>
                </a:cxn>
                <a:cxn ang="0">
                  <a:pos x="T2" y="T3"/>
                </a:cxn>
                <a:cxn ang="0">
                  <a:pos x="T4" y="T5"/>
                </a:cxn>
                <a:cxn ang="0">
                  <a:pos x="T6" y="T7"/>
                </a:cxn>
                <a:cxn ang="0">
                  <a:pos x="T8" y="T9"/>
                </a:cxn>
              </a:cxnLst>
              <a:rect l="0" t="0" r="r" b="b"/>
              <a:pathLst>
                <a:path w="83" h="6">
                  <a:moveTo>
                    <a:pt x="83" y="6"/>
                  </a:moveTo>
                  <a:lnTo>
                    <a:pt x="81" y="0"/>
                  </a:lnTo>
                  <a:lnTo>
                    <a:pt x="3" y="0"/>
                  </a:lnTo>
                  <a:lnTo>
                    <a:pt x="0" y="6"/>
                  </a:lnTo>
                  <a:lnTo>
                    <a:pt x="83"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5" name="Freeform 8"/>
            <p:cNvSpPr/>
            <p:nvPr/>
          </p:nvSpPr>
          <p:spPr bwMode="auto">
            <a:xfrm>
              <a:off x="873126" y="1544639"/>
              <a:ext cx="144463" cy="11113"/>
            </a:xfrm>
            <a:custGeom>
              <a:avLst/>
              <a:gdLst>
                <a:gd name="T0" fmla="*/ 2 w 91"/>
                <a:gd name="T1" fmla="*/ 0 h 7"/>
                <a:gd name="T2" fmla="*/ 0 w 91"/>
                <a:gd name="T3" fmla="*/ 7 h 7"/>
                <a:gd name="T4" fmla="*/ 91 w 91"/>
                <a:gd name="T5" fmla="*/ 7 h 7"/>
                <a:gd name="T6" fmla="*/ 89 w 91"/>
                <a:gd name="T7" fmla="*/ 0 h 7"/>
                <a:gd name="T8" fmla="*/ 2 w 91"/>
                <a:gd name="T9" fmla="*/ 0 h 7"/>
              </a:gdLst>
              <a:ahLst/>
              <a:cxnLst>
                <a:cxn ang="0">
                  <a:pos x="T0" y="T1"/>
                </a:cxn>
                <a:cxn ang="0">
                  <a:pos x="T2" y="T3"/>
                </a:cxn>
                <a:cxn ang="0">
                  <a:pos x="T4" y="T5"/>
                </a:cxn>
                <a:cxn ang="0">
                  <a:pos x="T6" y="T7"/>
                </a:cxn>
                <a:cxn ang="0">
                  <a:pos x="T8" y="T9"/>
                </a:cxn>
              </a:cxnLst>
              <a:rect l="0" t="0" r="r" b="b"/>
              <a:pathLst>
                <a:path w="91" h="7">
                  <a:moveTo>
                    <a:pt x="2" y="0"/>
                  </a:moveTo>
                  <a:lnTo>
                    <a:pt x="0" y="7"/>
                  </a:lnTo>
                  <a:lnTo>
                    <a:pt x="91" y="7"/>
                  </a:lnTo>
                  <a:lnTo>
                    <a:pt x="89" y="0"/>
                  </a:lnTo>
                  <a:lnTo>
                    <a:pt x="2"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6" name="Freeform 9"/>
            <p:cNvSpPr>
              <a:spLocks noEditPoints="1"/>
            </p:cNvSpPr>
            <p:nvPr/>
          </p:nvSpPr>
          <p:spPr bwMode="auto">
            <a:xfrm>
              <a:off x="1335088"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7" name="Freeform 10"/>
            <p:cNvSpPr>
              <a:spLocks noEditPoints="1"/>
            </p:cNvSpPr>
            <p:nvPr/>
          </p:nvSpPr>
          <p:spPr bwMode="auto">
            <a:xfrm>
              <a:off x="5480051" y="2533651"/>
              <a:ext cx="266700" cy="234950"/>
            </a:xfrm>
            <a:custGeom>
              <a:avLst/>
              <a:gdLst>
                <a:gd name="T0" fmla="*/ 148 w 296"/>
                <a:gd name="T1" fmla="*/ 0 h 262"/>
                <a:gd name="T2" fmla="*/ 164 w 296"/>
                <a:gd name="T3" fmla="*/ 8 h 262"/>
                <a:gd name="T4" fmla="*/ 287 w 296"/>
                <a:gd name="T5" fmla="*/ 150 h 262"/>
                <a:gd name="T6" fmla="*/ 278 w 296"/>
                <a:gd name="T7" fmla="*/ 170 h 262"/>
                <a:gd name="T8" fmla="*/ 227 w 296"/>
                <a:gd name="T9" fmla="*/ 170 h 262"/>
                <a:gd name="T10" fmla="*/ 202 w 296"/>
                <a:gd name="T11" fmla="*/ 170 h 262"/>
                <a:gd name="T12" fmla="*/ 202 w 296"/>
                <a:gd name="T13" fmla="*/ 237 h 262"/>
                <a:gd name="T14" fmla="*/ 177 w 296"/>
                <a:gd name="T15" fmla="*/ 262 h 262"/>
                <a:gd name="T16" fmla="*/ 119 w 296"/>
                <a:gd name="T17" fmla="*/ 262 h 262"/>
                <a:gd name="T18" fmla="*/ 94 w 296"/>
                <a:gd name="T19" fmla="*/ 237 h 262"/>
                <a:gd name="T20" fmla="*/ 94 w 296"/>
                <a:gd name="T21" fmla="*/ 170 h 262"/>
                <a:gd name="T22" fmla="*/ 68 w 296"/>
                <a:gd name="T23" fmla="*/ 170 h 262"/>
                <a:gd name="T24" fmla="*/ 18 w 296"/>
                <a:gd name="T25" fmla="*/ 170 h 262"/>
                <a:gd name="T26" fmla="*/ 9 w 296"/>
                <a:gd name="T27" fmla="*/ 150 h 262"/>
                <a:gd name="T28" fmla="*/ 132 w 296"/>
                <a:gd name="T29" fmla="*/ 8 h 262"/>
                <a:gd name="T30" fmla="*/ 148 w 296"/>
                <a:gd name="T31" fmla="*/ 0 h 262"/>
                <a:gd name="T32" fmla="*/ 148 w 296"/>
                <a:gd name="T33" fmla="*/ 19 h 262"/>
                <a:gd name="T34" fmla="*/ 146 w 296"/>
                <a:gd name="T35" fmla="*/ 20 h 262"/>
                <a:gd name="T36" fmla="*/ 146 w 296"/>
                <a:gd name="T37" fmla="*/ 21 h 262"/>
                <a:gd name="T38" fmla="*/ 33 w 296"/>
                <a:gd name="T39" fmla="*/ 151 h 262"/>
                <a:gd name="T40" fmla="*/ 68 w 296"/>
                <a:gd name="T41" fmla="*/ 151 h 262"/>
                <a:gd name="T42" fmla="*/ 94 w 296"/>
                <a:gd name="T43" fmla="*/ 151 h 262"/>
                <a:gd name="T44" fmla="*/ 112 w 296"/>
                <a:gd name="T45" fmla="*/ 170 h 262"/>
                <a:gd name="T46" fmla="*/ 112 w 296"/>
                <a:gd name="T47" fmla="*/ 237 h 262"/>
                <a:gd name="T48" fmla="*/ 119 w 296"/>
                <a:gd name="T49" fmla="*/ 244 h 262"/>
                <a:gd name="T50" fmla="*/ 177 w 296"/>
                <a:gd name="T51" fmla="*/ 244 h 262"/>
                <a:gd name="T52" fmla="*/ 183 w 296"/>
                <a:gd name="T53" fmla="*/ 237 h 262"/>
                <a:gd name="T54" fmla="*/ 183 w 296"/>
                <a:gd name="T55" fmla="*/ 170 h 262"/>
                <a:gd name="T56" fmla="*/ 202 w 296"/>
                <a:gd name="T57" fmla="*/ 151 h 262"/>
                <a:gd name="T58" fmla="*/ 227 w 296"/>
                <a:gd name="T59" fmla="*/ 151 h 262"/>
                <a:gd name="T60" fmla="*/ 263 w 296"/>
                <a:gd name="T61" fmla="*/ 151 h 262"/>
                <a:gd name="T62" fmla="*/ 150 w 296"/>
                <a:gd name="T63" fmla="*/ 21 h 262"/>
                <a:gd name="T64" fmla="*/ 150 w 296"/>
                <a:gd name="T65" fmla="*/ 20 h 262"/>
                <a:gd name="T66" fmla="*/ 148 w 296"/>
                <a:gd name="T67"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262">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8" name="Freeform 11"/>
            <p:cNvSpPr>
              <a:spLocks noEditPoints="1"/>
            </p:cNvSpPr>
            <p:nvPr/>
          </p:nvSpPr>
          <p:spPr bwMode="auto">
            <a:xfrm>
              <a:off x="6002338" y="2571751"/>
              <a:ext cx="258763" cy="160338"/>
            </a:xfrm>
            <a:custGeom>
              <a:avLst/>
              <a:gdLst>
                <a:gd name="T0" fmla="*/ 273 w 288"/>
                <a:gd name="T1" fmla="*/ 0 h 177"/>
                <a:gd name="T2" fmla="*/ 16 w 288"/>
                <a:gd name="T3" fmla="*/ 0 h 177"/>
                <a:gd name="T4" fmla="*/ 0 w 288"/>
                <a:gd name="T5" fmla="*/ 15 h 177"/>
                <a:gd name="T6" fmla="*/ 0 w 288"/>
                <a:gd name="T7" fmla="*/ 162 h 177"/>
                <a:gd name="T8" fmla="*/ 16 w 288"/>
                <a:gd name="T9" fmla="*/ 177 h 177"/>
                <a:gd name="T10" fmla="*/ 273 w 288"/>
                <a:gd name="T11" fmla="*/ 177 h 177"/>
                <a:gd name="T12" fmla="*/ 288 w 288"/>
                <a:gd name="T13" fmla="*/ 162 h 177"/>
                <a:gd name="T14" fmla="*/ 288 w 288"/>
                <a:gd name="T15" fmla="*/ 15 h 177"/>
                <a:gd name="T16" fmla="*/ 273 w 288"/>
                <a:gd name="T17" fmla="*/ 0 h 177"/>
                <a:gd name="T18" fmla="*/ 273 w 288"/>
                <a:gd name="T19" fmla="*/ 162 h 177"/>
                <a:gd name="T20" fmla="*/ 273 w 288"/>
                <a:gd name="T21" fmla="*/ 162 h 177"/>
                <a:gd name="T22" fmla="*/ 16 w 288"/>
                <a:gd name="T23" fmla="*/ 162 h 177"/>
                <a:gd name="T24" fmla="*/ 15 w 288"/>
                <a:gd name="T25" fmla="*/ 162 h 177"/>
                <a:gd name="T26" fmla="*/ 15 w 288"/>
                <a:gd name="T27" fmla="*/ 15 h 177"/>
                <a:gd name="T28" fmla="*/ 16 w 288"/>
                <a:gd name="T29" fmla="*/ 15 h 177"/>
                <a:gd name="T30" fmla="*/ 273 w 288"/>
                <a:gd name="T31" fmla="*/ 15 h 177"/>
                <a:gd name="T32" fmla="*/ 273 w 288"/>
                <a:gd name="T33" fmla="*/ 15 h 177"/>
                <a:gd name="T34" fmla="*/ 273 w 288"/>
                <a:gd name="T35" fmla="*/ 1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177">
                  <a:moveTo>
                    <a:pt x="273" y="0"/>
                  </a:moveTo>
                  <a:cubicBezTo>
                    <a:pt x="16" y="0"/>
                    <a:pt x="16" y="0"/>
                    <a:pt x="16" y="0"/>
                  </a:cubicBezTo>
                  <a:cubicBezTo>
                    <a:pt x="7" y="0"/>
                    <a:pt x="0" y="7"/>
                    <a:pt x="0" y="15"/>
                  </a:cubicBezTo>
                  <a:cubicBezTo>
                    <a:pt x="0" y="162"/>
                    <a:pt x="0" y="162"/>
                    <a:pt x="0" y="162"/>
                  </a:cubicBezTo>
                  <a:cubicBezTo>
                    <a:pt x="0" y="170"/>
                    <a:pt x="7" y="177"/>
                    <a:pt x="16" y="177"/>
                  </a:cubicBezTo>
                  <a:cubicBezTo>
                    <a:pt x="273" y="177"/>
                    <a:pt x="273" y="177"/>
                    <a:pt x="273" y="177"/>
                  </a:cubicBezTo>
                  <a:cubicBezTo>
                    <a:pt x="281" y="177"/>
                    <a:pt x="288" y="170"/>
                    <a:pt x="288" y="162"/>
                  </a:cubicBezTo>
                  <a:cubicBezTo>
                    <a:pt x="288" y="15"/>
                    <a:pt x="288" y="15"/>
                    <a:pt x="288" y="15"/>
                  </a:cubicBezTo>
                  <a:cubicBezTo>
                    <a:pt x="288" y="7"/>
                    <a:pt x="281" y="0"/>
                    <a:pt x="273" y="0"/>
                  </a:cubicBezTo>
                  <a:close/>
                  <a:moveTo>
                    <a:pt x="273" y="162"/>
                  </a:moveTo>
                  <a:cubicBezTo>
                    <a:pt x="273" y="162"/>
                    <a:pt x="273" y="162"/>
                    <a:pt x="273" y="162"/>
                  </a:cubicBezTo>
                  <a:cubicBezTo>
                    <a:pt x="16" y="162"/>
                    <a:pt x="16" y="162"/>
                    <a:pt x="16" y="162"/>
                  </a:cubicBezTo>
                  <a:cubicBezTo>
                    <a:pt x="15" y="162"/>
                    <a:pt x="15" y="162"/>
                    <a:pt x="15" y="162"/>
                  </a:cubicBezTo>
                  <a:cubicBezTo>
                    <a:pt x="15" y="15"/>
                    <a:pt x="15" y="15"/>
                    <a:pt x="15" y="15"/>
                  </a:cubicBezTo>
                  <a:cubicBezTo>
                    <a:pt x="15" y="15"/>
                    <a:pt x="15" y="15"/>
                    <a:pt x="16" y="15"/>
                  </a:cubicBezTo>
                  <a:cubicBezTo>
                    <a:pt x="273" y="15"/>
                    <a:pt x="273" y="15"/>
                    <a:pt x="273" y="15"/>
                  </a:cubicBezTo>
                  <a:cubicBezTo>
                    <a:pt x="273" y="15"/>
                    <a:pt x="273" y="15"/>
                    <a:pt x="273" y="15"/>
                  </a:cubicBezTo>
                  <a:lnTo>
                    <a:pt x="273" y="16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19" name="Rectangle 12"/>
            <p:cNvSpPr>
              <a:spLocks noChangeArrowheads="1"/>
            </p:cNvSpPr>
            <p:nvPr/>
          </p:nvSpPr>
          <p:spPr bwMode="auto">
            <a:xfrm>
              <a:off x="6040438" y="2603501"/>
              <a:ext cx="20638"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0" name="Rectangle 13"/>
            <p:cNvSpPr>
              <a:spLocks noChangeArrowheads="1"/>
            </p:cNvSpPr>
            <p:nvPr/>
          </p:nvSpPr>
          <p:spPr bwMode="auto">
            <a:xfrm>
              <a:off x="6080126" y="2603501"/>
              <a:ext cx="22225"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1" name="Rectangle 14"/>
            <p:cNvSpPr>
              <a:spLocks noChangeArrowheads="1"/>
            </p:cNvSpPr>
            <p:nvPr/>
          </p:nvSpPr>
          <p:spPr bwMode="auto">
            <a:xfrm>
              <a:off x="6121401" y="2603501"/>
              <a:ext cx="22225"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2" name="Rectangle 15"/>
            <p:cNvSpPr>
              <a:spLocks noChangeArrowheads="1"/>
            </p:cNvSpPr>
            <p:nvPr/>
          </p:nvSpPr>
          <p:spPr bwMode="auto">
            <a:xfrm>
              <a:off x="6162676" y="2603501"/>
              <a:ext cx="20638"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3" name="Rectangle 16"/>
            <p:cNvSpPr>
              <a:spLocks noChangeArrowheads="1"/>
            </p:cNvSpPr>
            <p:nvPr/>
          </p:nvSpPr>
          <p:spPr bwMode="auto">
            <a:xfrm>
              <a:off x="6202363" y="2603501"/>
              <a:ext cx="22225"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4" name="Rectangle 17"/>
            <p:cNvSpPr>
              <a:spLocks noChangeArrowheads="1"/>
            </p:cNvSpPr>
            <p:nvPr/>
          </p:nvSpPr>
          <p:spPr bwMode="auto">
            <a:xfrm>
              <a:off x="6061076" y="2641601"/>
              <a:ext cx="22225" cy="222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5" name="Rectangle 18"/>
            <p:cNvSpPr>
              <a:spLocks noChangeArrowheads="1"/>
            </p:cNvSpPr>
            <p:nvPr/>
          </p:nvSpPr>
          <p:spPr bwMode="auto">
            <a:xfrm>
              <a:off x="6100763" y="2641601"/>
              <a:ext cx="22225" cy="222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6" name="Rectangle 19"/>
            <p:cNvSpPr>
              <a:spLocks noChangeArrowheads="1"/>
            </p:cNvSpPr>
            <p:nvPr/>
          </p:nvSpPr>
          <p:spPr bwMode="auto">
            <a:xfrm>
              <a:off x="6142038" y="2641601"/>
              <a:ext cx="22225" cy="222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7" name="Rectangle 20"/>
            <p:cNvSpPr>
              <a:spLocks noChangeArrowheads="1"/>
            </p:cNvSpPr>
            <p:nvPr/>
          </p:nvSpPr>
          <p:spPr bwMode="auto">
            <a:xfrm>
              <a:off x="6183313" y="2641601"/>
              <a:ext cx="20638" cy="222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8" name="Rectangle 21"/>
            <p:cNvSpPr>
              <a:spLocks noChangeArrowheads="1"/>
            </p:cNvSpPr>
            <p:nvPr/>
          </p:nvSpPr>
          <p:spPr bwMode="auto">
            <a:xfrm>
              <a:off x="6080126" y="2679701"/>
              <a:ext cx="103188" cy="222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29" name="Freeform 22"/>
            <p:cNvSpPr>
              <a:spLocks noEditPoints="1"/>
            </p:cNvSpPr>
            <p:nvPr/>
          </p:nvSpPr>
          <p:spPr bwMode="auto">
            <a:xfrm>
              <a:off x="6519863" y="3554414"/>
              <a:ext cx="260350" cy="260350"/>
            </a:xfrm>
            <a:custGeom>
              <a:avLst/>
              <a:gdLst>
                <a:gd name="T0" fmla="*/ 144 w 289"/>
                <a:gd name="T1" fmla="*/ 0 h 288"/>
                <a:gd name="T2" fmla="*/ 0 w 289"/>
                <a:gd name="T3" fmla="*/ 144 h 288"/>
                <a:gd name="T4" fmla="*/ 144 w 289"/>
                <a:gd name="T5" fmla="*/ 288 h 288"/>
                <a:gd name="T6" fmla="*/ 289 w 289"/>
                <a:gd name="T7" fmla="*/ 144 h 288"/>
                <a:gd name="T8" fmla="*/ 144 w 289"/>
                <a:gd name="T9" fmla="*/ 0 h 288"/>
                <a:gd name="T10" fmla="*/ 144 w 289"/>
                <a:gd name="T11" fmla="*/ 252 h 288"/>
                <a:gd name="T12" fmla="*/ 36 w 289"/>
                <a:gd name="T13" fmla="*/ 144 h 288"/>
                <a:gd name="T14" fmla="*/ 144 w 289"/>
                <a:gd name="T15" fmla="*/ 36 h 288"/>
                <a:gd name="T16" fmla="*/ 253 w 289"/>
                <a:gd name="T17" fmla="*/ 144 h 288"/>
                <a:gd name="T18" fmla="*/ 144 w 289"/>
                <a:gd name="T19"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4" y="0"/>
                  </a:moveTo>
                  <a:cubicBezTo>
                    <a:pt x="65" y="0"/>
                    <a:pt x="0" y="64"/>
                    <a:pt x="0" y="144"/>
                  </a:cubicBezTo>
                  <a:cubicBezTo>
                    <a:pt x="0" y="223"/>
                    <a:pt x="65" y="288"/>
                    <a:pt x="144" y="288"/>
                  </a:cubicBezTo>
                  <a:cubicBezTo>
                    <a:pt x="224" y="288"/>
                    <a:pt x="289" y="223"/>
                    <a:pt x="289" y="144"/>
                  </a:cubicBezTo>
                  <a:cubicBezTo>
                    <a:pt x="289" y="64"/>
                    <a:pt x="224" y="0"/>
                    <a:pt x="144" y="0"/>
                  </a:cubicBezTo>
                  <a:close/>
                  <a:moveTo>
                    <a:pt x="144" y="252"/>
                  </a:moveTo>
                  <a:cubicBezTo>
                    <a:pt x="85" y="252"/>
                    <a:pt x="36" y="203"/>
                    <a:pt x="36" y="144"/>
                  </a:cubicBezTo>
                  <a:cubicBezTo>
                    <a:pt x="36" y="84"/>
                    <a:pt x="85" y="36"/>
                    <a:pt x="144" y="36"/>
                  </a:cubicBezTo>
                  <a:cubicBezTo>
                    <a:pt x="204" y="36"/>
                    <a:pt x="253" y="84"/>
                    <a:pt x="253" y="144"/>
                  </a:cubicBezTo>
                  <a:cubicBezTo>
                    <a:pt x="253" y="203"/>
                    <a:pt x="204" y="252"/>
                    <a:pt x="144" y="25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0" name="Freeform 23"/>
            <p:cNvSpPr>
              <a:spLocks noEditPoints="1"/>
            </p:cNvSpPr>
            <p:nvPr/>
          </p:nvSpPr>
          <p:spPr bwMode="auto">
            <a:xfrm>
              <a:off x="6573838" y="3608389"/>
              <a:ext cx="153988" cy="153988"/>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63 w 172"/>
                <a:gd name="T11" fmla="*/ 58 h 172"/>
                <a:gd name="T12" fmla="*/ 39 w 172"/>
                <a:gd name="T13" fmla="*/ 93 h 172"/>
                <a:gd name="T14" fmla="*/ 24 w 172"/>
                <a:gd name="T15" fmla="*/ 82 h 172"/>
                <a:gd name="T16" fmla="*/ 24 w 172"/>
                <a:gd name="T17" fmla="*/ 79 h 172"/>
                <a:gd name="T18" fmla="*/ 83 w 172"/>
                <a:gd name="T19" fmla="*/ 20 h 172"/>
                <a:gd name="T20" fmla="*/ 87 w 172"/>
                <a:gd name="T21" fmla="*/ 20 h 172"/>
                <a:gd name="T22" fmla="*/ 97 w 172"/>
                <a:gd name="T23" fmla="*/ 34 h 172"/>
                <a:gd name="T24" fmla="*/ 63 w 172"/>
                <a:gd name="T25" fmla="*/ 58 h 172"/>
                <a:gd name="T26" fmla="*/ 112 w 172"/>
                <a:gd name="T27" fmla="*/ 128 h 172"/>
                <a:gd name="T28" fmla="*/ 98 w 172"/>
                <a:gd name="T29" fmla="*/ 114 h 172"/>
                <a:gd name="T30" fmla="*/ 112 w 172"/>
                <a:gd name="T31" fmla="*/ 100 h 172"/>
                <a:gd name="T32" fmla="*/ 126 w 172"/>
                <a:gd name="T33" fmla="*/ 114 h 172"/>
                <a:gd name="T34" fmla="*/ 112 w 172"/>
                <a:gd name="T35"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63" y="58"/>
                  </a:moveTo>
                  <a:cubicBezTo>
                    <a:pt x="53" y="67"/>
                    <a:pt x="43" y="85"/>
                    <a:pt x="39" y="93"/>
                  </a:cubicBezTo>
                  <a:cubicBezTo>
                    <a:pt x="24" y="82"/>
                    <a:pt x="24" y="82"/>
                    <a:pt x="24" y="82"/>
                  </a:cubicBezTo>
                  <a:cubicBezTo>
                    <a:pt x="24" y="81"/>
                    <a:pt x="24" y="80"/>
                    <a:pt x="24" y="79"/>
                  </a:cubicBezTo>
                  <a:cubicBezTo>
                    <a:pt x="24" y="51"/>
                    <a:pt x="55" y="20"/>
                    <a:pt x="83" y="20"/>
                  </a:cubicBezTo>
                  <a:cubicBezTo>
                    <a:pt x="84" y="20"/>
                    <a:pt x="86" y="20"/>
                    <a:pt x="87" y="20"/>
                  </a:cubicBezTo>
                  <a:cubicBezTo>
                    <a:pt x="97" y="34"/>
                    <a:pt x="97" y="34"/>
                    <a:pt x="97" y="34"/>
                  </a:cubicBezTo>
                  <a:cubicBezTo>
                    <a:pt x="88" y="39"/>
                    <a:pt x="74" y="46"/>
                    <a:pt x="63" y="58"/>
                  </a:cubicBezTo>
                  <a:close/>
                  <a:moveTo>
                    <a:pt x="112" y="128"/>
                  </a:moveTo>
                  <a:cubicBezTo>
                    <a:pt x="104" y="128"/>
                    <a:pt x="98" y="122"/>
                    <a:pt x="98" y="114"/>
                  </a:cubicBezTo>
                  <a:cubicBezTo>
                    <a:pt x="98" y="106"/>
                    <a:pt x="104" y="100"/>
                    <a:pt x="112" y="100"/>
                  </a:cubicBezTo>
                  <a:cubicBezTo>
                    <a:pt x="119" y="100"/>
                    <a:pt x="126" y="106"/>
                    <a:pt x="126" y="114"/>
                  </a:cubicBezTo>
                  <a:cubicBezTo>
                    <a:pt x="126" y="122"/>
                    <a:pt x="119" y="128"/>
                    <a:pt x="112" y="12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1" name="Freeform 24"/>
            <p:cNvSpPr/>
            <p:nvPr/>
          </p:nvSpPr>
          <p:spPr bwMode="auto">
            <a:xfrm>
              <a:off x="3408363" y="1497014"/>
              <a:ext cx="258763" cy="225425"/>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2" name="Freeform 25"/>
            <p:cNvSpPr/>
            <p:nvPr/>
          </p:nvSpPr>
          <p:spPr bwMode="auto">
            <a:xfrm>
              <a:off x="2370138" y="4591051"/>
              <a:ext cx="261938" cy="261938"/>
            </a:xfrm>
            <a:custGeom>
              <a:avLst/>
              <a:gdLst>
                <a:gd name="T0" fmla="*/ 283 w 291"/>
                <a:gd name="T1" fmla="*/ 157 h 291"/>
                <a:gd name="T2" fmla="*/ 283 w 291"/>
                <a:gd name="T3" fmla="*/ 133 h 291"/>
                <a:gd name="T4" fmla="*/ 283 w 291"/>
                <a:gd name="T5" fmla="*/ 99 h 291"/>
                <a:gd name="T6" fmla="*/ 283 w 291"/>
                <a:gd name="T7" fmla="*/ 75 h 291"/>
                <a:gd name="T8" fmla="*/ 278 w 291"/>
                <a:gd name="T9" fmla="*/ 43 h 291"/>
                <a:gd name="T10" fmla="*/ 285 w 291"/>
                <a:gd name="T11" fmla="*/ 13 h 291"/>
                <a:gd name="T12" fmla="*/ 254 w 291"/>
                <a:gd name="T13" fmla="*/ 6 h 291"/>
                <a:gd name="T14" fmla="*/ 233 w 291"/>
                <a:gd name="T15" fmla="*/ 21 h 291"/>
                <a:gd name="T16" fmla="*/ 204 w 291"/>
                <a:gd name="T17" fmla="*/ 1 h 291"/>
                <a:gd name="T18" fmla="*/ 175 w 291"/>
                <a:gd name="T19" fmla="*/ 21 h 291"/>
                <a:gd name="T20" fmla="*/ 146 w 291"/>
                <a:gd name="T21" fmla="*/ 1 h 291"/>
                <a:gd name="T22" fmla="*/ 117 w 291"/>
                <a:gd name="T23" fmla="*/ 21 h 291"/>
                <a:gd name="T24" fmla="*/ 88 w 291"/>
                <a:gd name="T25" fmla="*/ 1 h 291"/>
                <a:gd name="T26" fmla="*/ 59 w 291"/>
                <a:gd name="T27" fmla="*/ 21 h 291"/>
                <a:gd name="T28" fmla="*/ 37 w 291"/>
                <a:gd name="T29" fmla="*/ 6 h 291"/>
                <a:gd name="T30" fmla="*/ 7 w 291"/>
                <a:gd name="T31" fmla="*/ 13 h 291"/>
                <a:gd name="T32" fmla="*/ 12 w 291"/>
                <a:gd name="T33" fmla="*/ 42 h 291"/>
                <a:gd name="T34" fmla="*/ 9 w 291"/>
                <a:gd name="T35" fmla="*/ 75 h 291"/>
                <a:gd name="T36" fmla="*/ 10 w 291"/>
                <a:gd name="T37" fmla="*/ 99 h 291"/>
                <a:gd name="T38" fmla="*/ 9 w 291"/>
                <a:gd name="T39" fmla="*/ 133 h 291"/>
                <a:gd name="T40" fmla="*/ 10 w 291"/>
                <a:gd name="T41" fmla="*/ 157 h 291"/>
                <a:gd name="T42" fmla="*/ 9 w 291"/>
                <a:gd name="T43" fmla="*/ 191 h 291"/>
                <a:gd name="T44" fmla="*/ 10 w 291"/>
                <a:gd name="T45" fmla="*/ 215 h 291"/>
                <a:gd name="T46" fmla="*/ 12 w 291"/>
                <a:gd name="T47" fmla="*/ 248 h 291"/>
                <a:gd name="T48" fmla="*/ 7 w 291"/>
                <a:gd name="T49" fmla="*/ 278 h 291"/>
                <a:gd name="T50" fmla="*/ 37 w 291"/>
                <a:gd name="T51" fmla="*/ 284 h 291"/>
                <a:gd name="T52" fmla="*/ 59 w 291"/>
                <a:gd name="T53" fmla="*/ 269 h 291"/>
                <a:gd name="T54" fmla="*/ 88 w 291"/>
                <a:gd name="T55" fmla="*/ 289 h 291"/>
                <a:gd name="T56" fmla="*/ 117 w 291"/>
                <a:gd name="T57" fmla="*/ 269 h 291"/>
                <a:gd name="T58" fmla="*/ 146 w 291"/>
                <a:gd name="T59" fmla="*/ 289 h 291"/>
                <a:gd name="T60" fmla="*/ 175 w 291"/>
                <a:gd name="T61" fmla="*/ 269 h 291"/>
                <a:gd name="T62" fmla="*/ 204 w 291"/>
                <a:gd name="T63" fmla="*/ 289 h 291"/>
                <a:gd name="T64" fmla="*/ 233 w 291"/>
                <a:gd name="T65" fmla="*/ 269 h 291"/>
                <a:gd name="T66" fmla="*/ 254 w 291"/>
                <a:gd name="T67" fmla="*/ 284 h 291"/>
                <a:gd name="T68" fmla="*/ 285 w 291"/>
                <a:gd name="T69" fmla="*/ 278 h 291"/>
                <a:gd name="T70" fmla="*/ 277 w 291"/>
                <a:gd name="T71" fmla="*/ 247 h 291"/>
                <a:gd name="T72" fmla="*/ 283 w 291"/>
                <a:gd name="T73" fmla="*/ 215 h 291"/>
                <a:gd name="T74" fmla="*/ 284 w 291"/>
                <a:gd name="T75" fmla="*/ 1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3" name="Freeform 26"/>
            <p:cNvSpPr>
              <a:spLocks noEditPoints="1"/>
            </p:cNvSpPr>
            <p:nvPr/>
          </p:nvSpPr>
          <p:spPr bwMode="auto">
            <a:xfrm>
              <a:off x="2887663" y="4591051"/>
              <a:ext cx="261938" cy="261938"/>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4" name="Freeform 27"/>
            <p:cNvSpPr>
              <a:spLocks noEditPoints="1"/>
            </p:cNvSpPr>
            <p:nvPr/>
          </p:nvSpPr>
          <p:spPr bwMode="auto">
            <a:xfrm>
              <a:off x="3406776" y="4591051"/>
              <a:ext cx="261938" cy="261938"/>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68 w 291"/>
                <a:gd name="T77" fmla="*/ 86 h 291"/>
                <a:gd name="T78" fmla="*/ 226 w 291"/>
                <a:gd name="T79" fmla="*/ 86 h 291"/>
                <a:gd name="T80" fmla="*/ 161 w 291"/>
                <a:gd name="T81" fmla="*/ 142 h 291"/>
                <a:gd name="T82" fmla="*/ 131 w 291"/>
                <a:gd name="T83" fmla="*/ 142 h 291"/>
                <a:gd name="T84" fmla="*/ 65 w 291"/>
                <a:gd name="T85" fmla="*/ 86 h 291"/>
                <a:gd name="T86" fmla="*/ 58 w 291"/>
                <a:gd name="T87" fmla="*/ 197 h 291"/>
                <a:gd name="T88" fmla="*/ 58 w 291"/>
                <a:gd name="T89" fmla="*/ 96 h 291"/>
                <a:gd name="T90" fmla="*/ 116 w 291"/>
                <a:gd name="T91" fmla="*/ 142 h 291"/>
                <a:gd name="T92" fmla="*/ 223 w 291"/>
                <a:gd name="T93" fmla="*/ 205 h 291"/>
                <a:gd name="T94" fmla="*/ 65 w 291"/>
                <a:gd name="T95" fmla="*/ 204 h 291"/>
                <a:gd name="T96" fmla="*/ 146 w 291"/>
                <a:gd name="T97" fmla="*/ 167 h 291"/>
                <a:gd name="T98" fmla="*/ 226 w 291"/>
                <a:gd name="T99" fmla="*/ 204 h 291"/>
                <a:gd name="T100" fmla="*/ 234 w 291"/>
                <a:gd name="T101" fmla="*/ 194 h 291"/>
                <a:gd name="T102" fmla="*/ 176 w 291"/>
                <a:gd name="T103" fmla="*/ 142 h 291"/>
                <a:gd name="T104" fmla="*/ 234 w 291"/>
                <a:gd name="T105" fmla="*/ 9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5" name="Freeform 28"/>
            <p:cNvSpPr>
              <a:spLocks noEditPoints="1"/>
            </p:cNvSpPr>
            <p:nvPr/>
          </p:nvSpPr>
          <p:spPr bwMode="auto">
            <a:xfrm>
              <a:off x="3925888" y="4592639"/>
              <a:ext cx="261938" cy="258763"/>
            </a:xfrm>
            <a:custGeom>
              <a:avLst/>
              <a:gdLst>
                <a:gd name="T0" fmla="*/ 290 w 291"/>
                <a:gd name="T1" fmla="*/ 144 h 288"/>
                <a:gd name="T2" fmla="*/ 270 w 291"/>
                <a:gd name="T3" fmla="*/ 115 h 288"/>
                <a:gd name="T4" fmla="*/ 290 w 291"/>
                <a:gd name="T5" fmla="*/ 86 h 288"/>
                <a:gd name="T6" fmla="*/ 270 w 291"/>
                <a:gd name="T7" fmla="*/ 57 h 288"/>
                <a:gd name="T8" fmla="*/ 284 w 291"/>
                <a:gd name="T9" fmla="*/ 36 h 288"/>
                <a:gd name="T10" fmla="*/ 278 w 291"/>
                <a:gd name="T11" fmla="*/ 5 h 288"/>
                <a:gd name="T12" fmla="*/ 254 w 291"/>
                <a:gd name="T13" fmla="*/ 5 h 288"/>
                <a:gd name="T14" fmla="*/ 233 w 291"/>
                <a:gd name="T15" fmla="*/ 20 h 288"/>
                <a:gd name="T16" fmla="*/ 204 w 291"/>
                <a:gd name="T17" fmla="*/ 0 h 288"/>
                <a:gd name="T18" fmla="*/ 175 w 291"/>
                <a:gd name="T19" fmla="*/ 20 h 288"/>
                <a:gd name="T20" fmla="*/ 146 w 291"/>
                <a:gd name="T21" fmla="*/ 0 h 288"/>
                <a:gd name="T22" fmla="*/ 117 w 291"/>
                <a:gd name="T23" fmla="*/ 20 h 288"/>
                <a:gd name="T24" fmla="*/ 88 w 291"/>
                <a:gd name="T25" fmla="*/ 0 h 288"/>
                <a:gd name="T26" fmla="*/ 59 w 291"/>
                <a:gd name="T27" fmla="*/ 20 h 288"/>
                <a:gd name="T28" fmla="*/ 37 w 291"/>
                <a:gd name="T29" fmla="*/ 5 h 288"/>
                <a:gd name="T30" fmla="*/ 13 w 291"/>
                <a:gd name="T31" fmla="*/ 5 h 288"/>
                <a:gd name="T32" fmla="*/ 7 w 291"/>
                <a:gd name="T33" fmla="*/ 36 h 288"/>
                <a:gd name="T34" fmla="*/ 23 w 291"/>
                <a:gd name="T35" fmla="*/ 57 h 288"/>
                <a:gd name="T36" fmla="*/ 2 w 291"/>
                <a:gd name="T37" fmla="*/ 86 h 288"/>
                <a:gd name="T38" fmla="*/ 23 w 291"/>
                <a:gd name="T39" fmla="*/ 115 h 288"/>
                <a:gd name="T40" fmla="*/ 2 w 291"/>
                <a:gd name="T41" fmla="*/ 144 h 288"/>
                <a:gd name="T42" fmla="*/ 23 w 291"/>
                <a:gd name="T43" fmla="*/ 173 h 288"/>
                <a:gd name="T44" fmla="*/ 2 w 291"/>
                <a:gd name="T45" fmla="*/ 202 h 288"/>
                <a:gd name="T46" fmla="*/ 23 w 291"/>
                <a:gd name="T47" fmla="*/ 231 h 288"/>
                <a:gd name="T48" fmla="*/ 7 w 291"/>
                <a:gd name="T49" fmla="*/ 253 h 288"/>
                <a:gd name="T50" fmla="*/ 13 w 291"/>
                <a:gd name="T51" fmla="*/ 283 h 288"/>
                <a:gd name="T52" fmla="*/ 37 w 291"/>
                <a:gd name="T53" fmla="*/ 283 h 288"/>
                <a:gd name="T54" fmla="*/ 59 w 291"/>
                <a:gd name="T55" fmla="*/ 268 h 288"/>
                <a:gd name="T56" fmla="*/ 88 w 291"/>
                <a:gd name="T57" fmla="*/ 288 h 288"/>
                <a:gd name="T58" fmla="*/ 117 w 291"/>
                <a:gd name="T59" fmla="*/ 268 h 288"/>
                <a:gd name="T60" fmla="*/ 146 w 291"/>
                <a:gd name="T61" fmla="*/ 288 h 288"/>
                <a:gd name="T62" fmla="*/ 175 w 291"/>
                <a:gd name="T63" fmla="*/ 268 h 288"/>
                <a:gd name="T64" fmla="*/ 204 w 291"/>
                <a:gd name="T65" fmla="*/ 288 h 288"/>
                <a:gd name="T66" fmla="*/ 233 w 291"/>
                <a:gd name="T67" fmla="*/ 268 h 288"/>
                <a:gd name="T68" fmla="*/ 254 w 291"/>
                <a:gd name="T69" fmla="*/ 283 h 288"/>
                <a:gd name="T70" fmla="*/ 278 w 291"/>
                <a:gd name="T71" fmla="*/ 283 h 288"/>
                <a:gd name="T72" fmla="*/ 284 w 291"/>
                <a:gd name="T73" fmla="*/ 253 h 288"/>
                <a:gd name="T74" fmla="*/ 270 w 291"/>
                <a:gd name="T75" fmla="*/ 231 h 288"/>
                <a:gd name="T76" fmla="*/ 290 w 291"/>
                <a:gd name="T77" fmla="*/ 202 h 288"/>
                <a:gd name="T78" fmla="*/ 270 w 291"/>
                <a:gd name="T79" fmla="*/ 173 h 288"/>
                <a:gd name="T80" fmla="*/ 245 w 291"/>
                <a:gd name="T81" fmla="*/ 243 h 288"/>
                <a:gd name="T82" fmla="*/ 47 w 291"/>
                <a:gd name="T83" fmla="*/ 45 h 288"/>
                <a:gd name="T84" fmla="*/ 245 w 291"/>
                <a:gd name="T85"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88">
                  <a:moveTo>
                    <a:pt x="282" y="156"/>
                  </a:moveTo>
                  <a:cubicBezTo>
                    <a:pt x="287" y="153"/>
                    <a:pt x="290" y="148"/>
                    <a:pt x="290" y="144"/>
                  </a:cubicBezTo>
                  <a:cubicBezTo>
                    <a:pt x="290" y="140"/>
                    <a:pt x="287" y="136"/>
                    <a:pt x="283" y="132"/>
                  </a:cubicBezTo>
                  <a:cubicBezTo>
                    <a:pt x="274" y="129"/>
                    <a:pt x="270" y="123"/>
                    <a:pt x="270" y="115"/>
                  </a:cubicBezTo>
                  <a:cubicBezTo>
                    <a:pt x="270" y="107"/>
                    <a:pt x="274" y="101"/>
                    <a:pt x="282" y="98"/>
                  </a:cubicBezTo>
                  <a:cubicBezTo>
                    <a:pt x="287" y="95"/>
                    <a:pt x="290" y="91"/>
                    <a:pt x="290" y="86"/>
                  </a:cubicBezTo>
                  <a:cubicBezTo>
                    <a:pt x="290" y="82"/>
                    <a:pt x="287" y="78"/>
                    <a:pt x="283" y="74"/>
                  </a:cubicBezTo>
                  <a:cubicBezTo>
                    <a:pt x="274" y="72"/>
                    <a:pt x="270" y="65"/>
                    <a:pt x="270" y="57"/>
                  </a:cubicBezTo>
                  <a:cubicBezTo>
                    <a:pt x="270" y="51"/>
                    <a:pt x="271" y="46"/>
                    <a:pt x="278" y="42"/>
                  </a:cubicBezTo>
                  <a:cubicBezTo>
                    <a:pt x="284" y="36"/>
                    <a:pt x="284" y="36"/>
                    <a:pt x="284" y="36"/>
                  </a:cubicBezTo>
                  <a:cubicBezTo>
                    <a:pt x="291" y="29"/>
                    <a:pt x="291" y="19"/>
                    <a:pt x="284" y="12"/>
                  </a:cubicBezTo>
                  <a:cubicBezTo>
                    <a:pt x="278" y="5"/>
                    <a:pt x="278" y="5"/>
                    <a:pt x="278" y="5"/>
                  </a:cubicBezTo>
                  <a:cubicBezTo>
                    <a:pt x="274" y="2"/>
                    <a:pt x="270" y="1"/>
                    <a:pt x="266" y="1"/>
                  </a:cubicBezTo>
                  <a:cubicBezTo>
                    <a:pt x="261" y="1"/>
                    <a:pt x="257" y="2"/>
                    <a:pt x="254" y="5"/>
                  </a:cubicBezTo>
                  <a:cubicBezTo>
                    <a:pt x="249" y="10"/>
                    <a:pt x="249" y="10"/>
                    <a:pt x="249" y="10"/>
                  </a:cubicBezTo>
                  <a:cubicBezTo>
                    <a:pt x="246" y="18"/>
                    <a:pt x="240" y="20"/>
                    <a:pt x="233" y="20"/>
                  </a:cubicBezTo>
                  <a:cubicBezTo>
                    <a:pt x="225" y="20"/>
                    <a:pt x="219" y="16"/>
                    <a:pt x="216" y="7"/>
                  </a:cubicBezTo>
                  <a:cubicBezTo>
                    <a:pt x="212" y="3"/>
                    <a:pt x="208" y="0"/>
                    <a:pt x="204" y="0"/>
                  </a:cubicBezTo>
                  <a:cubicBezTo>
                    <a:pt x="200" y="0"/>
                    <a:pt x="196" y="3"/>
                    <a:pt x="192" y="7"/>
                  </a:cubicBezTo>
                  <a:cubicBezTo>
                    <a:pt x="189" y="16"/>
                    <a:pt x="183" y="20"/>
                    <a:pt x="175" y="20"/>
                  </a:cubicBezTo>
                  <a:cubicBezTo>
                    <a:pt x="167" y="20"/>
                    <a:pt x="161" y="16"/>
                    <a:pt x="158" y="7"/>
                  </a:cubicBezTo>
                  <a:cubicBezTo>
                    <a:pt x="155" y="3"/>
                    <a:pt x="151" y="0"/>
                    <a:pt x="146" y="0"/>
                  </a:cubicBezTo>
                  <a:cubicBezTo>
                    <a:pt x="142" y="0"/>
                    <a:pt x="138" y="3"/>
                    <a:pt x="134" y="7"/>
                  </a:cubicBezTo>
                  <a:cubicBezTo>
                    <a:pt x="132" y="16"/>
                    <a:pt x="125" y="20"/>
                    <a:pt x="117" y="20"/>
                  </a:cubicBezTo>
                  <a:cubicBezTo>
                    <a:pt x="109" y="20"/>
                    <a:pt x="103" y="16"/>
                    <a:pt x="100" y="7"/>
                  </a:cubicBezTo>
                  <a:cubicBezTo>
                    <a:pt x="97" y="3"/>
                    <a:pt x="93" y="0"/>
                    <a:pt x="88" y="0"/>
                  </a:cubicBezTo>
                  <a:cubicBezTo>
                    <a:pt x="84" y="0"/>
                    <a:pt x="80" y="3"/>
                    <a:pt x="77" y="7"/>
                  </a:cubicBezTo>
                  <a:cubicBezTo>
                    <a:pt x="74" y="16"/>
                    <a:pt x="67" y="20"/>
                    <a:pt x="59" y="20"/>
                  </a:cubicBezTo>
                  <a:cubicBezTo>
                    <a:pt x="53" y="20"/>
                    <a:pt x="48" y="19"/>
                    <a:pt x="45" y="13"/>
                  </a:cubicBezTo>
                  <a:cubicBezTo>
                    <a:pt x="37" y="5"/>
                    <a:pt x="37" y="5"/>
                    <a:pt x="37" y="5"/>
                  </a:cubicBezTo>
                  <a:cubicBezTo>
                    <a:pt x="34" y="2"/>
                    <a:pt x="29" y="1"/>
                    <a:pt x="25" y="1"/>
                  </a:cubicBezTo>
                  <a:cubicBezTo>
                    <a:pt x="21" y="1"/>
                    <a:pt x="16" y="2"/>
                    <a:pt x="13" y="5"/>
                  </a:cubicBezTo>
                  <a:cubicBezTo>
                    <a:pt x="7" y="12"/>
                    <a:pt x="7" y="12"/>
                    <a:pt x="7" y="12"/>
                  </a:cubicBezTo>
                  <a:cubicBezTo>
                    <a:pt x="0" y="19"/>
                    <a:pt x="0" y="29"/>
                    <a:pt x="7" y="36"/>
                  </a:cubicBezTo>
                  <a:cubicBezTo>
                    <a:pt x="12" y="41"/>
                    <a:pt x="12" y="41"/>
                    <a:pt x="12" y="41"/>
                  </a:cubicBezTo>
                  <a:cubicBezTo>
                    <a:pt x="19" y="44"/>
                    <a:pt x="23" y="50"/>
                    <a:pt x="23" y="57"/>
                  </a:cubicBezTo>
                  <a:cubicBezTo>
                    <a:pt x="23" y="65"/>
                    <a:pt x="18" y="72"/>
                    <a:pt x="9" y="74"/>
                  </a:cubicBezTo>
                  <a:cubicBezTo>
                    <a:pt x="5" y="78"/>
                    <a:pt x="2" y="82"/>
                    <a:pt x="2" y="86"/>
                  </a:cubicBezTo>
                  <a:cubicBezTo>
                    <a:pt x="2" y="91"/>
                    <a:pt x="5" y="95"/>
                    <a:pt x="10" y="98"/>
                  </a:cubicBezTo>
                  <a:cubicBezTo>
                    <a:pt x="18" y="101"/>
                    <a:pt x="23" y="107"/>
                    <a:pt x="23" y="115"/>
                  </a:cubicBezTo>
                  <a:cubicBezTo>
                    <a:pt x="23" y="123"/>
                    <a:pt x="18" y="130"/>
                    <a:pt x="9" y="132"/>
                  </a:cubicBezTo>
                  <a:cubicBezTo>
                    <a:pt x="5" y="136"/>
                    <a:pt x="2" y="140"/>
                    <a:pt x="2" y="144"/>
                  </a:cubicBezTo>
                  <a:cubicBezTo>
                    <a:pt x="2" y="148"/>
                    <a:pt x="5" y="153"/>
                    <a:pt x="10" y="156"/>
                  </a:cubicBezTo>
                  <a:cubicBezTo>
                    <a:pt x="18" y="159"/>
                    <a:pt x="23" y="165"/>
                    <a:pt x="23" y="173"/>
                  </a:cubicBezTo>
                  <a:cubicBezTo>
                    <a:pt x="23" y="181"/>
                    <a:pt x="18" y="187"/>
                    <a:pt x="9" y="190"/>
                  </a:cubicBezTo>
                  <a:cubicBezTo>
                    <a:pt x="5" y="193"/>
                    <a:pt x="2" y="197"/>
                    <a:pt x="2" y="202"/>
                  </a:cubicBezTo>
                  <a:cubicBezTo>
                    <a:pt x="2" y="206"/>
                    <a:pt x="5" y="211"/>
                    <a:pt x="10" y="214"/>
                  </a:cubicBezTo>
                  <a:cubicBezTo>
                    <a:pt x="18" y="217"/>
                    <a:pt x="23" y="223"/>
                    <a:pt x="23" y="231"/>
                  </a:cubicBezTo>
                  <a:cubicBezTo>
                    <a:pt x="23" y="238"/>
                    <a:pt x="20" y="244"/>
                    <a:pt x="12" y="247"/>
                  </a:cubicBezTo>
                  <a:cubicBezTo>
                    <a:pt x="7" y="253"/>
                    <a:pt x="7" y="253"/>
                    <a:pt x="7" y="253"/>
                  </a:cubicBezTo>
                  <a:cubicBezTo>
                    <a:pt x="0" y="259"/>
                    <a:pt x="0" y="270"/>
                    <a:pt x="7" y="277"/>
                  </a:cubicBezTo>
                  <a:cubicBezTo>
                    <a:pt x="13" y="283"/>
                    <a:pt x="13" y="283"/>
                    <a:pt x="13" y="283"/>
                  </a:cubicBezTo>
                  <a:cubicBezTo>
                    <a:pt x="16" y="286"/>
                    <a:pt x="21" y="288"/>
                    <a:pt x="25" y="288"/>
                  </a:cubicBezTo>
                  <a:cubicBezTo>
                    <a:pt x="29" y="288"/>
                    <a:pt x="34" y="286"/>
                    <a:pt x="37" y="283"/>
                  </a:cubicBezTo>
                  <a:cubicBezTo>
                    <a:pt x="44" y="276"/>
                    <a:pt x="44" y="276"/>
                    <a:pt x="44" y="276"/>
                  </a:cubicBezTo>
                  <a:cubicBezTo>
                    <a:pt x="48" y="269"/>
                    <a:pt x="53" y="268"/>
                    <a:pt x="59" y="268"/>
                  </a:cubicBezTo>
                  <a:cubicBezTo>
                    <a:pt x="67" y="268"/>
                    <a:pt x="73" y="272"/>
                    <a:pt x="76" y="281"/>
                  </a:cubicBezTo>
                  <a:cubicBezTo>
                    <a:pt x="80" y="285"/>
                    <a:pt x="84" y="288"/>
                    <a:pt x="88" y="288"/>
                  </a:cubicBezTo>
                  <a:cubicBezTo>
                    <a:pt x="93" y="288"/>
                    <a:pt x="97" y="285"/>
                    <a:pt x="100" y="281"/>
                  </a:cubicBezTo>
                  <a:cubicBezTo>
                    <a:pt x="103" y="272"/>
                    <a:pt x="110" y="268"/>
                    <a:pt x="117" y="268"/>
                  </a:cubicBezTo>
                  <a:cubicBezTo>
                    <a:pt x="125" y="268"/>
                    <a:pt x="131" y="272"/>
                    <a:pt x="134" y="281"/>
                  </a:cubicBezTo>
                  <a:cubicBezTo>
                    <a:pt x="137" y="285"/>
                    <a:pt x="142" y="288"/>
                    <a:pt x="146" y="288"/>
                  </a:cubicBezTo>
                  <a:cubicBezTo>
                    <a:pt x="151" y="288"/>
                    <a:pt x="155" y="285"/>
                    <a:pt x="158" y="281"/>
                  </a:cubicBezTo>
                  <a:cubicBezTo>
                    <a:pt x="161" y="272"/>
                    <a:pt x="167" y="268"/>
                    <a:pt x="175" y="268"/>
                  </a:cubicBezTo>
                  <a:cubicBezTo>
                    <a:pt x="183" y="268"/>
                    <a:pt x="189" y="272"/>
                    <a:pt x="192" y="281"/>
                  </a:cubicBezTo>
                  <a:cubicBezTo>
                    <a:pt x="195" y="285"/>
                    <a:pt x="200" y="288"/>
                    <a:pt x="204" y="288"/>
                  </a:cubicBezTo>
                  <a:cubicBezTo>
                    <a:pt x="208" y="288"/>
                    <a:pt x="213" y="285"/>
                    <a:pt x="216" y="281"/>
                  </a:cubicBezTo>
                  <a:cubicBezTo>
                    <a:pt x="219" y="272"/>
                    <a:pt x="225" y="268"/>
                    <a:pt x="233" y="268"/>
                  </a:cubicBezTo>
                  <a:cubicBezTo>
                    <a:pt x="240" y="268"/>
                    <a:pt x="246" y="271"/>
                    <a:pt x="249" y="279"/>
                  </a:cubicBezTo>
                  <a:cubicBezTo>
                    <a:pt x="254" y="283"/>
                    <a:pt x="254" y="283"/>
                    <a:pt x="254" y="283"/>
                  </a:cubicBezTo>
                  <a:cubicBezTo>
                    <a:pt x="257" y="286"/>
                    <a:pt x="261" y="288"/>
                    <a:pt x="266" y="288"/>
                  </a:cubicBezTo>
                  <a:cubicBezTo>
                    <a:pt x="270" y="288"/>
                    <a:pt x="274" y="286"/>
                    <a:pt x="278" y="283"/>
                  </a:cubicBezTo>
                  <a:cubicBezTo>
                    <a:pt x="284" y="277"/>
                    <a:pt x="284" y="277"/>
                    <a:pt x="284" y="277"/>
                  </a:cubicBezTo>
                  <a:cubicBezTo>
                    <a:pt x="291" y="270"/>
                    <a:pt x="291" y="259"/>
                    <a:pt x="284" y="253"/>
                  </a:cubicBezTo>
                  <a:cubicBezTo>
                    <a:pt x="277" y="245"/>
                    <a:pt x="277" y="245"/>
                    <a:pt x="277" y="245"/>
                  </a:cubicBezTo>
                  <a:cubicBezTo>
                    <a:pt x="271" y="242"/>
                    <a:pt x="270" y="237"/>
                    <a:pt x="270" y="231"/>
                  </a:cubicBezTo>
                  <a:cubicBezTo>
                    <a:pt x="270" y="223"/>
                    <a:pt x="274" y="217"/>
                    <a:pt x="283" y="214"/>
                  </a:cubicBezTo>
                  <a:cubicBezTo>
                    <a:pt x="287" y="211"/>
                    <a:pt x="290" y="206"/>
                    <a:pt x="290" y="202"/>
                  </a:cubicBezTo>
                  <a:cubicBezTo>
                    <a:pt x="290" y="197"/>
                    <a:pt x="287" y="193"/>
                    <a:pt x="283" y="190"/>
                  </a:cubicBezTo>
                  <a:cubicBezTo>
                    <a:pt x="275" y="187"/>
                    <a:pt x="270" y="181"/>
                    <a:pt x="270" y="173"/>
                  </a:cubicBezTo>
                  <a:cubicBezTo>
                    <a:pt x="270" y="165"/>
                    <a:pt x="274" y="159"/>
                    <a:pt x="282" y="156"/>
                  </a:cubicBezTo>
                  <a:close/>
                  <a:moveTo>
                    <a:pt x="245" y="243"/>
                  </a:moveTo>
                  <a:cubicBezTo>
                    <a:pt x="47" y="243"/>
                    <a:pt x="47" y="243"/>
                    <a:pt x="47" y="243"/>
                  </a:cubicBezTo>
                  <a:cubicBezTo>
                    <a:pt x="47" y="45"/>
                    <a:pt x="47" y="45"/>
                    <a:pt x="47" y="45"/>
                  </a:cubicBezTo>
                  <a:cubicBezTo>
                    <a:pt x="245" y="45"/>
                    <a:pt x="245" y="45"/>
                    <a:pt x="245" y="45"/>
                  </a:cubicBezTo>
                  <a:lnTo>
                    <a:pt x="245" y="24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6" name="Freeform 29"/>
            <p:cNvSpPr>
              <a:spLocks noEditPoints="1"/>
            </p:cNvSpPr>
            <p:nvPr/>
          </p:nvSpPr>
          <p:spPr bwMode="auto">
            <a:xfrm>
              <a:off x="6584951" y="3036889"/>
              <a:ext cx="127000" cy="260350"/>
            </a:xfrm>
            <a:custGeom>
              <a:avLst/>
              <a:gdLst>
                <a:gd name="T0" fmla="*/ 47 w 80"/>
                <a:gd name="T1" fmla="*/ 82 h 164"/>
                <a:gd name="T2" fmla="*/ 46 w 80"/>
                <a:gd name="T3" fmla="*/ 81 h 164"/>
                <a:gd name="T4" fmla="*/ 80 w 80"/>
                <a:gd name="T5" fmla="*/ 48 h 164"/>
                <a:gd name="T6" fmla="*/ 33 w 80"/>
                <a:gd name="T7" fmla="*/ 0 h 164"/>
                <a:gd name="T8" fmla="*/ 33 w 80"/>
                <a:gd name="T9" fmla="*/ 68 h 164"/>
                <a:gd name="T10" fmla="*/ 8 w 80"/>
                <a:gd name="T11" fmla="*/ 43 h 164"/>
                <a:gd name="T12" fmla="*/ 0 w 80"/>
                <a:gd name="T13" fmla="*/ 51 h 164"/>
                <a:gd name="T14" fmla="*/ 30 w 80"/>
                <a:gd name="T15" fmla="*/ 82 h 164"/>
                <a:gd name="T16" fmla="*/ 0 w 80"/>
                <a:gd name="T17" fmla="*/ 113 h 164"/>
                <a:gd name="T18" fmla="*/ 8 w 80"/>
                <a:gd name="T19" fmla="*/ 121 h 164"/>
                <a:gd name="T20" fmla="*/ 33 w 80"/>
                <a:gd name="T21" fmla="*/ 96 h 164"/>
                <a:gd name="T22" fmla="*/ 33 w 80"/>
                <a:gd name="T23" fmla="*/ 164 h 164"/>
                <a:gd name="T24" fmla="*/ 80 w 80"/>
                <a:gd name="T25" fmla="*/ 116 h 164"/>
                <a:gd name="T26" fmla="*/ 46 w 80"/>
                <a:gd name="T27" fmla="*/ 82 h 164"/>
                <a:gd name="T28" fmla="*/ 47 w 80"/>
                <a:gd name="T29" fmla="*/ 82 h 164"/>
                <a:gd name="T30" fmla="*/ 44 w 80"/>
                <a:gd name="T31" fmla="*/ 28 h 164"/>
                <a:gd name="T32" fmla="*/ 64 w 80"/>
                <a:gd name="T33" fmla="*/ 48 h 164"/>
                <a:gd name="T34" fmla="*/ 44 w 80"/>
                <a:gd name="T35" fmla="*/ 68 h 164"/>
                <a:gd name="T36" fmla="*/ 44 w 80"/>
                <a:gd name="T37" fmla="*/ 28 h 164"/>
                <a:gd name="T38" fmla="*/ 44 w 80"/>
                <a:gd name="T39" fmla="*/ 136 h 164"/>
                <a:gd name="T40" fmla="*/ 44 w 80"/>
                <a:gd name="T41" fmla="*/ 96 h 164"/>
                <a:gd name="T42" fmla="*/ 64 w 80"/>
                <a:gd name="T43" fmla="*/ 116 h 164"/>
                <a:gd name="T44" fmla="*/ 44 w 80"/>
                <a:gd name="T45" fmla="*/ 1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64">
                  <a:moveTo>
                    <a:pt x="47" y="82"/>
                  </a:moveTo>
                  <a:lnTo>
                    <a:pt x="46" y="81"/>
                  </a:lnTo>
                  <a:lnTo>
                    <a:pt x="80" y="48"/>
                  </a:lnTo>
                  <a:lnTo>
                    <a:pt x="33" y="0"/>
                  </a:lnTo>
                  <a:lnTo>
                    <a:pt x="33" y="68"/>
                  </a:lnTo>
                  <a:lnTo>
                    <a:pt x="8" y="43"/>
                  </a:lnTo>
                  <a:lnTo>
                    <a:pt x="0" y="51"/>
                  </a:lnTo>
                  <a:lnTo>
                    <a:pt x="30" y="82"/>
                  </a:lnTo>
                  <a:lnTo>
                    <a:pt x="0" y="113"/>
                  </a:lnTo>
                  <a:lnTo>
                    <a:pt x="8" y="121"/>
                  </a:lnTo>
                  <a:lnTo>
                    <a:pt x="33" y="96"/>
                  </a:lnTo>
                  <a:lnTo>
                    <a:pt x="33" y="164"/>
                  </a:lnTo>
                  <a:lnTo>
                    <a:pt x="80" y="116"/>
                  </a:lnTo>
                  <a:lnTo>
                    <a:pt x="46" y="82"/>
                  </a:lnTo>
                  <a:lnTo>
                    <a:pt x="47" y="82"/>
                  </a:lnTo>
                  <a:close/>
                  <a:moveTo>
                    <a:pt x="44" y="28"/>
                  </a:moveTo>
                  <a:lnTo>
                    <a:pt x="64" y="48"/>
                  </a:lnTo>
                  <a:lnTo>
                    <a:pt x="44" y="68"/>
                  </a:lnTo>
                  <a:lnTo>
                    <a:pt x="44" y="28"/>
                  </a:lnTo>
                  <a:close/>
                  <a:moveTo>
                    <a:pt x="44" y="136"/>
                  </a:moveTo>
                  <a:lnTo>
                    <a:pt x="44" y="96"/>
                  </a:lnTo>
                  <a:lnTo>
                    <a:pt x="64" y="116"/>
                  </a:lnTo>
                  <a:lnTo>
                    <a:pt x="44" y="13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7" name="Freeform 30"/>
            <p:cNvSpPr/>
            <p:nvPr/>
          </p:nvSpPr>
          <p:spPr bwMode="auto">
            <a:xfrm>
              <a:off x="1905001" y="5110164"/>
              <a:ext cx="92075" cy="258763"/>
            </a:xfrm>
            <a:custGeom>
              <a:avLst/>
              <a:gdLst>
                <a:gd name="T0" fmla="*/ 71 w 102"/>
                <a:gd name="T1" fmla="*/ 97 h 288"/>
                <a:gd name="T2" fmla="*/ 71 w 102"/>
                <a:gd name="T3" fmla="*/ 13 h 288"/>
                <a:gd name="T4" fmla="*/ 60 w 102"/>
                <a:gd name="T5" fmla="*/ 0 h 288"/>
                <a:gd name="T6" fmla="*/ 42 w 102"/>
                <a:gd name="T7" fmla="*/ 0 h 288"/>
                <a:gd name="T8" fmla="*/ 31 w 102"/>
                <a:gd name="T9" fmla="*/ 13 h 288"/>
                <a:gd name="T10" fmla="*/ 31 w 102"/>
                <a:gd name="T11" fmla="*/ 97 h 288"/>
                <a:gd name="T12" fmla="*/ 0 w 102"/>
                <a:gd name="T13" fmla="*/ 142 h 288"/>
                <a:gd name="T14" fmla="*/ 0 w 102"/>
                <a:gd name="T15" fmla="*/ 269 h 288"/>
                <a:gd name="T16" fmla="*/ 19 w 102"/>
                <a:gd name="T17" fmla="*/ 288 h 288"/>
                <a:gd name="T18" fmla="*/ 83 w 102"/>
                <a:gd name="T19" fmla="*/ 288 h 288"/>
                <a:gd name="T20" fmla="*/ 102 w 102"/>
                <a:gd name="T21" fmla="*/ 269 h 288"/>
                <a:gd name="T22" fmla="*/ 102 w 102"/>
                <a:gd name="T23" fmla="*/ 142 h 288"/>
                <a:gd name="T24" fmla="*/ 71 w 102"/>
                <a:gd name="T2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88">
                  <a:moveTo>
                    <a:pt x="71" y="97"/>
                  </a:moveTo>
                  <a:cubicBezTo>
                    <a:pt x="71" y="13"/>
                    <a:pt x="71" y="13"/>
                    <a:pt x="71" y="13"/>
                  </a:cubicBezTo>
                  <a:cubicBezTo>
                    <a:pt x="71" y="6"/>
                    <a:pt x="68" y="0"/>
                    <a:pt x="60" y="0"/>
                  </a:cubicBezTo>
                  <a:cubicBezTo>
                    <a:pt x="42" y="0"/>
                    <a:pt x="42" y="0"/>
                    <a:pt x="42" y="0"/>
                  </a:cubicBezTo>
                  <a:cubicBezTo>
                    <a:pt x="34" y="0"/>
                    <a:pt x="31" y="6"/>
                    <a:pt x="31" y="13"/>
                  </a:cubicBezTo>
                  <a:cubicBezTo>
                    <a:pt x="31" y="97"/>
                    <a:pt x="31" y="97"/>
                    <a:pt x="31" y="97"/>
                  </a:cubicBezTo>
                  <a:cubicBezTo>
                    <a:pt x="21" y="98"/>
                    <a:pt x="0" y="116"/>
                    <a:pt x="0" y="142"/>
                  </a:cubicBezTo>
                  <a:cubicBezTo>
                    <a:pt x="0" y="269"/>
                    <a:pt x="0" y="269"/>
                    <a:pt x="0" y="269"/>
                  </a:cubicBezTo>
                  <a:cubicBezTo>
                    <a:pt x="0" y="279"/>
                    <a:pt x="9" y="288"/>
                    <a:pt x="19" y="288"/>
                  </a:cubicBezTo>
                  <a:cubicBezTo>
                    <a:pt x="83" y="288"/>
                    <a:pt x="83" y="288"/>
                    <a:pt x="83" y="288"/>
                  </a:cubicBezTo>
                  <a:cubicBezTo>
                    <a:pt x="94" y="288"/>
                    <a:pt x="102" y="279"/>
                    <a:pt x="102" y="269"/>
                  </a:cubicBezTo>
                  <a:cubicBezTo>
                    <a:pt x="102" y="142"/>
                    <a:pt x="102" y="142"/>
                    <a:pt x="102" y="142"/>
                  </a:cubicBezTo>
                  <a:cubicBezTo>
                    <a:pt x="102" y="115"/>
                    <a:pt x="81" y="97"/>
                    <a:pt x="71" y="9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8" name="Freeform 31"/>
            <p:cNvSpPr>
              <a:spLocks noEditPoints="1"/>
            </p:cNvSpPr>
            <p:nvPr/>
          </p:nvSpPr>
          <p:spPr bwMode="auto">
            <a:xfrm>
              <a:off x="2455863" y="5110164"/>
              <a:ext cx="92075" cy="258763"/>
            </a:xfrm>
            <a:custGeom>
              <a:avLst/>
              <a:gdLst>
                <a:gd name="T0" fmla="*/ 70 w 102"/>
                <a:gd name="T1" fmla="*/ 97 h 288"/>
                <a:gd name="T2" fmla="*/ 70 w 102"/>
                <a:gd name="T3" fmla="*/ 13 h 288"/>
                <a:gd name="T4" fmla="*/ 60 w 102"/>
                <a:gd name="T5" fmla="*/ 0 h 288"/>
                <a:gd name="T6" fmla="*/ 41 w 102"/>
                <a:gd name="T7" fmla="*/ 0 h 288"/>
                <a:gd name="T8" fmla="*/ 31 w 102"/>
                <a:gd name="T9" fmla="*/ 13 h 288"/>
                <a:gd name="T10" fmla="*/ 31 w 102"/>
                <a:gd name="T11" fmla="*/ 97 h 288"/>
                <a:gd name="T12" fmla="*/ 0 w 102"/>
                <a:gd name="T13" fmla="*/ 142 h 288"/>
                <a:gd name="T14" fmla="*/ 0 w 102"/>
                <a:gd name="T15" fmla="*/ 269 h 288"/>
                <a:gd name="T16" fmla="*/ 19 w 102"/>
                <a:gd name="T17" fmla="*/ 288 h 288"/>
                <a:gd name="T18" fmla="*/ 83 w 102"/>
                <a:gd name="T19" fmla="*/ 288 h 288"/>
                <a:gd name="T20" fmla="*/ 102 w 102"/>
                <a:gd name="T21" fmla="*/ 269 h 288"/>
                <a:gd name="T22" fmla="*/ 102 w 102"/>
                <a:gd name="T23" fmla="*/ 142 h 288"/>
                <a:gd name="T24" fmla="*/ 70 w 102"/>
                <a:gd name="T25" fmla="*/ 97 h 288"/>
                <a:gd name="T26" fmla="*/ 90 w 102"/>
                <a:gd name="T27" fmla="*/ 228 h 288"/>
                <a:gd name="T28" fmla="*/ 11 w 102"/>
                <a:gd name="T29" fmla="*/ 228 h 288"/>
                <a:gd name="T30" fmla="*/ 11 w 102"/>
                <a:gd name="T31" fmla="*/ 171 h 288"/>
                <a:gd name="T32" fmla="*/ 90 w 102"/>
                <a:gd name="T33" fmla="*/ 171 h 288"/>
                <a:gd name="T34" fmla="*/ 90 w 102"/>
                <a:gd name="T35" fmla="*/ 22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88">
                  <a:moveTo>
                    <a:pt x="70" y="97"/>
                  </a:moveTo>
                  <a:cubicBezTo>
                    <a:pt x="70" y="13"/>
                    <a:pt x="70" y="13"/>
                    <a:pt x="70" y="13"/>
                  </a:cubicBezTo>
                  <a:cubicBezTo>
                    <a:pt x="70" y="6"/>
                    <a:pt x="67" y="0"/>
                    <a:pt x="60" y="0"/>
                  </a:cubicBezTo>
                  <a:cubicBezTo>
                    <a:pt x="41" y="0"/>
                    <a:pt x="41" y="0"/>
                    <a:pt x="41" y="0"/>
                  </a:cubicBezTo>
                  <a:cubicBezTo>
                    <a:pt x="34" y="0"/>
                    <a:pt x="31" y="6"/>
                    <a:pt x="31" y="13"/>
                  </a:cubicBezTo>
                  <a:cubicBezTo>
                    <a:pt x="31" y="97"/>
                    <a:pt x="31" y="97"/>
                    <a:pt x="31" y="97"/>
                  </a:cubicBezTo>
                  <a:cubicBezTo>
                    <a:pt x="20" y="98"/>
                    <a:pt x="0" y="116"/>
                    <a:pt x="0" y="142"/>
                  </a:cubicBezTo>
                  <a:cubicBezTo>
                    <a:pt x="0" y="269"/>
                    <a:pt x="0" y="269"/>
                    <a:pt x="0" y="269"/>
                  </a:cubicBezTo>
                  <a:cubicBezTo>
                    <a:pt x="0" y="279"/>
                    <a:pt x="8" y="288"/>
                    <a:pt x="19" y="288"/>
                  </a:cubicBezTo>
                  <a:cubicBezTo>
                    <a:pt x="83" y="288"/>
                    <a:pt x="83" y="288"/>
                    <a:pt x="83" y="288"/>
                  </a:cubicBezTo>
                  <a:cubicBezTo>
                    <a:pt x="93" y="288"/>
                    <a:pt x="102" y="279"/>
                    <a:pt x="102" y="269"/>
                  </a:cubicBezTo>
                  <a:cubicBezTo>
                    <a:pt x="102" y="142"/>
                    <a:pt x="102" y="142"/>
                    <a:pt x="102" y="142"/>
                  </a:cubicBezTo>
                  <a:cubicBezTo>
                    <a:pt x="102" y="115"/>
                    <a:pt x="81" y="97"/>
                    <a:pt x="70" y="97"/>
                  </a:cubicBezTo>
                  <a:close/>
                  <a:moveTo>
                    <a:pt x="90" y="228"/>
                  </a:moveTo>
                  <a:cubicBezTo>
                    <a:pt x="11" y="228"/>
                    <a:pt x="11" y="228"/>
                    <a:pt x="11" y="228"/>
                  </a:cubicBezTo>
                  <a:cubicBezTo>
                    <a:pt x="11" y="171"/>
                    <a:pt x="11" y="171"/>
                    <a:pt x="11" y="171"/>
                  </a:cubicBezTo>
                  <a:cubicBezTo>
                    <a:pt x="90" y="171"/>
                    <a:pt x="90" y="171"/>
                    <a:pt x="90" y="171"/>
                  </a:cubicBezTo>
                  <a:lnTo>
                    <a:pt x="90" y="22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39" name="Freeform 32"/>
            <p:cNvSpPr/>
            <p:nvPr/>
          </p:nvSpPr>
          <p:spPr bwMode="auto">
            <a:xfrm>
              <a:off x="2914651" y="5110164"/>
              <a:ext cx="207963" cy="258763"/>
            </a:xfrm>
            <a:custGeom>
              <a:avLst/>
              <a:gdLst>
                <a:gd name="T0" fmla="*/ 231 w 231"/>
                <a:gd name="T1" fmla="*/ 0 h 288"/>
                <a:gd name="T2" fmla="*/ 0 w 231"/>
                <a:gd name="T3" fmla="*/ 0 h 288"/>
                <a:gd name="T4" fmla="*/ 99 w 231"/>
                <a:gd name="T5" fmla="*/ 114 h 288"/>
                <a:gd name="T6" fmla="*/ 99 w 231"/>
                <a:gd name="T7" fmla="*/ 243 h 288"/>
                <a:gd name="T8" fmla="*/ 46 w 231"/>
                <a:gd name="T9" fmla="*/ 288 h 288"/>
                <a:gd name="T10" fmla="*/ 185 w 231"/>
                <a:gd name="T11" fmla="*/ 288 h 288"/>
                <a:gd name="T12" fmla="*/ 132 w 231"/>
                <a:gd name="T13" fmla="*/ 243 h 288"/>
                <a:gd name="T14" fmla="*/ 132 w 231"/>
                <a:gd name="T15" fmla="*/ 114 h 288"/>
                <a:gd name="T16" fmla="*/ 231 w 231"/>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0" name="Line 33"/>
            <p:cNvSpPr>
              <a:spLocks noChangeShapeType="1"/>
            </p:cNvSpPr>
            <p:nvPr/>
          </p:nvSpPr>
          <p:spPr bwMode="auto">
            <a:xfrm>
              <a:off x="6565901" y="1481139"/>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1" name="Line 34"/>
            <p:cNvSpPr>
              <a:spLocks noChangeShapeType="1"/>
            </p:cNvSpPr>
            <p:nvPr/>
          </p:nvSpPr>
          <p:spPr bwMode="auto">
            <a:xfrm>
              <a:off x="6565901" y="1481139"/>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2" name="Freeform 35"/>
            <p:cNvSpPr/>
            <p:nvPr/>
          </p:nvSpPr>
          <p:spPr bwMode="auto">
            <a:xfrm>
              <a:off x="6565901" y="1481139"/>
              <a:ext cx="161925" cy="258763"/>
            </a:xfrm>
            <a:custGeom>
              <a:avLst/>
              <a:gdLst>
                <a:gd name="T0" fmla="*/ 102 w 102"/>
                <a:gd name="T1" fmla="*/ 92 h 163"/>
                <a:gd name="T2" fmla="*/ 0 w 102"/>
                <a:gd name="T3" fmla="*/ 0 h 163"/>
                <a:gd name="T4" fmla="*/ 0 w 102"/>
                <a:gd name="T5" fmla="*/ 0 h 163"/>
                <a:gd name="T6" fmla="*/ 0 w 102"/>
                <a:gd name="T7" fmla="*/ 0 h 163"/>
                <a:gd name="T8" fmla="*/ 0 w 102"/>
                <a:gd name="T9" fmla="*/ 0 h 163"/>
                <a:gd name="T10" fmla="*/ 0 w 102"/>
                <a:gd name="T11" fmla="*/ 138 h 163"/>
                <a:gd name="T12" fmla="*/ 36 w 102"/>
                <a:gd name="T13" fmla="*/ 114 h 163"/>
                <a:gd name="T14" fmla="*/ 58 w 102"/>
                <a:gd name="T15" fmla="*/ 163 h 163"/>
                <a:gd name="T16" fmla="*/ 83 w 102"/>
                <a:gd name="T17" fmla="*/ 152 h 163"/>
                <a:gd name="T18" fmla="*/ 61 w 102"/>
                <a:gd name="T19" fmla="*/ 103 h 163"/>
                <a:gd name="T20" fmla="*/ 102 w 102"/>
                <a:gd name="T21" fmla="*/ 9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63">
                  <a:moveTo>
                    <a:pt x="102" y="92"/>
                  </a:moveTo>
                  <a:lnTo>
                    <a:pt x="0" y="0"/>
                  </a:lnTo>
                  <a:lnTo>
                    <a:pt x="0" y="0"/>
                  </a:lnTo>
                  <a:lnTo>
                    <a:pt x="0" y="0"/>
                  </a:lnTo>
                  <a:lnTo>
                    <a:pt x="0" y="0"/>
                  </a:lnTo>
                  <a:lnTo>
                    <a:pt x="0" y="138"/>
                  </a:lnTo>
                  <a:lnTo>
                    <a:pt x="36" y="114"/>
                  </a:lnTo>
                  <a:lnTo>
                    <a:pt x="58" y="163"/>
                  </a:lnTo>
                  <a:lnTo>
                    <a:pt x="83" y="152"/>
                  </a:lnTo>
                  <a:lnTo>
                    <a:pt x="61" y="103"/>
                  </a:lnTo>
                  <a:lnTo>
                    <a:pt x="102" y="9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3" name="Rectangle 36"/>
            <p:cNvSpPr>
              <a:spLocks noChangeArrowheads="1"/>
            </p:cNvSpPr>
            <p:nvPr/>
          </p:nvSpPr>
          <p:spPr bwMode="auto">
            <a:xfrm>
              <a:off x="1854201" y="4610101"/>
              <a:ext cx="152400" cy="301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44" name="Rectangle 37"/>
            <p:cNvSpPr>
              <a:spLocks noChangeArrowheads="1"/>
            </p:cNvSpPr>
            <p:nvPr/>
          </p:nvSpPr>
          <p:spPr bwMode="auto">
            <a:xfrm>
              <a:off x="1854201" y="4672014"/>
              <a:ext cx="152400" cy="285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45" name="Freeform 38"/>
            <p:cNvSpPr/>
            <p:nvPr/>
          </p:nvSpPr>
          <p:spPr bwMode="auto">
            <a:xfrm>
              <a:off x="1854201" y="4733926"/>
              <a:ext cx="152400" cy="28575"/>
            </a:xfrm>
            <a:custGeom>
              <a:avLst/>
              <a:gdLst>
                <a:gd name="T0" fmla="*/ 169 w 169"/>
                <a:gd name="T1" fmla="*/ 0 h 32"/>
                <a:gd name="T2" fmla="*/ 0 w 169"/>
                <a:gd name="T3" fmla="*/ 0 h 32"/>
                <a:gd name="T4" fmla="*/ 0 w 169"/>
                <a:gd name="T5" fmla="*/ 32 h 32"/>
                <a:gd name="T6" fmla="*/ 130 w 169"/>
                <a:gd name="T7" fmla="*/ 32 h 32"/>
                <a:gd name="T8" fmla="*/ 169 w 169"/>
                <a:gd name="T9" fmla="*/ 18 h 32"/>
                <a:gd name="T10" fmla="*/ 169 w 169"/>
                <a:gd name="T11" fmla="*/ 0 h 32"/>
              </a:gdLst>
              <a:ahLst/>
              <a:cxnLst>
                <a:cxn ang="0">
                  <a:pos x="T0" y="T1"/>
                </a:cxn>
                <a:cxn ang="0">
                  <a:pos x="T2" y="T3"/>
                </a:cxn>
                <a:cxn ang="0">
                  <a:pos x="T4" y="T5"/>
                </a:cxn>
                <a:cxn ang="0">
                  <a:pos x="T6" y="T7"/>
                </a:cxn>
                <a:cxn ang="0">
                  <a:pos x="T8" y="T9"/>
                </a:cxn>
                <a:cxn ang="0">
                  <a:pos x="T10" y="T11"/>
                </a:cxn>
              </a:cxnLst>
              <a:rect l="0" t="0" r="r" b="b"/>
              <a:pathLst>
                <a:path w="169" h="32">
                  <a:moveTo>
                    <a:pt x="169" y="0"/>
                  </a:moveTo>
                  <a:cubicBezTo>
                    <a:pt x="0" y="0"/>
                    <a:pt x="0" y="0"/>
                    <a:pt x="0" y="0"/>
                  </a:cubicBezTo>
                  <a:cubicBezTo>
                    <a:pt x="0" y="32"/>
                    <a:pt x="0" y="32"/>
                    <a:pt x="0" y="32"/>
                  </a:cubicBezTo>
                  <a:cubicBezTo>
                    <a:pt x="130" y="32"/>
                    <a:pt x="130" y="32"/>
                    <a:pt x="130" y="32"/>
                  </a:cubicBezTo>
                  <a:cubicBezTo>
                    <a:pt x="141" y="25"/>
                    <a:pt x="155" y="20"/>
                    <a:pt x="169" y="18"/>
                  </a:cubicBezTo>
                  <a:lnTo>
                    <a:pt x="169"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6" name="Freeform 39"/>
            <p:cNvSpPr/>
            <p:nvPr/>
          </p:nvSpPr>
          <p:spPr bwMode="auto">
            <a:xfrm>
              <a:off x="1854201" y="4794251"/>
              <a:ext cx="92075" cy="28575"/>
            </a:xfrm>
            <a:custGeom>
              <a:avLst/>
              <a:gdLst>
                <a:gd name="T0" fmla="*/ 103 w 103"/>
                <a:gd name="T1" fmla="*/ 0 h 32"/>
                <a:gd name="T2" fmla="*/ 0 w 103"/>
                <a:gd name="T3" fmla="*/ 0 h 32"/>
                <a:gd name="T4" fmla="*/ 0 w 103"/>
                <a:gd name="T5" fmla="*/ 32 h 32"/>
                <a:gd name="T6" fmla="*/ 102 w 103"/>
                <a:gd name="T7" fmla="*/ 32 h 32"/>
                <a:gd name="T8" fmla="*/ 100 w 103"/>
                <a:gd name="T9" fmla="*/ 18 h 32"/>
                <a:gd name="T10" fmla="*/ 103 w 103"/>
                <a:gd name="T11" fmla="*/ 0 h 32"/>
              </a:gdLst>
              <a:ahLst/>
              <a:cxnLst>
                <a:cxn ang="0">
                  <a:pos x="T0" y="T1"/>
                </a:cxn>
                <a:cxn ang="0">
                  <a:pos x="T2" y="T3"/>
                </a:cxn>
                <a:cxn ang="0">
                  <a:pos x="T4" y="T5"/>
                </a:cxn>
                <a:cxn ang="0">
                  <a:pos x="T6" y="T7"/>
                </a:cxn>
                <a:cxn ang="0">
                  <a:pos x="T8" y="T9"/>
                </a:cxn>
                <a:cxn ang="0">
                  <a:pos x="T10" y="T11"/>
                </a:cxn>
              </a:cxnLst>
              <a:rect l="0" t="0" r="r" b="b"/>
              <a:pathLst>
                <a:path w="103" h="32">
                  <a:moveTo>
                    <a:pt x="103" y="0"/>
                  </a:moveTo>
                  <a:cubicBezTo>
                    <a:pt x="0" y="0"/>
                    <a:pt x="0" y="0"/>
                    <a:pt x="0" y="0"/>
                  </a:cubicBezTo>
                  <a:cubicBezTo>
                    <a:pt x="0" y="32"/>
                    <a:pt x="0" y="32"/>
                    <a:pt x="0" y="32"/>
                  </a:cubicBezTo>
                  <a:cubicBezTo>
                    <a:pt x="102" y="32"/>
                    <a:pt x="102" y="32"/>
                    <a:pt x="102" y="32"/>
                  </a:cubicBezTo>
                  <a:cubicBezTo>
                    <a:pt x="101" y="28"/>
                    <a:pt x="100" y="23"/>
                    <a:pt x="100" y="18"/>
                  </a:cubicBezTo>
                  <a:cubicBezTo>
                    <a:pt x="100" y="12"/>
                    <a:pt x="101" y="6"/>
                    <a:pt x="103"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7" name="Freeform 40"/>
            <p:cNvSpPr/>
            <p:nvPr/>
          </p:nvSpPr>
          <p:spPr bwMode="auto">
            <a:xfrm>
              <a:off x="1965326" y="4592639"/>
              <a:ext cx="149225" cy="258763"/>
            </a:xfrm>
            <a:custGeom>
              <a:avLst/>
              <a:gdLst>
                <a:gd name="T0" fmla="*/ 81 w 165"/>
                <a:gd name="T1" fmla="*/ 19 h 287"/>
                <a:gd name="T2" fmla="*/ 81 w 165"/>
                <a:gd name="T3" fmla="*/ 202 h 287"/>
                <a:gd name="T4" fmla="*/ 56 w 165"/>
                <a:gd name="T5" fmla="*/ 197 h 287"/>
                <a:gd name="T6" fmla="*/ 0 w 165"/>
                <a:gd name="T7" fmla="*/ 242 h 287"/>
                <a:gd name="T8" fmla="*/ 56 w 165"/>
                <a:gd name="T9" fmla="*/ 287 h 287"/>
                <a:gd name="T10" fmla="*/ 112 w 165"/>
                <a:gd name="T11" fmla="*/ 243 h 287"/>
                <a:gd name="T12" fmla="*/ 112 w 165"/>
                <a:gd name="T13" fmla="*/ 243 h 287"/>
                <a:gd name="T14" fmla="*/ 112 w 165"/>
                <a:gd name="T15" fmla="*/ 72 h 287"/>
                <a:gd name="T16" fmla="*/ 165 w 165"/>
                <a:gd name="T17" fmla="*/ 59 h 287"/>
                <a:gd name="T18" fmla="*/ 165 w 165"/>
                <a:gd name="T19" fmla="*/ 0 h 287"/>
                <a:gd name="T20" fmla="*/ 82 w 165"/>
                <a:gd name="T21" fmla="*/ 19 h 287"/>
                <a:gd name="T22" fmla="*/ 81 w 165"/>
                <a:gd name="T23" fmla="*/ 1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87">
                  <a:moveTo>
                    <a:pt x="81" y="19"/>
                  </a:moveTo>
                  <a:cubicBezTo>
                    <a:pt x="81" y="202"/>
                    <a:pt x="81" y="202"/>
                    <a:pt x="81" y="202"/>
                  </a:cubicBezTo>
                  <a:cubicBezTo>
                    <a:pt x="73"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cubicBezTo>
                    <a:pt x="82" y="19"/>
                    <a:pt x="82" y="19"/>
                    <a:pt x="82" y="19"/>
                  </a:cubicBezTo>
                  <a:lnTo>
                    <a:pt x="81" y="1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8" name="Freeform 41"/>
            <p:cNvSpPr/>
            <p:nvPr/>
          </p:nvSpPr>
          <p:spPr bwMode="auto">
            <a:xfrm>
              <a:off x="1333501" y="2603501"/>
              <a:ext cx="90488" cy="90488"/>
            </a:xfrm>
            <a:custGeom>
              <a:avLst/>
              <a:gdLst>
                <a:gd name="T0" fmla="*/ 57 w 57"/>
                <a:gd name="T1" fmla="*/ 24 h 57"/>
                <a:gd name="T2" fmla="*/ 57 w 57"/>
                <a:gd name="T3" fmla="*/ 0 h 57"/>
                <a:gd name="T4" fmla="*/ 0 w 57"/>
                <a:gd name="T5" fmla="*/ 0 h 57"/>
                <a:gd name="T6" fmla="*/ 0 w 57"/>
                <a:gd name="T7" fmla="*/ 57 h 57"/>
                <a:gd name="T8" fmla="*/ 37 w 57"/>
                <a:gd name="T9" fmla="*/ 57 h 57"/>
                <a:gd name="T10" fmla="*/ 40 w 57"/>
                <a:gd name="T11" fmla="*/ 52 h 57"/>
                <a:gd name="T12" fmla="*/ 57 w 57"/>
                <a:gd name="T13" fmla="*/ 24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24"/>
                  </a:moveTo>
                  <a:lnTo>
                    <a:pt x="57" y="0"/>
                  </a:lnTo>
                  <a:lnTo>
                    <a:pt x="0" y="0"/>
                  </a:lnTo>
                  <a:lnTo>
                    <a:pt x="0" y="57"/>
                  </a:lnTo>
                  <a:lnTo>
                    <a:pt x="37" y="57"/>
                  </a:lnTo>
                  <a:lnTo>
                    <a:pt x="40" y="52"/>
                  </a:lnTo>
                  <a:lnTo>
                    <a:pt x="57" y="2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49" name="Freeform 42"/>
            <p:cNvSpPr/>
            <p:nvPr/>
          </p:nvSpPr>
          <p:spPr bwMode="auto">
            <a:xfrm>
              <a:off x="1504951" y="2603501"/>
              <a:ext cx="90488" cy="90488"/>
            </a:xfrm>
            <a:custGeom>
              <a:avLst/>
              <a:gdLst>
                <a:gd name="T0" fmla="*/ 49 w 100"/>
                <a:gd name="T1" fmla="*/ 0 h 101"/>
                <a:gd name="T2" fmla="*/ 0 w 100"/>
                <a:gd name="T3" fmla="*/ 39 h 101"/>
                <a:gd name="T4" fmla="*/ 32 w 100"/>
                <a:gd name="T5" fmla="*/ 92 h 101"/>
                <a:gd name="T6" fmla="*/ 36 w 100"/>
                <a:gd name="T7" fmla="*/ 100 h 101"/>
                <a:gd name="T8" fmla="*/ 49 w 100"/>
                <a:gd name="T9" fmla="*/ 101 h 101"/>
                <a:gd name="T10" fmla="*/ 100 w 100"/>
                <a:gd name="T11" fmla="*/ 51 h 101"/>
                <a:gd name="T12" fmla="*/ 49 w 100"/>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49" y="0"/>
                  </a:moveTo>
                  <a:cubicBezTo>
                    <a:pt x="25" y="0"/>
                    <a:pt x="5" y="17"/>
                    <a:pt x="0" y="39"/>
                  </a:cubicBezTo>
                  <a:cubicBezTo>
                    <a:pt x="32" y="92"/>
                    <a:pt x="32" y="92"/>
                    <a:pt x="32" y="92"/>
                  </a:cubicBezTo>
                  <a:cubicBezTo>
                    <a:pt x="36" y="100"/>
                    <a:pt x="36" y="100"/>
                    <a:pt x="36" y="100"/>
                  </a:cubicBezTo>
                  <a:cubicBezTo>
                    <a:pt x="40" y="101"/>
                    <a:pt x="45" y="101"/>
                    <a:pt x="49" y="101"/>
                  </a:cubicBezTo>
                  <a:cubicBezTo>
                    <a:pt x="77" y="101"/>
                    <a:pt x="100" y="79"/>
                    <a:pt x="100" y="51"/>
                  </a:cubicBezTo>
                  <a:cubicBezTo>
                    <a:pt x="100" y="23"/>
                    <a:pt x="77" y="0"/>
                    <a:pt x="49"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0" name="Freeform 43"/>
            <p:cNvSpPr/>
            <p:nvPr/>
          </p:nvSpPr>
          <p:spPr bwMode="auto">
            <a:xfrm>
              <a:off x="1409701" y="2603501"/>
              <a:ext cx="109538" cy="90488"/>
            </a:xfrm>
            <a:custGeom>
              <a:avLst/>
              <a:gdLst>
                <a:gd name="T0" fmla="*/ 35 w 69"/>
                <a:gd name="T1" fmla="*/ 0 h 57"/>
                <a:gd name="T2" fmla="*/ 0 w 69"/>
                <a:gd name="T3" fmla="*/ 57 h 57"/>
                <a:gd name="T4" fmla="*/ 69 w 69"/>
                <a:gd name="T5" fmla="*/ 57 h 57"/>
                <a:gd name="T6" fmla="*/ 35 w 69"/>
                <a:gd name="T7" fmla="*/ 0 h 57"/>
              </a:gdLst>
              <a:ahLst/>
              <a:cxnLst>
                <a:cxn ang="0">
                  <a:pos x="T0" y="T1"/>
                </a:cxn>
                <a:cxn ang="0">
                  <a:pos x="T2" y="T3"/>
                </a:cxn>
                <a:cxn ang="0">
                  <a:pos x="T4" y="T5"/>
                </a:cxn>
                <a:cxn ang="0">
                  <a:pos x="T6" y="T7"/>
                </a:cxn>
              </a:cxnLst>
              <a:rect l="0" t="0" r="r" b="b"/>
              <a:pathLst>
                <a:path w="69" h="57">
                  <a:moveTo>
                    <a:pt x="35" y="0"/>
                  </a:moveTo>
                  <a:lnTo>
                    <a:pt x="0" y="57"/>
                  </a:lnTo>
                  <a:lnTo>
                    <a:pt x="69" y="57"/>
                  </a:lnTo>
                  <a:lnTo>
                    <a:pt x="35"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1" name="Freeform 44"/>
            <p:cNvSpPr/>
            <p:nvPr/>
          </p:nvSpPr>
          <p:spPr bwMode="auto">
            <a:xfrm>
              <a:off x="9888538" y="1739901"/>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2" name="Freeform 45"/>
            <p:cNvSpPr/>
            <p:nvPr/>
          </p:nvSpPr>
          <p:spPr bwMode="auto">
            <a:xfrm>
              <a:off x="9840913" y="1690689"/>
              <a:ext cx="49213" cy="49213"/>
            </a:xfrm>
            <a:custGeom>
              <a:avLst/>
              <a:gdLst>
                <a:gd name="T0" fmla="*/ 30 w 31"/>
                <a:gd name="T1" fmla="*/ 31 h 31"/>
                <a:gd name="T2" fmla="*/ 31 w 31"/>
                <a:gd name="T3" fmla="*/ 31 h 31"/>
                <a:gd name="T4" fmla="*/ 31 w 31"/>
                <a:gd name="T5" fmla="*/ 0 h 31"/>
                <a:gd name="T6" fmla="*/ 0 w 31"/>
                <a:gd name="T7" fmla="*/ 31 h 31"/>
                <a:gd name="T8" fmla="*/ 30 w 31"/>
                <a:gd name="T9" fmla="*/ 31 h 31"/>
              </a:gdLst>
              <a:ahLst/>
              <a:cxnLst>
                <a:cxn ang="0">
                  <a:pos x="T0" y="T1"/>
                </a:cxn>
                <a:cxn ang="0">
                  <a:pos x="T2" y="T3"/>
                </a:cxn>
                <a:cxn ang="0">
                  <a:pos x="T4" y="T5"/>
                </a:cxn>
                <a:cxn ang="0">
                  <a:pos x="T6" y="T7"/>
                </a:cxn>
                <a:cxn ang="0">
                  <a:pos x="T8" y="T9"/>
                </a:cxn>
              </a:cxnLst>
              <a:rect l="0" t="0" r="r" b="b"/>
              <a:pathLst>
                <a:path w="31" h="31">
                  <a:moveTo>
                    <a:pt x="30" y="31"/>
                  </a:moveTo>
                  <a:lnTo>
                    <a:pt x="31" y="31"/>
                  </a:lnTo>
                  <a:lnTo>
                    <a:pt x="31" y="0"/>
                  </a:lnTo>
                  <a:lnTo>
                    <a:pt x="0" y="31"/>
                  </a:lnTo>
                  <a:lnTo>
                    <a:pt x="30" y="3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3" name="Freeform 46"/>
            <p:cNvSpPr/>
            <p:nvPr/>
          </p:nvSpPr>
          <p:spPr bwMode="auto">
            <a:xfrm>
              <a:off x="9736138" y="1585914"/>
              <a:ext cx="153988" cy="153988"/>
            </a:xfrm>
            <a:custGeom>
              <a:avLst/>
              <a:gdLst>
                <a:gd name="T0" fmla="*/ 31 w 97"/>
                <a:gd name="T1" fmla="*/ 97 h 97"/>
                <a:gd name="T2" fmla="*/ 97 w 97"/>
                <a:gd name="T3" fmla="*/ 30 h 97"/>
                <a:gd name="T4" fmla="*/ 97 w 97"/>
                <a:gd name="T5" fmla="*/ 0 h 97"/>
                <a:gd name="T6" fmla="*/ 0 w 97"/>
                <a:gd name="T7" fmla="*/ 97 h 97"/>
                <a:gd name="T8" fmla="*/ 31 w 97"/>
                <a:gd name="T9" fmla="*/ 97 h 97"/>
              </a:gdLst>
              <a:ahLst/>
              <a:cxnLst>
                <a:cxn ang="0">
                  <a:pos x="T0" y="T1"/>
                </a:cxn>
                <a:cxn ang="0">
                  <a:pos x="T2" y="T3"/>
                </a:cxn>
                <a:cxn ang="0">
                  <a:pos x="T4" y="T5"/>
                </a:cxn>
                <a:cxn ang="0">
                  <a:pos x="T6" y="T7"/>
                </a:cxn>
                <a:cxn ang="0">
                  <a:pos x="T8" y="T9"/>
                </a:cxn>
              </a:cxnLst>
              <a:rect l="0" t="0" r="r" b="b"/>
              <a:pathLst>
                <a:path w="97" h="97">
                  <a:moveTo>
                    <a:pt x="31" y="97"/>
                  </a:moveTo>
                  <a:lnTo>
                    <a:pt x="97" y="30"/>
                  </a:lnTo>
                  <a:lnTo>
                    <a:pt x="97" y="0"/>
                  </a:lnTo>
                  <a:lnTo>
                    <a:pt x="0" y="97"/>
                  </a:lnTo>
                  <a:lnTo>
                    <a:pt x="31" y="9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4" name="Freeform 47"/>
            <p:cNvSpPr/>
            <p:nvPr/>
          </p:nvSpPr>
          <p:spPr bwMode="auto">
            <a:xfrm>
              <a:off x="9631363" y="1481139"/>
              <a:ext cx="258763" cy="258763"/>
            </a:xfrm>
            <a:custGeom>
              <a:avLst/>
              <a:gdLst>
                <a:gd name="T0" fmla="*/ 0 w 163"/>
                <a:gd name="T1" fmla="*/ 163 h 163"/>
                <a:gd name="T2" fmla="*/ 30 w 163"/>
                <a:gd name="T3" fmla="*/ 163 h 163"/>
                <a:gd name="T4" fmla="*/ 163 w 163"/>
                <a:gd name="T5" fmla="*/ 31 h 163"/>
                <a:gd name="T6" fmla="*/ 163 w 163"/>
                <a:gd name="T7" fmla="*/ 0 h 163"/>
                <a:gd name="T8" fmla="*/ 0 w 163"/>
                <a:gd name="T9" fmla="*/ 163 h 163"/>
              </a:gdLst>
              <a:ahLst/>
              <a:cxnLst>
                <a:cxn ang="0">
                  <a:pos x="T0" y="T1"/>
                </a:cxn>
                <a:cxn ang="0">
                  <a:pos x="T2" y="T3"/>
                </a:cxn>
                <a:cxn ang="0">
                  <a:pos x="T4" y="T5"/>
                </a:cxn>
                <a:cxn ang="0">
                  <a:pos x="T6" y="T7"/>
                </a:cxn>
                <a:cxn ang="0">
                  <a:pos x="T8" y="T9"/>
                </a:cxn>
              </a:cxnLst>
              <a:rect l="0" t="0" r="r" b="b"/>
              <a:pathLst>
                <a:path w="163" h="163">
                  <a:moveTo>
                    <a:pt x="0" y="163"/>
                  </a:moveTo>
                  <a:lnTo>
                    <a:pt x="30" y="163"/>
                  </a:lnTo>
                  <a:lnTo>
                    <a:pt x="163" y="31"/>
                  </a:lnTo>
                  <a:lnTo>
                    <a:pt x="163" y="0"/>
                  </a:lnTo>
                  <a:lnTo>
                    <a:pt x="0" y="16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5" name="Freeform 48"/>
            <p:cNvSpPr>
              <a:spLocks noEditPoints="1"/>
            </p:cNvSpPr>
            <p:nvPr/>
          </p:nvSpPr>
          <p:spPr bwMode="auto">
            <a:xfrm>
              <a:off x="2371726" y="2009776"/>
              <a:ext cx="258763" cy="239713"/>
            </a:xfrm>
            <a:custGeom>
              <a:avLst/>
              <a:gdLst>
                <a:gd name="T0" fmla="*/ 229 w 288"/>
                <a:gd name="T1" fmla="*/ 0 h 266"/>
                <a:gd name="T2" fmla="*/ 58 w 288"/>
                <a:gd name="T3" fmla="*/ 0 h 266"/>
                <a:gd name="T4" fmla="*/ 0 w 288"/>
                <a:gd name="T5" fmla="*/ 59 h 266"/>
                <a:gd name="T6" fmla="*/ 0 w 288"/>
                <a:gd name="T7" fmla="*/ 208 h 266"/>
                <a:gd name="T8" fmla="*/ 58 w 288"/>
                <a:gd name="T9" fmla="*/ 266 h 266"/>
                <a:gd name="T10" fmla="*/ 229 w 288"/>
                <a:gd name="T11" fmla="*/ 266 h 266"/>
                <a:gd name="T12" fmla="*/ 288 w 288"/>
                <a:gd name="T13" fmla="*/ 208 h 266"/>
                <a:gd name="T14" fmla="*/ 288 w 288"/>
                <a:gd name="T15" fmla="*/ 59 h 266"/>
                <a:gd name="T16" fmla="*/ 229 w 288"/>
                <a:gd name="T17" fmla="*/ 0 h 266"/>
                <a:gd name="T18" fmla="*/ 255 w 288"/>
                <a:gd name="T19" fmla="*/ 208 h 266"/>
                <a:gd name="T20" fmla="*/ 229 w 288"/>
                <a:gd name="T21" fmla="*/ 233 h 266"/>
                <a:gd name="T22" fmla="*/ 58 w 288"/>
                <a:gd name="T23" fmla="*/ 233 h 266"/>
                <a:gd name="T24" fmla="*/ 33 w 288"/>
                <a:gd name="T25" fmla="*/ 208 h 266"/>
                <a:gd name="T26" fmla="*/ 33 w 288"/>
                <a:gd name="T27" fmla="*/ 59 h 266"/>
                <a:gd name="T28" fmla="*/ 58 w 288"/>
                <a:gd name="T29" fmla="*/ 33 h 266"/>
                <a:gd name="T30" fmla="*/ 229 w 288"/>
                <a:gd name="T31" fmla="*/ 33 h 266"/>
                <a:gd name="T32" fmla="*/ 255 w 288"/>
                <a:gd name="T33" fmla="*/ 59 h 266"/>
                <a:gd name="T34" fmla="*/ 255 w 288"/>
                <a:gd name="T35"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66">
                  <a:moveTo>
                    <a:pt x="229" y="0"/>
                  </a:moveTo>
                  <a:cubicBezTo>
                    <a:pt x="58" y="0"/>
                    <a:pt x="58" y="0"/>
                    <a:pt x="58" y="0"/>
                  </a:cubicBezTo>
                  <a:cubicBezTo>
                    <a:pt x="26" y="0"/>
                    <a:pt x="0" y="27"/>
                    <a:pt x="0" y="59"/>
                  </a:cubicBezTo>
                  <a:cubicBezTo>
                    <a:pt x="0" y="208"/>
                    <a:pt x="0" y="208"/>
                    <a:pt x="0" y="208"/>
                  </a:cubicBezTo>
                  <a:cubicBezTo>
                    <a:pt x="0" y="240"/>
                    <a:pt x="26" y="266"/>
                    <a:pt x="58" y="266"/>
                  </a:cubicBezTo>
                  <a:cubicBezTo>
                    <a:pt x="229" y="266"/>
                    <a:pt x="229" y="266"/>
                    <a:pt x="229" y="266"/>
                  </a:cubicBezTo>
                  <a:cubicBezTo>
                    <a:pt x="262" y="266"/>
                    <a:pt x="288" y="240"/>
                    <a:pt x="288" y="208"/>
                  </a:cubicBezTo>
                  <a:cubicBezTo>
                    <a:pt x="288" y="59"/>
                    <a:pt x="288" y="59"/>
                    <a:pt x="288" y="59"/>
                  </a:cubicBezTo>
                  <a:cubicBezTo>
                    <a:pt x="288" y="27"/>
                    <a:pt x="262" y="0"/>
                    <a:pt x="229" y="0"/>
                  </a:cubicBezTo>
                  <a:close/>
                  <a:moveTo>
                    <a:pt x="255" y="208"/>
                  </a:moveTo>
                  <a:cubicBezTo>
                    <a:pt x="255" y="222"/>
                    <a:pt x="243" y="233"/>
                    <a:pt x="229" y="233"/>
                  </a:cubicBezTo>
                  <a:cubicBezTo>
                    <a:pt x="58" y="233"/>
                    <a:pt x="58" y="233"/>
                    <a:pt x="58" y="233"/>
                  </a:cubicBezTo>
                  <a:cubicBezTo>
                    <a:pt x="44" y="233"/>
                    <a:pt x="33" y="222"/>
                    <a:pt x="33" y="208"/>
                  </a:cubicBezTo>
                  <a:cubicBezTo>
                    <a:pt x="33" y="59"/>
                    <a:pt x="33" y="59"/>
                    <a:pt x="33" y="59"/>
                  </a:cubicBezTo>
                  <a:cubicBezTo>
                    <a:pt x="33" y="45"/>
                    <a:pt x="44" y="33"/>
                    <a:pt x="58" y="33"/>
                  </a:cubicBezTo>
                  <a:cubicBezTo>
                    <a:pt x="229" y="33"/>
                    <a:pt x="229" y="33"/>
                    <a:pt x="229" y="33"/>
                  </a:cubicBezTo>
                  <a:cubicBezTo>
                    <a:pt x="243" y="33"/>
                    <a:pt x="255" y="45"/>
                    <a:pt x="255" y="59"/>
                  </a:cubicBezTo>
                  <a:lnTo>
                    <a:pt x="255" y="20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6" name="Freeform 49"/>
            <p:cNvSpPr/>
            <p:nvPr/>
          </p:nvSpPr>
          <p:spPr bwMode="auto">
            <a:xfrm>
              <a:off x="2441576" y="2098676"/>
              <a:ext cx="120650" cy="73025"/>
            </a:xfrm>
            <a:custGeom>
              <a:avLst/>
              <a:gdLst>
                <a:gd name="T0" fmla="*/ 38 w 76"/>
                <a:gd name="T1" fmla="*/ 46 h 46"/>
                <a:gd name="T2" fmla="*/ 76 w 76"/>
                <a:gd name="T3" fmla="*/ 0 h 46"/>
                <a:gd name="T4" fmla="*/ 0 w 76"/>
                <a:gd name="T5" fmla="*/ 0 h 46"/>
                <a:gd name="T6" fmla="*/ 38 w 76"/>
                <a:gd name="T7" fmla="*/ 46 h 46"/>
              </a:gdLst>
              <a:ahLst/>
              <a:cxnLst>
                <a:cxn ang="0">
                  <a:pos x="T0" y="T1"/>
                </a:cxn>
                <a:cxn ang="0">
                  <a:pos x="T2" y="T3"/>
                </a:cxn>
                <a:cxn ang="0">
                  <a:pos x="T4" y="T5"/>
                </a:cxn>
                <a:cxn ang="0">
                  <a:pos x="T6" y="T7"/>
                </a:cxn>
              </a:cxnLst>
              <a:rect l="0" t="0" r="r" b="b"/>
              <a:pathLst>
                <a:path w="76" h="46">
                  <a:moveTo>
                    <a:pt x="38" y="46"/>
                  </a:moveTo>
                  <a:lnTo>
                    <a:pt x="76" y="0"/>
                  </a:lnTo>
                  <a:lnTo>
                    <a:pt x="0" y="0"/>
                  </a:lnTo>
                  <a:lnTo>
                    <a:pt x="38" y="4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57" name="Rectangle 50"/>
            <p:cNvSpPr>
              <a:spLocks noChangeArrowheads="1"/>
            </p:cNvSpPr>
            <p:nvPr/>
          </p:nvSpPr>
          <p:spPr bwMode="auto">
            <a:xfrm>
              <a:off x="814388" y="2003426"/>
              <a:ext cx="260350" cy="301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58" name="Rectangle 51"/>
            <p:cNvSpPr>
              <a:spLocks noChangeArrowheads="1"/>
            </p:cNvSpPr>
            <p:nvPr/>
          </p:nvSpPr>
          <p:spPr bwMode="auto">
            <a:xfrm>
              <a:off x="814388" y="2078039"/>
              <a:ext cx="260350" cy="285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59" name="Rectangle 52"/>
            <p:cNvSpPr>
              <a:spLocks noChangeArrowheads="1"/>
            </p:cNvSpPr>
            <p:nvPr/>
          </p:nvSpPr>
          <p:spPr bwMode="auto">
            <a:xfrm>
              <a:off x="814388" y="2151064"/>
              <a:ext cx="260350" cy="285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0" name="Rectangle 53"/>
            <p:cNvSpPr>
              <a:spLocks noChangeArrowheads="1"/>
            </p:cNvSpPr>
            <p:nvPr/>
          </p:nvSpPr>
          <p:spPr bwMode="auto">
            <a:xfrm>
              <a:off x="814388" y="2224089"/>
              <a:ext cx="260350" cy="285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1" name="Rectangle 54"/>
            <p:cNvSpPr>
              <a:spLocks noChangeArrowheads="1"/>
            </p:cNvSpPr>
            <p:nvPr/>
          </p:nvSpPr>
          <p:spPr bwMode="auto">
            <a:xfrm>
              <a:off x="1420813" y="2089151"/>
              <a:ext cx="85725" cy="857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2" name="Rectangle 55"/>
            <p:cNvSpPr>
              <a:spLocks noChangeArrowheads="1"/>
            </p:cNvSpPr>
            <p:nvPr/>
          </p:nvSpPr>
          <p:spPr bwMode="auto">
            <a:xfrm>
              <a:off x="1530351" y="2089151"/>
              <a:ext cx="19050" cy="857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3" name="Rectangle 56"/>
            <p:cNvSpPr>
              <a:spLocks noChangeArrowheads="1"/>
            </p:cNvSpPr>
            <p:nvPr/>
          </p:nvSpPr>
          <p:spPr bwMode="auto">
            <a:xfrm>
              <a:off x="1573213" y="2063751"/>
              <a:ext cx="19050" cy="1349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4" name="Rectangle 57"/>
            <p:cNvSpPr>
              <a:spLocks noChangeArrowheads="1"/>
            </p:cNvSpPr>
            <p:nvPr/>
          </p:nvSpPr>
          <p:spPr bwMode="auto">
            <a:xfrm>
              <a:off x="1376363" y="2089151"/>
              <a:ext cx="19050" cy="8572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5" name="Rectangle 58"/>
            <p:cNvSpPr>
              <a:spLocks noChangeArrowheads="1"/>
            </p:cNvSpPr>
            <p:nvPr/>
          </p:nvSpPr>
          <p:spPr bwMode="auto">
            <a:xfrm>
              <a:off x="1333501" y="2063751"/>
              <a:ext cx="19050" cy="1349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66" name="Freeform 59"/>
            <p:cNvSpPr>
              <a:spLocks noEditPoints="1"/>
            </p:cNvSpPr>
            <p:nvPr/>
          </p:nvSpPr>
          <p:spPr bwMode="auto">
            <a:xfrm>
              <a:off x="1852613" y="2033589"/>
              <a:ext cx="258763" cy="193675"/>
            </a:xfrm>
            <a:custGeom>
              <a:avLst/>
              <a:gdLst>
                <a:gd name="T0" fmla="*/ 0 w 163"/>
                <a:gd name="T1" fmla="*/ 0 h 122"/>
                <a:gd name="T2" fmla="*/ 0 w 163"/>
                <a:gd name="T3" fmla="*/ 122 h 122"/>
                <a:gd name="T4" fmla="*/ 163 w 163"/>
                <a:gd name="T5" fmla="*/ 122 h 122"/>
                <a:gd name="T6" fmla="*/ 163 w 163"/>
                <a:gd name="T7" fmla="*/ 0 h 122"/>
                <a:gd name="T8" fmla="*/ 0 w 163"/>
                <a:gd name="T9" fmla="*/ 0 h 122"/>
                <a:gd name="T10" fmla="*/ 100 w 163"/>
                <a:gd name="T11" fmla="*/ 13 h 122"/>
                <a:gd name="T12" fmla="*/ 100 w 163"/>
                <a:gd name="T13" fmla="*/ 108 h 122"/>
                <a:gd name="T14" fmla="*/ 63 w 163"/>
                <a:gd name="T15" fmla="*/ 108 h 122"/>
                <a:gd name="T16" fmla="*/ 63 w 163"/>
                <a:gd name="T17" fmla="*/ 13 h 122"/>
                <a:gd name="T18" fmla="*/ 100 w 163"/>
                <a:gd name="T19" fmla="*/ 13 h 122"/>
                <a:gd name="T20" fmla="*/ 13 w 163"/>
                <a:gd name="T21" fmla="*/ 13 h 122"/>
                <a:gd name="T22" fmla="*/ 49 w 163"/>
                <a:gd name="T23" fmla="*/ 13 h 122"/>
                <a:gd name="T24" fmla="*/ 49 w 163"/>
                <a:gd name="T25" fmla="*/ 108 h 122"/>
                <a:gd name="T26" fmla="*/ 13 w 163"/>
                <a:gd name="T27" fmla="*/ 108 h 122"/>
                <a:gd name="T28" fmla="*/ 13 w 163"/>
                <a:gd name="T29" fmla="*/ 13 h 122"/>
                <a:gd name="T30" fmla="*/ 149 w 163"/>
                <a:gd name="T31" fmla="*/ 108 h 122"/>
                <a:gd name="T32" fmla="*/ 114 w 163"/>
                <a:gd name="T33" fmla="*/ 108 h 122"/>
                <a:gd name="T34" fmla="*/ 114 w 163"/>
                <a:gd name="T35" fmla="*/ 13 h 122"/>
                <a:gd name="T36" fmla="*/ 149 w 163"/>
                <a:gd name="T37" fmla="*/ 13 h 122"/>
                <a:gd name="T38" fmla="*/ 149 w 163"/>
                <a:gd name="T39" fmla="*/ 10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22">
                  <a:moveTo>
                    <a:pt x="0" y="0"/>
                  </a:moveTo>
                  <a:lnTo>
                    <a:pt x="0" y="122"/>
                  </a:lnTo>
                  <a:lnTo>
                    <a:pt x="163" y="122"/>
                  </a:lnTo>
                  <a:lnTo>
                    <a:pt x="163" y="0"/>
                  </a:lnTo>
                  <a:lnTo>
                    <a:pt x="0" y="0"/>
                  </a:lnTo>
                  <a:close/>
                  <a:moveTo>
                    <a:pt x="100" y="13"/>
                  </a:moveTo>
                  <a:lnTo>
                    <a:pt x="100" y="108"/>
                  </a:lnTo>
                  <a:lnTo>
                    <a:pt x="63" y="108"/>
                  </a:lnTo>
                  <a:lnTo>
                    <a:pt x="63" y="13"/>
                  </a:lnTo>
                  <a:lnTo>
                    <a:pt x="100" y="13"/>
                  </a:lnTo>
                  <a:close/>
                  <a:moveTo>
                    <a:pt x="13" y="13"/>
                  </a:moveTo>
                  <a:lnTo>
                    <a:pt x="49" y="13"/>
                  </a:lnTo>
                  <a:lnTo>
                    <a:pt x="49" y="108"/>
                  </a:lnTo>
                  <a:lnTo>
                    <a:pt x="13" y="108"/>
                  </a:lnTo>
                  <a:lnTo>
                    <a:pt x="13" y="13"/>
                  </a:lnTo>
                  <a:close/>
                  <a:moveTo>
                    <a:pt x="149" y="108"/>
                  </a:moveTo>
                  <a:lnTo>
                    <a:pt x="114" y="108"/>
                  </a:lnTo>
                  <a:lnTo>
                    <a:pt x="114" y="13"/>
                  </a:lnTo>
                  <a:lnTo>
                    <a:pt x="149" y="13"/>
                  </a:lnTo>
                  <a:lnTo>
                    <a:pt x="149" y="10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67" name="Freeform 60"/>
            <p:cNvSpPr/>
            <p:nvPr/>
          </p:nvSpPr>
          <p:spPr bwMode="auto">
            <a:xfrm>
              <a:off x="7624763" y="1611314"/>
              <a:ext cx="66675" cy="66675"/>
            </a:xfrm>
            <a:custGeom>
              <a:avLst/>
              <a:gdLst>
                <a:gd name="T0" fmla="*/ 0 w 42"/>
                <a:gd name="T1" fmla="*/ 42 h 42"/>
                <a:gd name="T2" fmla="*/ 42 w 42"/>
                <a:gd name="T3" fmla="*/ 0 h 42"/>
                <a:gd name="T4" fmla="*/ 0 w 42"/>
                <a:gd name="T5" fmla="*/ 42 h 42"/>
              </a:gdLst>
              <a:ahLst/>
              <a:cxnLst>
                <a:cxn ang="0">
                  <a:pos x="T0" y="T1"/>
                </a:cxn>
                <a:cxn ang="0">
                  <a:pos x="T2" y="T3"/>
                </a:cxn>
                <a:cxn ang="0">
                  <a:pos x="T4" y="T5"/>
                </a:cxn>
              </a:cxnLst>
              <a:rect l="0" t="0" r="r" b="b"/>
              <a:pathLst>
                <a:path w="42" h="42">
                  <a:moveTo>
                    <a:pt x="0" y="42"/>
                  </a:moveTo>
                  <a:lnTo>
                    <a:pt x="42" y="0"/>
                  </a:lnTo>
                  <a:lnTo>
                    <a:pt x="0" y="4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68" name="Line 61"/>
            <p:cNvSpPr>
              <a:spLocks noChangeShapeType="1"/>
            </p:cNvSpPr>
            <p:nvPr/>
          </p:nvSpPr>
          <p:spPr bwMode="auto">
            <a:xfrm flipV="1">
              <a:off x="7624763" y="1611314"/>
              <a:ext cx="66675" cy="66675"/>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69" name="Line 62"/>
            <p:cNvSpPr>
              <a:spLocks noChangeShapeType="1"/>
            </p:cNvSpPr>
            <p:nvPr/>
          </p:nvSpPr>
          <p:spPr bwMode="auto">
            <a:xfrm>
              <a:off x="7624763" y="1544639"/>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0" name="Line 63"/>
            <p:cNvSpPr>
              <a:spLocks noChangeShapeType="1"/>
            </p:cNvSpPr>
            <p:nvPr/>
          </p:nvSpPr>
          <p:spPr bwMode="auto">
            <a:xfrm>
              <a:off x="7624763" y="1544639"/>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1" name="Freeform 64"/>
            <p:cNvSpPr/>
            <p:nvPr/>
          </p:nvSpPr>
          <p:spPr bwMode="auto">
            <a:xfrm>
              <a:off x="7624763" y="1482726"/>
              <a:ext cx="130175" cy="258763"/>
            </a:xfrm>
            <a:custGeom>
              <a:avLst/>
              <a:gdLst>
                <a:gd name="T0" fmla="*/ 42 w 82"/>
                <a:gd name="T1" fmla="*/ 81 h 163"/>
                <a:gd name="T2" fmla="*/ 0 w 82"/>
                <a:gd name="T3" fmla="*/ 123 h 163"/>
                <a:gd name="T4" fmla="*/ 0 w 82"/>
                <a:gd name="T5" fmla="*/ 163 h 163"/>
                <a:gd name="T6" fmla="*/ 0 w 82"/>
                <a:gd name="T7" fmla="*/ 163 h 163"/>
                <a:gd name="T8" fmla="*/ 82 w 82"/>
                <a:gd name="T9" fmla="*/ 81 h 163"/>
                <a:gd name="T10" fmla="*/ 0 w 82"/>
                <a:gd name="T11" fmla="*/ 0 h 163"/>
                <a:gd name="T12" fmla="*/ 0 w 82"/>
                <a:gd name="T13" fmla="*/ 0 h 163"/>
                <a:gd name="T14" fmla="*/ 0 w 82"/>
                <a:gd name="T15" fmla="*/ 39 h 163"/>
                <a:gd name="T16" fmla="*/ 42 w 82"/>
                <a:gd name="T17"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3">
                  <a:moveTo>
                    <a:pt x="42" y="81"/>
                  </a:moveTo>
                  <a:lnTo>
                    <a:pt x="0" y="123"/>
                  </a:lnTo>
                  <a:lnTo>
                    <a:pt x="0" y="163"/>
                  </a:lnTo>
                  <a:lnTo>
                    <a:pt x="0" y="163"/>
                  </a:lnTo>
                  <a:lnTo>
                    <a:pt x="82" y="81"/>
                  </a:lnTo>
                  <a:lnTo>
                    <a:pt x="0" y="0"/>
                  </a:lnTo>
                  <a:lnTo>
                    <a:pt x="0" y="0"/>
                  </a:lnTo>
                  <a:lnTo>
                    <a:pt x="0" y="39"/>
                  </a:lnTo>
                  <a:lnTo>
                    <a:pt x="42" y="8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2" name="Freeform 65"/>
            <p:cNvSpPr/>
            <p:nvPr/>
          </p:nvSpPr>
          <p:spPr bwMode="auto">
            <a:xfrm>
              <a:off x="8142288" y="1482726"/>
              <a:ext cx="138113" cy="257175"/>
            </a:xfrm>
            <a:custGeom>
              <a:avLst/>
              <a:gdLst>
                <a:gd name="T0" fmla="*/ 149 w 153"/>
                <a:gd name="T1" fmla="*/ 137 h 286"/>
                <a:gd name="T2" fmla="*/ 16 w 153"/>
                <a:gd name="T3" fmla="*/ 3 h 286"/>
                <a:gd name="T4" fmla="*/ 9 w 153"/>
                <a:gd name="T5" fmla="*/ 0 h 286"/>
                <a:gd name="T6" fmla="*/ 3 w 153"/>
                <a:gd name="T7" fmla="*/ 3 h 286"/>
                <a:gd name="T8" fmla="*/ 2 w 153"/>
                <a:gd name="T9" fmla="*/ 3 h 286"/>
                <a:gd name="T10" fmla="*/ 0 w 153"/>
                <a:gd name="T11" fmla="*/ 10 h 286"/>
                <a:gd name="T12" fmla="*/ 0 w 153"/>
                <a:gd name="T13" fmla="*/ 75 h 286"/>
                <a:gd name="T14" fmla="*/ 2 w 153"/>
                <a:gd name="T15" fmla="*/ 81 h 286"/>
                <a:gd name="T16" fmla="*/ 64 w 153"/>
                <a:gd name="T17" fmla="*/ 143 h 286"/>
                <a:gd name="T18" fmla="*/ 2 w 153"/>
                <a:gd name="T19" fmla="*/ 205 h 286"/>
                <a:gd name="T20" fmla="*/ 0 w 153"/>
                <a:gd name="T21" fmla="*/ 212 h 286"/>
                <a:gd name="T22" fmla="*/ 0 w 153"/>
                <a:gd name="T23" fmla="*/ 277 h 286"/>
                <a:gd name="T24" fmla="*/ 2 w 153"/>
                <a:gd name="T25" fmla="*/ 283 h 286"/>
                <a:gd name="T26" fmla="*/ 3 w 153"/>
                <a:gd name="T27" fmla="*/ 283 h 286"/>
                <a:gd name="T28" fmla="*/ 9 w 153"/>
                <a:gd name="T29" fmla="*/ 286 h 286"/>
                <a:gd name="T30" fmla="*/ 16 w 153"/>
                <a:gd name="T31" fmla="*/ 283 h 286"/>
                <a:gd name="T32" fmla="*/ 149 w 153"/>
                <a:gd name="T33" fmla="*/ 150 h 286"/>
                <a:gd name="T34" fmla="*/ 149 w 153"/>
                <a:gd name="T35" fmla="*/ 13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286">
                  <a:moveTo>
                    <a:pt x="149" y="137"/>
                  </a:moveTo>
                  <a:cubicBezTo>
                    <a:pt x="16" y="3"/>
                    <a:pt x="16" y="3"/>
                    <a:pt x="16" y="3"/>
                  </a:cubicBezTo>
                  <a:cubicBezTo>
                    <a:pt x="14" y="1"/>
                    <a:pt x="11" y="0"/>
                    <a:pt x="9" y="0"/>
                  </a:cubicBezTo>
                  <a:cubicBezTo>
                    <a:pt x="7" y="0"/>
                    <a:pt x="4" y="1"/>
                    <a:pt x="3" y="3"/>
                  </a:cubicBezTo>
                  <a:cubicBezTo>
                    <a:pt x="2" y="3"/>
                    <a:pt x="2" y="3"/>
                    <a:pt x="2" y="3"/>
                  </a:cubicBezTo>
                  <a:cubicBezTo>
                    <a:pt x="1" y="5"/>
                    <a:pt x="0" y="7"/>
                    <a:pt x="0" y="10"/>
                  </a:cubicBezTo>
                  <a:cubicBezTo>
                    <a:pt x="0" y="75"/>
                    <a:pt x="0" y="75"/>
                    <a:pt x="0" y="75"/>
                  </a:cubicBezTo>
                  <a:cubicBezTo>
                    <a:pt x="0" y="77"/>
                    <a:pt x="1" y="79"/>
                    <a:pt x="2" y="81"/>
                  </a:cubicBezTo>
                  <a:cubicBezTo>
                    <a:pt x="64" y="143"/>
                    <a:pt x="64" y="143"/>
                    <a:pt x="64" y="143"/>
                  </a:cubicBezTo>
                  <a:cubicBezTo>
                    <a:pt x="2" y="205"/>
                    <a:pt x="2" y="205"/>
                    <a:pt x="2" y="205"/>
                  </a:cubicBezTo>
                  <a:cubicBezTo>
                    <a:pt x="1" y="207"/>
                    <a:pt x="0" y="209"/>
                    <a:pt x="0" y="212"/>
                  </a:cubicBezTo>
                  <a:cubicBezTo>
                    <a:pt x="0" y="277"/>
                    <a:pt x="0" y="277"/>
                    <a:pt x="0" y="277"/>
                  </a:cubicBezTo>
                  <a:cubicBezTo>
                    <a:pt x="0" y="279"/>
                    <a:pt x="1" y="281"/>
                    <a:pt x="2" y="283"/>
                  </a:cubicBezTo>
                  <a:cubicBezTo>
                    <a:pt x="3" y="283"/>
                    <a:pt x="3" y="283"/>
                    <a:pt x="3" y="283"/>
                  </a:cubicBezTo>
                  <a:cubicBezTo>
                    <a:pt x="4" y="285"/>
                    <a:pt x="7" y="286"/>
                    <a:pt x="9" y="286"/>
                  </a:cubicBezTo>
                  <a:cubicBezTo>
                    <a:pt x="12" y="286"/>
                    <a:pt x="14" y="285"/>
                    <a:pt x="16" y="283"/>
                  </a:cubicBezTo>
                  <a:cubicBezTo>
                    <a:pt x="149" y="150"/>
                    <a:pt x="149" y="150"/>
                    <a:pt x="149" y="150"/>
                  </a:cubicBezTo>
                  <a:cubicBezTo>
                    <a:pt x="153" y="146"/>
                    <a:pt x="153" y="140"/>
                    <a:pt x="149" y="13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3" name="Freeform 66"/>
            <p:cNvSpPr>
              <a:spLocks noEditPoints="1"/>
            </p:cNvSpPr>
            <p:nvPr/>
          </p:nvSpPr>
          <p:spPr bwMode="auto">
            <a:xfrm>
              <a:off x="8593138" y="1479551"/>
              <a:ext cx="260350" cy="26035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4" name="Freeform 67"/>
            <p:cNvSpPr>
              <a:spLocks noEditPoints="1"/>
            </p:cNvSpPr>
            <p:nvPr/>
          </p:nvSpPr>
          <p:spPr bwMode="auto">
            <a:xfrm>
              <a:off x="5483226" y="4592639"/>
              <a:ext cx="258763" cy="258763"/>
            </a:xfrm>
            <a:custGeom>
              <a:avLst/>
              <a:gdLst>
                <a:gd name="T0" fmla="*/ 0 w 163"/>
                <a:gd name="T1" fmla="*/ 0 h 163"/>
                <a:gd name="T2" fmla="*/ 0 w 163"/>
                <a:gd name="T3" fmla="*/ 163 h 163"/>
                <a:gd name="T4" fmla="*/ 163 w 163"/>
                <a:gd name="T5" fmla="*/ 163 h 163"/>
                <a:gd name="T6" fmla="*/ 163 w 163"/>
                <a:gd name="T7" fmla="*/ 0 h 163"/>
                <a:gd name="T8" fmla="*/ 0 w 163"/>
                <a:gd name="T9" fmla="*/ 0 h 163"/>
                <a:gd name="T10" fmla="*/ 13 w 163"/>
                <a:gd name="T11" fmla="*/ 105 h 163"/>
                <a:gd name="T12" fmla="*/ 59 w 163"/>
                <a:gd name="T13" fmla="*/ 150 h 163"/>
                <a:gd name="T14" fmla="*/ 13 w 163"/>
                <a:gd name="T15" fmla="*/ 150 h 163"/>
                <a:gd name="T16" fmla="*/ 13 w 163"/>
                <a:gd name="T17" fmla="*/ 105 h 163"/>
                <a:gd name="T18" fmla="*/ 9 w 163"/>
                <a:gd name="T19" fmla="*/ 81 h 163"/>
                <a:gd name="T20" fmla="*/ 82 w 163"/>
                <a:gd name="T21" fmla="*/ 81 h 163"/>
                <a:gd name="T22" fmla="*/ 82 w 163"/>
                <a:gd name="T23" fmla="*/ 154 h 163"/>
                <a:gd name="T24" fmla="*/ 9 w 163"/>
                <a:gd name="T25"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63">
                  <a:moveTo>
                    <a:pt x="0" y="0"/>
                  </a:moveTo>
                  <a:lnTo>
                    <a:pt x="0" y="163"/>
                  </a:lnTo>
                  <a:lnTo>
                    <a:pt x="163" y="163"/>
                  </a:lnTo>
                  <a:lnTo>
                    <a:pt x="163" y="0"/>
                  </a:lnTo>
                  <a:lnTo>
                    <a:pt x="0" y="0"/>
                  </a:lnTo>
                  <a:close/>
                  <a:moveTo>
                    <a:pt x="13" y="105"/>
                  </a:moveTo>
                  <a:lnTo>
                    <a:pt x="59" y="150"/>
                  </a:lnTo>
                  <a:lnTo>
                    <a:pt x="13" y="150"/>
                  </a:lnTo>
                  <a:lnTo>
                    <a:pt x="13" y="105"/>
                  </a:lnTo>
                  <a:close/>
                  <a:moveTo>
                    <a:pt x="9" y="81"/>
                  </a:moveTo>
                  <a:lnTo>
                    <a:pt x="82" y="81"/>
                  </a:lnTo>
                  <a:lnTo>
                    <a:pt x="82" y="154"/>
                  </a:lnTo>
                  <a:lnTo>
                    <a:pt x="9" y="8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5" name="Freeform 68"/>
            <p:cNvSpPr>
              <a:spLocks noEditPoints="1"/>
            </p:cNvSpPr>
            <p:nvPr/>
          </p:nvSpPr>
          <p:spPr bwMode="auto">
            <a:xfrm>
              <a:off x="815976" y="2519364"/>
              <a:ext cx="257175" cy="258763"/>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6" name="Freeform 69"/>
            <p:cNvSpPr/>
            <p:nvPr/>
          </p:nvSpPr>
          <p:spPr bwMode="auto">
            <a:xfrm>
              <a:off x="7686676" y="5224464"/>
              <a:ext cx="0" cy="1588"/>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7" name="Freeform 70"/>
            <p:cNvSpPr/>
            <p:nvPr/>
          </p:nvSpPr>
          <p:spPr bwMode="auto">
            <a:xfrm>
              <a:off x="7623176" y="5111751"/>
              <a:ext cx="125413" cy="114300"/>
            </a:xfrm>
            <a:custGeom>
              <a:avLst/>
              <a:gdLst>
                <a:gd name="T0" fmla="*/ 71 w 141"/>
                <a:gd name="T1" fmla="*/ 126 h 126"/>
                <a:gd name="T2" fmla="*/ 71 w 141"/>
                <a:gd name="T3" fmla="*/ 125 h 126"/>
                <a:gd name="T4" fmla="*/ 71 w 141"/>
                <a:gd name="T5" fmla="*/ 126 h 126"/>
                <a:gd name="T6" fmla="*/ 141 w 141"/>
                <a:gd name="T7" fmla="*/ 36 h 126"/>
                <a:gd name="T8" fmla="*/ 71 w 141"/>
                <a:gd name="T9" fmla="*/ 0 h 126"/>
                <a:gd name="T10" fmla="*/ 71 w 141"/>
                <a:gd name="T11" fmla="*/ 0 h 126"/>
                <a:gd name="T12" fmla="*/ 71 w 141"/>
                <a:gd name="T13" fmla="*/ 0 h 126"/>
                <a:gd name="T14" fmla="*/ 70 w 141"/>
                <a:gd name="T15" fmla="*/ 0 h 126"/>
                <a:gd name="T16" fmla="*/ 70 w 141"/>
                <a:gd name="T17" fmla="*/ 0 h 126"/>
                <a:gd name="T18" fmla="*/ 0 w 141"/>
                <a:gd name="T19" fmla="*/ 35 h 126"/>
                <a:gd name="T20" fmla="*/ 71 w 141"/>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6">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8" name="Freeform 71"/>
            <p:cNvSpPr/>
            <p:nvPr/>
          </p:nvSpPr>
          <p:spPr bwMode="auto">
            <a:xfrm>
              <a:off x="7556501" y="5143501"/>
              <a:ext cx="114300" cy="227013"/>
            </a:xfrm>
            <a:custGeom>
              <a:avLst/>
              <a:gdLst>
                <a:gd name="T0" fmla="*/ 126 w 126"/>
                <a:gd name="T1" fmla="*/ 252 h 252"/>
                <a:gd name="T2" fmla="*/ 126 w 126"/>
                <a:gd name="T3" fmla="*/ 127 h 252"/>
                <a:gd name="T4" fmla="*/ 126 w 126"/>
                <a:gd name="T5" fmla="*/ 127 h 252"/>
                <a:gd name="T6" fmla="*/ 0 w 126"/>
                <a:gd name="T7" fmla="*/ 0 h 252"/>
                <a:gd name="T8" fmla="*/ 0 w 126"/>
                <a:gd name="T9" fmla="*/ 127 h 252"/>
                <a:gd name="T10" fmla="*/ 0 w 126"/>
                <a:gd name="T11" fmla="*/ 127 h 252"/>
                <a:gd name="T12" fmla="*/ 126 w 126"/>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26" h="252">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79" name="Freeform 72"/>
            <p:cNvSpPr/>
            <p:nvPr/>
          </p:nvSpPr>
          <p:spPr bwMode="auto">
            <a:xfrm>
              <a:off x="7700963" y="5143501"/>
              <a:ext cx="114300" cy="227013"/>
            </a:xfrm>
            <a:custGeom>
              <a:avLst/>
              <a:gdLst>
                <a:gd name="T0" fmla="*/ 127 w 127"/>
                <a:gd name="T1" fmla="*/ 0 h 252"/>
                <a:gd name="T2" fmla="*/ 0 w 127"/>
                <a:gd name="T3" fmla="*/ 127 h 252"/>
                <a:gd name="T4" fmla="*/ 0 w 127"/>
                <a:gd name="T5" fmla="*/ 127 h 252"/>
                <a:gd name="T6" fmla="*/ 0 w 127"/>
                <a:gd name="T7" fmla="*/ 252 h 252"/>
                <a:gd name="T8" fmla="*/ 127 w 127"/>
                <a:gd name="T9" fmla="*/ 127 h 252"/>
                <a:gd name="T10" fmla="*/ 127 w 127"/>
                <a:gd name="T11" fmla="*/ 127 h 252"/>
                <a:gd name="T12" fmla="*/ 127 w 127"/>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27" h="252">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0" name="Freeform 73"/>
            <p:cNvSpPr/>
            <p:nvPr/>
          </p:nvSpPr>
          <p:spPr bwMode="auto">
            <a:xfrm>
              <a:off x="1852613" y="5702301"/>
              <a:ext cx="260350" cy="114300"/>
            </a:xfrm>
            <a:custGeom>
              <a:avLst/>
              <a:gdLst>
                <a:gd name="T0" fmla="*/ 255 w 288"/>
                <a:gd name="T1" fmla="*/ 0 h 127"/>
                <a:gd name="T2" fmla="*/ 255 w 288"/>
                <a:gd name="T3" fmla="*/ 0 h 127"/>
                <a:gd name="T4" fmla="*/ 254 w 288"/>
                <a:gd name="T5" fmla="*/ 0 h 127"/>
                <a:gd name="T6" fmla="*/ 222 w 288"/>
                <a:gd name="T7" fmla="*/ 95 h 127"/>
                <a:gd name="T8" fmla="*/ 210 w 288"/>
                <a:gd name="T9" fmla="*/ 106 h 127"/>
                <a:gd name="T10" fmla="*/ 199 w 288"/>
                <a:gd name="T11" fmla="*/ 95 h 127"/>
                <a:gd name="T12" fmla="*/ 166 w 288"/>
                <a:gd name="T13" fmla="*/ 0 h 127"/>
                <a:gd name="T14" fmla="*/ 166 w 288"/>
                <a:gd name="T15" fmla="*/ 0 h 127"/>
                <a:gd name="T16" fmla="*/ 166 w 288"/>
                <a:gd name="T17" fmla="*/ 0 h 127"/>
                <a:gd name="T18" fmla="*/ 133 w 288"/>
                <a:gd name="T19" fmla="*/ 32 h 127"/>
                <a:gd name="T20" fmla="*/ 122 w 288"/>
                <a:gd name="T21" fmla="*/ 106 h 127"/>
                <a:gd name="T22" fmla="*/ 121 w 288"/>
                <a:gd name="T23" fmla="*/ 106 h 127"/>
                <a:gd name="T24" fmla="*/ 110 w 288"/>
                <a:gd name="T25" fmla="*/ 32 h 127"/>
                <a:gd name="T26" fmla="*/ 78 w 288"/>
                <a:gd name="T27" fmla="*/ 0 h 127"/>
                <a:gd name="T28" fmla="*/ 77 w 288"/>
                <a:gd name="T29" fmla="*/ 0 h 127"/>
                <a:gd name="T30" fmla="*/ 77 w 288"/>
                <a:gd name="T31" fmla="*/ 0 h 127"/>
                <a:gd name="T32" fmla="*/ 44 w 288"/>
                <a:gd name="T33" fmla="*/ 95 h 127"/>
                <a:gd name="T34" fmla="*/ 33 w 288"/>
                <a:gd name="T35" fmla="*/ 106 h 127"/>
                <a:gd name="T36" fmla="*/ 21 w 288"/>
                <a:gd name="T37" fmla="*/ 95 h 127"/>
                <a:gd name="T38" fmla="*/ 18 w 288"/>
                <a:gd name="T39" fmla="*/ 59 h 127"/>
                <a:gd name="T40" fmla="*/ 0 w 288"/>
                <a:gd name="T41" fmla="*/ 62 h 127"/>
                <a:gd name="T42" fmla="*/ 32 w 288"/>
                <a:gd name="T43" fmla="*/ 127 h 127"/>
                <a:gd name="T44" fmla="*/ 33 w 288"/>
                <a:gd name="T45" fmla="*/ 127 h 127"/>
                <a:gd name="T46" fmla="*/ 33 w 288"/>
                <a:gd name="T47" fmla="*/ 127 h 127"/>
                <a:gd name="T48" fmla="*/ 33 w 288"/>
                <a:gd name="T49" fmla="*/ 127 h 127"/>
                <a:gd name="T50" fmla="*/ 66 w 288"/>
                <a:gd name="T51" fmla="*/ 32 h 127"/>
                <a:gd name="T52" fmla="*/ 77 w 288"/>
                <a:gd name="T53" fmla="*/ 21 h 127"/>
                <a:gd name="T54" fmla="*/ 89 w 288"/>
                <a:gd name="T55" fmla="*/ 32 h 127"/>
                <a:gd name="T56" fmla="*/ 121 w 288"/>
                <a:gd name="T57" fmla="*/ 127 h 127"/>
                <a:gd name="T58" fmla="*/ 121 w 288"/>
                <a:gd name="T59" fmla="*/ 127 h 127"/>
                <a:gd name="T60" fmla="*/ 122 w 288"/>
                <a:gd name="T61" fmla="*/ 127 h 127"/>
                <a:gd name="T62" fmla="*/ 122 w 288"/>
                <a:gd name="T63" fmla="*/ 127 h 127"/>
                <a:gd name="T64" fmla="*/ 154 w 288"/>
                <a:gd name="T65" fmla="*/ 32 h 127"/>
                <a:gd name="T66" fmla="*/ 166 w 288"/>
                <a:gd name="T67" fmla="*/ 21 h 127"/>
                <a:gd name="T68" fmla="*/ 177 w 288"/>
                <a:gd name="T69" fmla="*/ 32 h 127"/>
                <a:gd name="T70" fmla="*/ 210 w 288"/>
                <a:gd name="T71" fmla="*/ 127 h 127"/>
                <a:gd name="T72" fmla="*/ 210 w 288"/>
                <a:gd name="T73" fmla="*/ 127 h 127"/>
                <a:gd name="T74" fmla="*/ 210 w 288"/>
                <a:gd name="T75" fmla="*/ 127 h 127"/>
                <a:gd name="T76" fmla="*/ 211 w 288"/>
                <a:gd name="T77" fmla="*/ 127 h 127"/>
                <a:gd name="T78" fmla="*/ 243 w 288"/>
                <a:gd name="T79" fmla="*/ 32 h 127"/>
                <a:gd name="T80" fmla="*/ 255 w 288"/>
                <a:gd name="T81" fmla="*/ 21 h 127"/>
                <a:gd name="T82" fmla="*/ 266 w 288"/>
                <a:gd name="T83" fmla="*/ 32 h 127"/>
                <a:gd name="T84" fmla="*/ 270 w 288"/>
                <a:gd name="T85" fmla="*/ 66 h 127"/>
                <a:gd name="T86" fmla="*/ 288 w 288"/>
                <a:gd name="T87" fmla="*/ 62 h 127"/>
                <a:gd name="T88" fmla="*/ 255 w 288"/>
                <a:gd name="T8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127">
                  <a:moveTo>
                    <a:pt x="255" y="0"/>
                  </a:moveTo>
                  <a:cubicBezTo>
                    <a:pt x="255" y="0"/>
                    <a:pt x="255" y="0"/>
                    <a:pt x="255" y="0"/>
                  </a:cubicBezTo>
                  <a:cubicBezTo>
                    <a:pt x="255" y="0"/>
                    <a:pt x="255" y="0"/>
                    <a:pt x="255" y="0"/>
                  </a:cubicBezTo>
                  <a:cubicBezTo>
                    <a:pt x="255" y="0"/>
                    <a:pt x="255" y="0"/>
                    <a:pt x="255" y="0"/>
                  </a:cubicBezTo>
                  <a:cubicBezTo>
                    <a:pt x="254" y="0"/>
                    <a:pt x="254" y="0"/>
                    <a:pt x="254" y="0"/>
                  </a:cubicBezTo>
                  <a:cubicBezTo>
                    <a:pt x="254" y="0"/>
                    <a:pt x="254" y="0"/>
                    <a:pt x="254" y="0"/>
                  </a:cubicBezTo>
                  <a:cubicBezTo>
                    <a:pt x="236" y="0"/>
                    <a:pt x="222" y="14"/>
                    <a:pt x="222" y="32"/>
                  </a:cubicBezTo>
                  <a:cubicBezTo>
                    <a:pt x="222" y="95"/>
                    <a:pt x="222" y="95"/>
                    <a:pt x="222" y="95"/>
                  </a:cubicBezTo>
                  <a:cubicBezTo>
                    <a:pt x="222" y="101"/>
                    <a:pt x="217" y="106"/>
                    <a:pt x="211" y="106"/>
                  </a:cubicBezTo>
                  <a:cubicBezTo>
                    <a:pt x="211" y="106"/>
                    <a:pt x="210" y="106"/>
                    <a:pt x="210" y="106"/>
                  </a:cubicBezTo>
                  <a:cubicBezTo>
                    <a:pt x="210" y="106"/>
                    <a:pt x="210" y="106"/>
                    <a:pt x="210" y="106"/>
                  </a:cubicBezTo>
                  <a:cubicBezTo>
                    <a:pt x="204" y="106"/>
                    <a:pt x="199" y="101"/>
                    <a:pt x="199" y="95"/>
                  </a:cubicBezTo>
                  <a:cubicBezTo>
                    <a:pt x="199" y="32"/>
                    <a:pt x="199" y="32"/>
                    <a:pt x="199" y="32"/>
                  </a:cubicBezTo>
                  <a:cubicBezTo>
                    <a:pt x="199" y="14"/>
                    <a:pt x="184"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5" y="0"/>
                    <a:pt x="165" y="0"/>
                    <a:pt x="165" y="0"/>
                  </a:cubicBezTo>
                  <a:cubicBezTo>
                    <a:pt x="148" y="0"/>
                    <a:pt x="133" y="14"/>
                    <a:pt x="133" y="32"/>
                  </a:cubicBezTo>
                  <a:cubicBezTo>
                    <a:pt x="133" y="95"/>
                    <a:pt x="133" y="95"/>
                    <a:pt x="133" y="95"/>
                  </a:cubicBezTo>
                  <a:cubicBezTo>
                    <a:pt x="133" y="101"/>
                    <a:pt x="128" y="106"/>
                    <a:pt x="122" y="106"/>
                  </a:cubicBezTo>
                  <a:cubicBezTo>
                    <a:pt x="122" y="106"/>
                    <a:pt x="122" y="106"/>
                    <a:pt x="121" y="106"/>
                  </a:cubicBezTo>
                  <a:cubicBezTo>
                    <a:pt x="121" y="106"/>
                    <a:pt x="121" y="106"/>
                    <a:pt x="121" y="106"/>
                  </a:cubicBezTo>
                  <a:cubicBezTo>
                    <a:pt x="115" y="106"/>
                    <a:pt x="110" y="101"/>
                    <a:pt x="110" y="95"/>
                  </a:cubicBezTo>
                  <a:cubicBezTo>
                    <a:pt x="110" y="32"/>
                    <a:pt x="110" y="32"/>
                    <a:pt x="110" y="32"/>
                  </a:cubicBezTo>
                  <a:cubicBezTo>
                    <a:pt x="110" y="14"/>
                    <a:pt x="96" y="0"/>
                    <a:pt x="78" y="0"/>
                  </a:cubicBezTo>
                  <a:cubicBezTo>
                    <a:pt x="78" y="0"/>
                    <a:pt x="78" y="0"/>
                    <a:pt x="78" y="0"/>
                  </a:cubicBezTo>
                  <a:cubicBezTo>
                    <a:pt x="77" y="0"/>
                    <a:pt x="77" y="0"/>
                    <a:pt x="77" y="0"/>
                  </a:cubicBezTo>
                  <a:cubicBezTo>
                    <a:pt x="77" y="0"/>
                    <a:pt x="77" y="0"/>
                    <a:pt x="77" y="0"/>
                  </a:cubicBezTo>
                  <a:cubicBezTo>
                    <a:pt x="77" y="0"/>
                    <a:pt x="77" y="0"/>
                    <a:pt x="77" y="0"/>
                  </a:cubicBezTo>
                  <a:cubicBezTo>
                    <a:pt x="77" y="0"/>
                    <a:pt x="77" y="0"/>
                    <a:pt x="77" y="0"/>
                  </a:cubicBezTo>
                  <a:cubicBezTo>
                    <a:pt x="59" y="0"/>
                    <a:pt x="44" y="14"/>
                    <a:pt x="44" y="32"/>
                  </a:cubicBezTo>
                  <a:cubicBezTo>
                    <a:pt x="44" y="95"/>
                    <a:pt x="44" y="95"/>
                    <a:pt x="44" y="95"/>
                  </a:cubicBezTo>
                  <a:cubicBezTo>
                    <a:pt x="44" y="101"/>
                    <a:pt x="39" y="106"/>
                    <a:pt x="33" y="106"/>
                  </a:cubicBezTo>
                  <a:cubicBezTo>
                    <a:pt x="33" y="106"/>
                    <a:pt x="33" y="106"/>
                    <a:pt x="33" y="106"/>
                  </a:cubicBezTo>
                  <a:cubicBezTo>
                    <a:pt x="33" y="106"/>
                    <a:pt x="32" y="106"/>
                    <a:pt x="32" y="106"/>
                  </a:cubicBezTo>
                  <a:cubicBezTo>
                    <a:pt x="26" y="106"/>
                    <a:pt x="21" y="101"/>
                    <a:pt x="21" y="95"/>
                  </a:cubicBezTo>
                  <a:cubicBezTo>
                    <a:pt x="21" y="62"/>
                    <a:pt x="21" y="62"/>
                    <a:pt x="21" y="62"/>
                  </a:cubicBezTo>
                  <a:cubicBezTo>
                    <a:pt x="21" y="60"/>
                    <a:pt x="20" y="59"/>
                    <a:pt x="18" y="59"/>
                  </a:cubicBezTo>
                  <a:cubicBezTo>
                    <a:pt x="3" y="59"/>
                    <a:pt x="3" y="59"/>
                    <a:pt x="3" y="59"/>
                  </a:cubicBezTo>
                  <a:cubicBezTo>
                    <a:pt x="2" y="59"/>
                    <a:pt x="0" y="60"/>
                    <a:pt x="0" y="62"/>
                  </a:cubicBezTo>
                  <a:cubicBezTo>
                    <a:pt x="0" y="95"/>
                    <a:pt x="0" y="95"/>
                    <a:pt x="0" y="95"/>
                  </a:cubicBezTo>
                  <a:cubicBezTo>
                    <a:pt x="0" y="113"/>
                    <a:pt x="14" y="127"/>
                    <a:pt x="32" y="127"/>
                  </a:cubicBezTo>
                  <a:cubicBezTo>
                    <a:pt x="32" y="127"/>
                    <a:pt x="32" y="127"/>
                    <a:pt x="32"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51" y="127"/>
                    <a:pt x="66" y="113"/>
                    <a:pt x="66" y="95"/>
                  </a:cubicBezTo>
                  <a:cubicBezTo>
                    <a:pt x="66" y="32"/>
                    <a:pt x="66" y="32"/>
                    <a:pt x="66" y="32"/>
                  </a:cubicBezTo>
                  <a:cubicBezTo>
                    <a:pt x="66" y="26"/>
                    <a:pt x="71" y="21"/>
                    <a:pt x="77" y="21"/>
                  </a:cubicBezTo>
                  <a:cubicBezTo>
                    <a:pt x="77" y="21"/>
                    <a:pt x="77" y="21"/>
                    <a:pt x="77" y="21"/>
                  </a:cubicBezTo>
                  <a:cubicBezTo>
                    <a:pt x="77" y="21"/>
                    <a:pt x="78" y="21"/>
                    <a:pt x="78" y="21"/>
                  </a:cubicBezTo>
                  <a:cubicBezTo>
                    <a:pt x="84" y="21"/>
                    <a:pt x="89" y="26"/>
                    <a:pt x="89" y="32"/>
                  </a:cubicBezTo>
                  <a:cubicBezTo>
                    <a:pt x="89" y="95"/>
                    <a:pt x="89" y="95"/>
                    <a:pt x="89" y="95"/>
                  </a:cubicBezTo>
                  <a:cubicBezTo>
                    <a:pt x="89" y="113"/>
                    <a:pt x="103" y="127"/>
                    <a:pt x="121" y="127"/>
                  </a:cubicBezTo>
                  <a:cubicBezTo>
                    <a:pt x="121" y="127"/>
                    <a:pt x="121" y="127"/>
                    <a:pt x="121" y="127"/>
                  </a:cubicBezTo>
                  <a:cubicBezTo>
                    <a:pt x="121" y="127"/>
                    <a:pt x="121" y="127"/>
                    <a:pt x="121"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40" y="127"/>
                    <a:pt x="154" y="113"/>
                    <a:pt x="154" y="95"/>
                  </a:cubicBezTo>
                  <a:cubicBezTo>
                    <a:pt x="154" y="32"/>
                    <a:pt x="154" y="32"/>
                    <a:pt x="154" y="32"/>
                  </a:cubicBezTo>
                  <a:cubicBezTo>
                    <a:pt x="154" y="26"/>
                    <a:pt x="159" y="21"/>
                    <a:pt x="165" y="21"/>
                  </a:cubicBezTo>
                  <a:cubicBezTo>
                    <a:pt x="166" y="21"/>
                    <a:pt x="166" y="21"/>
                    <a:pt x="166" y="21"/>
                  </a:cubicBezTo>
                  <a:cubicBezTo>
                    <a:pt x="166" y="21"/>
                    <a:pt x="166" y="21"/>
                    <a:pt x="166" y="21"/>
                  </a:cubicBezTo>
                  <a:cubicBezTo>
                    <a:pt x="172" y="21"/>
                    <a:pt x="177" y="26"/>
                    <a:pt x="177" y="32"/>
                  </a:cubicBezTo>
                  <a:cubicBezTo>
                    <a:pt x="177" y="95"/>
                    <a:pt x="177" y="95"/>
                    <a:pt x="177" y="95"/>
                  </a:cubicBezTo>
                  <a:cubicBezTo>
                    <a:pt x="177" y="113"/>
                    <a:pt x="192" y="127"/>
                    <a:pt x="210" y="127"/>
                  </a:cubicBezTo>
                  <a:cubicBezTo>
                    <a:pt x="210" y="127"/>
                    <a:pt x="210" y="127"/>
                    <a:pt x="210" y="127"/>
                  </a:cubicBezTo>
                  <a:cubicBezTo>
                    <a:pt x="210" y="127"/>
                    <a:pt x="210" y="127"/>
                    <a:pt x="210" y="127"/>
                  </a:cubicBezTo>
                  <a:cubicBezTo>
                    <a:pt x="210" y="127"/>
                    <a:pt x="210" y="127"/>
                    <a:pt x="210" y="127"/>
                  </a:cubicBezTo>
                  <a:cubicBezTo>
                    <a:pt x="210" y="127"/>
                    <a:pt x="210" y="127"/>
                    <a:pt x="210" y="127"/>
                  </a:cubicBezTo>
                  <a:cubicBezTo>
                    <a:pt x="210" y="127"/>
                    <a:pt x="211" y="127"/>
                    <a:pt x="211" y="127"/>
                  </a:cubicBezTo>
                  <a:cubicBezTo>
                    <a:pt x="211" y="127"/>
                    <a:pt x="211" y="127"/>
                    <a:pt x="211" y="127"/>
                  </a:cubicBezTo>
                  <a:cubicBezTo>
                    <a:pt x="229" y="127"/>
                    <a:pt x="243" y="113"/>
                    <a:pt x="243" y="95"/>
                  </a:cubicBezTo>
                  <a:cubicBezTo>
                    <a:pt x="243" y="32"/>
                    <a:pt x="243" y="32"/>
                    <a:pt x="243" y="32"/>
                  </a:cubicBezTo>
                  <a:cubicBezTo>
                    <a:pt x="243" y="26"/>
                    <a:pt x="248" y="21"/>
                    <a:pt x="254" y="21"/>
                  </a:cubicBezTo>
                  <a:cubicBezTo>
                    <a:pt x="254" y="21"/>
                    <a:pt x="255" y="21"/>
                    <a:pt x="255" y="21"/>
                  </a:cubicBezTo>
                  <a:cubicBezTo>
                    <a:pt x="255" y="21"/>
                    <a:pt x="255" y="21"/>
                    <a:pt x="255" y="21"/>
                  </a:cubicBezTo>
                  <a:cubicBezTo>
                    <a:pt x="261" y="21"/>
                    <a:pt x="266" y="26"/>
                    <a:pt x="266" y="32"/>
                  </a:cubicBezTo>
                  <a:cubicBezTo>
                    <a:pt x="266" y="62"/>
                    <a:pt x="266" y="62"/>
                    <a:pt x="266" y="62"/>
                  </a:cubicBezTo>
                  <a:cubicBezTo>
                    <a:pt x="266" y="64"/>
                    <a:pt x="268" y="66"/>
                    <a:pt x="270" y="66"/>
                  </a:cubicBezTo>
                  <a:cubicBezTo>
                    <a:pt x="284" y="66"/>
                    <a:pt x="284" y="66"/>
                    <a:pt x="284" y="66"/>
                  </a:cubicBezTo>
                  <a:cubicBezTo>
                    <a:pt x="286" y="66"/>
                    <a:pt x="288" y="64"/>
                    <a:pt x="288" y="62"/>
                  </a:cubicBezTo>
                  <a:cubicBezTo>
                    <a:pt x="288" y="32"/>
                    <a:pt x="288" y="32"/>
                    <a:pt x="288" y="32"/>
                  </a:cubicBezTo>
                  <a:cubicBezTo>
                    <a:pt x="288" y="14"/>
                    <a:pt x="273" y="0"/>
                    <a:pt x="255"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nvGrpSpPr>
            <p:cNvPr id="181" name="组合 180"/>
            <p:cNvGrpSpPr/>
            <p:nvPr/>
          </p:nvGrpSpPr>
          <p:grpSpPr>
            <a:xfrm>
              <a:off x="6016626" y="5110164"/>
              <a:ext cx="231775" cy="258763"/>
              <a:chOff x="6016626" y="5110164"/>
              <a:chExt cx="231775" cy="258763"/>
            </a:xfrm>
            <a:grpFill/>
          </p:grpSpPr>
          <p:sp>
            <p:nvSpPr>
              <p:cNvPr id="664" name="Rectangle 74"/>
              <p:cNvSpPr>
                <a:spLocks noChangeArrowheads="1"/>
              </p:cNvSpPr>
              <p:nvPr/>
            </p:nvSpPr>
            <p:spPr bwMode="auto">
              <a:xfrm>
                <a:off x="6119813" y="5281614"/>
                <a:ext cx="23813" cy="873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65"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66"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sp>
          <p:nvSpPr>
            <p:cNvPr id="182"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3" name="Rectangle 78"/>
            <p:cNvSpPr>
              <a:spLocks noChangeArrowheads="1"/>
            </p:cNvSpPr>
            <p:nvPr/>
          </p:nvSpPr>
          <p:spPr bwMode="auto">
            <a:xfrm>
              <a:off x="6537326" y="5111751"/>
              <a:ext cx="22225" cy="2571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184" name="Freeform 79"/>
            <p:cNvSpPr/>
            <p:nvPr/>
          </p:nvSpPr>
          <p:spPr bwMode="auto">
            <a:xfrm>
              <a:off x="3000376" y="1998664"/>
              <a:ext cx="150813" cy="149225"/>
            </a:xfrm>
            <a:custGeom>
              <a:avLst/>
              <a:gdLst>
                <a:gd name="T0" fmla="*/ 47 w 95"/>
                <a:gd name="T1" fmla="*/ 0 h 94"/>
                <a:gd name="T2" fmla="*/ 0 w 95"/>
                <a:gd name="T3" fmla="*/ 47 h 94"/>
                <a:gd name="T4" fmla="*/ 47 w 95"/>
                <a:gd name="T5" fmla="*/ 94 h 94"/>
                <a:gd name="T6" fmla="*/ 95 w 95"/>
                <a:gd name="T7" fmla="*/ 47 h 94"/>
                <a:gd name="T8" fmla="*/ 47 w 95"/>
                <a:gd name="T9" fmla="*/ 0 h 94"/>
              </a:gdLst>
              <a:ahLst/>
              <a:cxnLst>
                <a:cxn ang="0">
                  <a:pos x="T0" y="T1"/>
                </a:cxn>
                <a:cxn ang="0">
                  <a:pos x="T2" y="T3"/>
                </a:cxn>
                <a:cxn ang="0">
                  <a:pos x="T4" y="T5"/>
                </a:cxn>
                <a:cxn ang="0">
                  <a:pos x="T6" y="T7"/>
                </a:cxn>
                <a:cxn ang="0">
                  <a:pos x="T8" y="T9"/>
                </a:cxn>
              </a:cxnLst>
              <a:rect l="0" t="0" r="r" b="b"/>
              <a:pathLst>
                <a:path w="95" h="94">
                  <a:moveTo>
                    <a:pt x="47" y="0"/>
                  </a:moveTo>
                  <a:lnTo>
                    <a:pt x="0" y="47"/>
                  </a:lnTo>
                  <a:lnTo>
                    <a:pt x="47" y="94"/>
                  </a:lnTo>
                  <a:lnTo>
                    <a:pt x="95" y="47"/>
                  </a:lnTo>
                  <a:lnTo>
                    <a:pt x="4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5" name="Freeform 80"/>
            <p:cNvSpPr>
              <a:spLocks noEditPoints="1"/>
            </p:cNvSpPr>
            <p:nvPr/>
          </p:nvSpPr>
          <p:spPr bwMode="auto">
            <a:xfrm>
              <a:off x="2890838" y="2097089"/>
              <a:ext cx="158750" cy="161925"/>
            </a:xfrm>
            <a:custGeom>
              <a:avLst/>
              <a:gdLst>
                <a:gd name="T0" fmla="*/ 25 w 178"/>
                <a:gd name="T1" fmla="*/ 71 h 179"/>
                <a:gd name="T2" fmla="*/ 0 w 178"/>
                <a:gd name="T3" fmla="*/ 152 h 179"/>
                <a:gd name="T4" fmla="*/ 27 w 178"/>
                <a:gd name="T5" fmla="*/ 179 h 179"/>
                <a:gd name="T6" fmla="*/ 108 w 178"/>
                <a:gd name="T7" fmla="*/ 153 h 179"/>
                <a:gd name="T8" fmla="*/ 178 w 178"/>
                <a:gd name="T9" fmla="*/ 57 h 179"/>
                <a:gd name="T10" fmla="*/ 121 w 178"/>
                <a:gd name="T11" fmla="*/ 0 h 179"/>
                <a:gd name="T12" fmla="*/ 25 w 178"/>
                <a:gd name="T13" fmla="*/ 71 h 179"/>
                <a:gd name="T14" fmla="*/ 81 w 178"/>
                <a:gd name="T15" fmla="*/ 120 h 179"/>
                <a:gd name="T16" fmla="*/ 59 w 178"/>
                <a:gd name="T17" fmla="*/ 120 h 179"/>
                <a:gd name="T18" fmla="*/ 59 w 178"/>
                <a:gd name="T19" fmla="*/ 98 h 179"/>
                <a:gd name="T20" fmla="*/ 81 w 178"/>
                <a:gd name="T21" fmla="*/ 98 h 179"/>
                <a:gd name="T22" fmla="*/ 81 w 178"/>
                <a:gd name="T23" fmla="*/ 12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79">
                  <a:moveTo>
                    <a:pt x="25" y="71"/>
                  </a:moveTo>
                  <a:cubicBezTo>
                    <a:pt x="38" y="88"/>
                    <a:pt x="27" y="122"/>
                    <a:pt x="0" y="152"/>
                  </a:cubicBezTo>
                  <a:cubicBezTo>
                    <a:pt x="27" y="179"/>
                    <a:pt x="27" y="179"/>
                    <a:pt x="27" y="179"/>
                  </a:cubicBezTo>
                  <a:cubicBezTo>
                    <a:pt x="57" y="152"/>
                    <a:pt x="91" y="141"/>
                    <a:pt x="108" y="153"/>
                  </a:cubicBezTo>
                  <a:cubicBezTo>
                    <a:pt x="178" y="57"/>
                    <a:pt x="178" y="57"/>
                    <a:pt x="178" y="57"/>
                  </a:cubicBezTo>
                  <a:cubicBezTo>
                    <a:pt x="121" y="0"/>
                    <a:pt x="121" y="0"/>
                    <a:pt x="121" y="0"/>
                  </a:cubicBezTo>
                  <a:lnTo>
                    <a:pt x="25" y="71"/>
                  </a:lnTo>
                  <a:close/>
                  <a:moveTo>
                    <a:pt x="81" y="120"/>
                  </a:moveTo>
                  <a:cubicBezTo>
                    <a:pt x="75" y="126"/>
                    <a:pt x="65" y="126"/>
                    <a:pt x="59" y="120"/>
                  </a:cubicBezTo>
                  <a:cubicBezTo>
                    <a:pt x="53" y="114"/>
                    <a:pt x="53" y="104"/>
                    <a:pt x="59" y="98"/>
                  </a:cubicBezTo>
                  <a:cubicBezTo>
                    <a:pt x="65" y="91"/>
                    <a:pt x="75" y="91"/>
                    <a:pt x="81" y="98"/>
                  </a:cubicBezTo>
                  <a:cubicBezTo>
                    <a:pt x="88" y="104"/>
                    <a:pt x="88" y="114"/>
                    <a:pt x="81" y="12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6" name="Freeform 81"/>
            <p:cNvSpPr>
              <a:spLocks noEditPoints="1"/>
            </p:cNvSpPr>
            <p:nvPr/>
          </p:nvSpPr>
          <p:spPr bwMode="auto">
            <a:xfrm>
              <a:off x="3408363" y="2166939"/>
              <a:ext cx="92075" cy="92075"/>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7" name="Freeform 82"/>
            <p:cNvSpPr/>
            <p:nvPr/>
          </p:nvSpPr>
          <p:spPr bwMode="auto">
            <a:xfrm>
              <a:off x="3471863" y="1998664"/>
              <a:ext cx="198438" cy="196850"/>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8" name="Freeform 83"/>
            <p:cNvSpPr/>
            <p:nvPr/>
          </p:nvSpPr>
          <p:spPr bwMode="auto">
            <a:xfrm>
              <a:off x="3922713" y="2147889"/>
              <a:ext cx="138113" cy="112713"/>
            </a:xfrm>
            <a:custGeom>
              <a:avLst/>
              <a:gdLst>
                <a:gd name="T0" fmla="*/ 124 w 153"/>
                <a:gd name="T1" fmla="*/ 5 h 125"/>
                <a:gd name="T2" fmla="*/ 114 w 153"/>
                <a:gd name="T3" fmla="*/ 0 h 125"/>
                <a:gd name="T4" fmla="*/ 52 w 153"/>
                <a:gd name="T5" fmla="*/ 48 h 125"/>
                <a:gd name="T6" fmla="*/ 5 w 153"/>
                <a:gd name="T7" fmla="*/ 91 h 125"/>
                <a:gd name="T8" fmla="*/ 46 w 153"/>
                <a:gd name="T9" fmla="*/ 124 h 125"/>
                <a:gd name="T10" fmla="*/ 152 w 153"/>
                <a:gd name="T11" fmla="*/ 41 h 125"/>
                <a:gd name="T12" fmla="*/ 153 w 153"/>
                <a:gd name="T13" fmla="*/ 40 h 125"/>
                <a:gd name="T14" fmla="*/ 124 w 153"/>
                <a:gd name="T15" fmla="*/ 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5">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89" name="Freeform 84"/>
            <p:cNvSpPr/>
            <p:nvPr/>
          </p:nvSpPr>
          <p:spPr bwMode="auto">
            <a:xfrm>
              <a:off x="4033838" y="1998664"/>
              <a:ext cx="153988" cy="174625"/>
            </a:xfrm>
            <a:custGeom>
              <a:avLst/>
              <a:gdLst>
                <a:gd name="T0" fmla="*/ 163 w 171"/>
                <a:gd name="T1" fmla="*/ 6 h 195"/>
                <a:gd name="T2" fmla="*/ 139 w 171"/>
                <a:gd name="T3" fmla="*/ 8 h 195"/>
                <a:gd name="T4" fmla="*/ 37 w 171"/>
                <a:gd name="T5" fmla="*/ 129 h 195"/>
                <a:gd name="T6" fmla="*/ 15 w 171"/>
                <a:gd name="T7" fmla="*/ 139 h 195"/>
                <a:gd name="T8" fmla="*/ 0 w 171"/>
                <a:gd name="T9" fmla="*/ 157 h 195"/>
                <a:gd name="T10" fmla="*/ 6 w 171"/>
                <a:gd name="T11" fmla="*/ 160 h 195"/>
                <a:gd name="T12" fmla="*/ 39 w 171"/>
                <a:gd name="T13" fmla="*/ 195 h 195"/>
                <a:gd name="T14" fmla="*/ 57 w 171"/>
                <a:gd name="T15" fmla="*/ 174 h 195"/>
                <a:gd name="T16" fmla="*/ 63 w 171"/>
                <a:gd name="T17" fmla="*/ 151 h 195"/>
                <a:gd name="T18" fmla="*/ 165 w 171"/>
                <a:gd name="T19" fmla="*/ 30 h 195"/>
                <a:gd name="T20" fmla="*/ 163 w 171"/>
                <a:gd name="T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95">
                  <a:moveTo>
                    <a:pt x="163" y="6"/>
                  </a:move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ubicBezTo>
                    <a:pt x="165" y="30"/>
                    <a:pt x="165" y="30"/>
                    <a:pt x="165" y="30"/>
                  </a:cubicBezTo>
                  <a:cubicBezTo>
                    <a:pt x="171" y="23"/>
                    <a:pt x="170" y="12"/>
                    <a:pt x="163" y="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0" name="Freeform 85"/>
            <p:cNvSpPr>
              <a:spLocks noEditPoints="1"/>
            </p:cNvSpPr>
            <p:nvPr/>
          </p:nvSpPr>
          <p:spPr bwMode="auto">
            <a:xfrm>
              <a:off x="4611688" y="2166939"/>
              <a:ext cx="92075" cy="92075"/>
            </a:xfrm>
            <a:custGeom>
              <a:avLst/>
              <a:gdLst>
                <a:gd name="T0" fmla="*/ 88 w 103"/>
                <a:gd name="T1" fmla="*/ 40 h 102"/>
                <a:gd name="T2" fmla="*/ 33 w 103"/>
                <a:gd name="T3" fmla="*/ 0 h 102"/>
                <a:gd name="T4" fmla="*/ 0 w 103"/>
                <a:gd name="T5" fmla="*/ 32 h 102"/>
                <a:gd name="T6" fmla="*/ 41 w 103"/>
                <a:gd name="T7" fmla="*/ 87 h 102"/>
                <a:gd name="T8" fmla="*/ 87 w 103"/>
                <a:gd name="T9" fmla="*/ 102 h 102"/>
                <a:gd name="T10" fmla="*/ 103 w 103"/>
                <a:gd name="T11" fmla="*/ 86 h 102"/>
                <a:gd name="T12" fmla="*/ 88 w 103"/>
                <a:gd name="T13" fmla="*/ 40 h 102"/>
                <a:gd name="T14" fmla="*/ 69 w 103"/>
                <a:gd name="T15" fmla="*/ 68 h 102"/>
                <a:gd name="T16" fmla="*/ 56 w 103"/>
                <a:gd name="T17" fmla="*/ 68 h 102"/>
                <a:gd name="T18" fmla="*/ 56 w 103"/>
                <a:gd name="T19" fmla="*/ 55 h 102"/>
                <a:gd name="T20" fmla="*/ 69 w 103"/>
                <a:gd name="T21" fmla="*/ 55 h 102"/>
                <a:gd name="T22" fmla="*/ 69 w 103"/>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02">
                  <a:moveTo>
                    <a:pt x="88" y="40"/>
                  </a:moveTo>
                  <a:cubicBezTo>
                    <a:pt x="33" y="0"/>
                    <a:pt x="33" y="0"/>
                    <a:pt x="33" y="0"/>
                  </a:cubicBezTo>
                  <a:cubicBezTo>
                    <a:pt x="0" y="32"/>
                    <a:pt x="0" y="32"/>
                    <a:pt x="0" y="32"/>
                  </a:cubicBezTo>
                  <a:cubicBezTo>
                    <a:pt x="41" y="87"/>
                    <a:pt x="41" y="87"/>
                    <a:pt x="41" y="87"/>
                  </a:cubicBezTo>
                  <a:cubicBezTo>
                    <a:pt x="50" y="80"/>
                    <a:pt x="70" y="86"/>
                    <a:pt x="87" y="102"/>
                  </a:cubicBezTo>
                  <a:cubicBezTo>
                    <a:pt x="103" y="86"/>
                    <a:pt x="103" y="86"/>
                    <a:pt x="103" y="86"/>
                  </a:cubicBezTo>
                  <a:cubicBezTo>
                    <a:pt x="87" y="69"/>
                    <a:pt x="81" y="50"/>
                    <a:pt x="88" y="40"/>
                  </a:cubicBezTo>
                  <a:close/>
                  <a:moveTo>
                    <a:pt x="69" y="68"/>
                  </a:moveTo>
                  <a:cubicBezTo>
                    <a:pt x="65" y="72"/>
                    <a:pt x="60" y="72"/>
                    <a:pt x="56" y="68"/>
                  </a:cubicBezTo>
                  <a:cubicBezTo>
                    <a:pt x="52" y="65"/>
                    <a:pt x="52" y="59"/>
                    <a:pt x="56" y="55"/>
                  </a:cubicBezTo>
                  <a:cubicBezTo>
                    <a:pt x="60" y="52"/>
                    <a:pt x="65" y="52"/>
                    <a:pt x="69" y="55"/>
                  </a:cubicBezTo>
                  <a:cubicBezTo>
                    <a:pt x="73" y="59"/>
                    <a:pt x="73" y="65"/>
                    <a:pt x="69" y="6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1" name="Freeform 86"/>
            <p:cNvSpPr/>
            <p:nvPr/>
          </p:nvSpPr>
          <p:spPr bwMode="auto">
            <a:xfrm>
              <a:off x="4592638" y="2136776"/>
              <a:ext cx="47625" cy="58738"/>
            </a:xfrm>
            <a:custGeom>
              <a:avLst/>
              <a:gdLst>
                <a:gd name="T0" fmla="*/ 36 w 53"/>
                <a:gd name="T1" fmla="*/ 0 h 66"/>
                <a:gd name="T2" fmla="*/ 34 w 53"/>
                <a:gd name="T3" fmla="*/ 2 h 66"/>
                <a:gd name="T4" fmla="*/ 24 w 53"/>
                <a:gd name="T5" fmla="*/ 30 h 66"/>
                <a:gd name="T6" fmla="*/ 0 w 53"/>
                <a:gd name="T7" fmla="*/ 59 h 66"/>
                <a:gd name="T8" fmla="*/ 0 w 53"/>
                <a:gd name="T9" fmla="*/ 60 h 66"/>
                <a:gd name="T10" fmla="*/ 6 w 53"/>
                <a:gd name="T11" fmla="*/ 66 h 66"/>
                <a:gd name="T12" fmla="*/ 53 w 53"/>
                <a:gd name="T13" fmla="*/ 18 h 66"/>
                <a:gd name="T14" fmla="*/ 36 w 53"/>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6">
                  <a:moveTo>
                    <a:pt x="36" y="0"/>
                  </a:moveTo>
                  <a:cubicBezTo>
                    <a:pt x="34" y="2"/>
                    <a:pt x="34" y="2"/>
                    <a:pt x="34" y="2"/>
                  </a:cubicBezTo>
                  <a:cubicBezTo>
                    <a:pt x="35" y="12"/>
                    <a:pt x="31" y="22"/>
                    <a:pt x="24" y="30"/>
                  </a:cubicBezTo>
                  <a:cubicBezTo>
                    <a:pt x="0" y="59"/>
                    <a:pt x="0" y="59"/>
                    <a:pt x="0" y="59"/>
                  </a:cubicBezTo>
                  <a:cubicBezTo>
                    <a:pt x="0" y="59"/>
                    <a:pt x="0" y="60"/>
                    <a:pt x="0" y="60"/>
                  </a:cubicBezTo>
                  <a:cubicBezTo>
                    <a:pt x="6" y="66"/>
                    <a:pt x="6" y="66"/>
                    <a:pt x="6" y="66"/>
                  </a:cubicBezTo>
                  <a:cubicBezTo>
                    <a:pt x="53" y="18"/>
                    <a:pt x="53" y="18"/>
                    <a:pt x="53" y="18"/>
                  </a:cubicBezTo>
                  <a:lnTo>
                    <a:pt x="3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2" name="Freeform 87"/>
            <p:cNvSpPr/>
            <p:nvPr/>
          </p:nvSpPr>
          <p:spPr bwMode="auto">
            <a:xfrm>
              <a:off x="4441826" y="1998664"/>
              <a:ext cx="136525" cy="131763"/>
            </a:xfrm>
            <a:custGeom>
              <a:avLst/>
              <a:gdLst>
                <a:gd name="T0" fmla="*/ 109 w 152"/>
                <a:gd name="T1" fmla="*/ 147 h 147"/>
                <a:gd name="T2" fmla="*/ 125 w 152"/>
                <a:gd name="T3" fmla="*/ 128 h 147"/>
                <a:gd name="T4" fmla="*/ 151 w 152"/>
                <a:gd name="T5" fmla="*/ 114 h 147"/>
                <a:gd name="T6" fmla="*/ 152 w 152"/>
                <a:gd name="T7" fmla="*/ 113 h 147"/>
                <a:gd name="T8" fmla="*/ 49 w 152"/>
                <a:gd name="T9" fmla="*/ 10 h 147"/>
                <a:gd name="T10" fmla="*/ 11 w 152"/>
                <a:gd name="T11" fmla="*/ 10 h 147"/>
                <a:gd name="T12" fmla="*/ 11 w 152"/>
                <a:gd name="T13" fmla="*/ 49 h 147"/>
                <a:gd name="T14" fmla="*/ 109 w 152"/>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7">
                  <a:moveTo>
                    <a:pt x="109" y="147"/>
                  </a:moveTo>
                  <a:cubicBezTo>
                    <a:pt x="125" y="128"/>
                    <a:pt x="125" y="128"/>
                    <a:pt x="125" y="128"/>
                  </a:cubicBezTo>
                  <a:cubicBezTo>
                    <a:pt x="132" y="120"/>
                    <a:pt x="141" y="115"/>
                    <a:pt x="151" y="114"/>
                  </a:cubicBezTo>
                  <a:cubicBezTo>
                    <a:pt x="152" y="113"/>
                    <a:pt x="152" y="113"/>
                    <a:pt x="152" y="113"/>
                  </a:cubicBezTo>
                  <a:cubicBezTo>
                    <a:pt x="49" y="10"/>
                    <a:pt x="49" y="10"/>
                    <a:pt x="49" y="10"/>
                  </a:cubicBezTo>
                  <a:cubicBezTo>
                    <a:pt x="39" y="0"/>
                    <a:pt x="22" y="0"/>
                    <a:pt x="11" y="10"/>
                  </a:cubicBezTo>
                  <a:cubicBezTo>
                    <a:pt x="0" y="21"/>
                    <a:pt x="0" y="38"/>
                    <a:pt x="11" y="49"/>
                  </a:cubicBezTo>
                  <a:lnTo>
                    <a:pt x="109" y="14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3" name="Freeform 88"/>
            <p:cNvSpPr/>
            <p:nvPr/>
          </p:nvSpPr>
          <p:spPr bwMode="auto">
            <a:xfrm>
              <a:off x="4441826" y="2147889"/>
              <a:ext cx="136525" cy="112713"/>
            </a:xfrm>
            <a:custGeom>
              <a:avLst/>
              <a:gdLst>
                <a:gd name="T0" fmla="*/ 124 w 153"/>
                <a:gd name="T1" fmla="*/ 5 h 125"/>
                <a:gd name="T2" fmla="*/ 114 w 153"/>
                <a:gd name="T3" fmla="*/ 0 h 125"/>
                <a:gd name="T4" fmla="*/ 52 w 153"/>
                <a:gd name="T5" fmla="*/ 48 h 125"/>
                <a:gd name="T6" fmla="*/ 5 w 153"/>
                <a:gd name="T7" fmla="*/ 91 h 125"/>
                <a:gd name="T8" fmla="*/ 46 w 153"/>
                <a:gd name="T9" fmla="*/ 124 h 125"/>
                <a:gd name="T10" fmla="*/ 152 w 153"/>
                <a:gd name="T11" fmla="*/ 41 h 125"/>
                <a:gd name="T12" fmla="*/ 153 w 153"/>
                <a:gd name="T13" fmla="*/ 40 h 125"/>
                <a:gd name="T14" fmla="*/ 124 w 153"/>
                <a:gd name="T15" fmla="*/ 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5">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4" name="Freeform 89"/>
            <p:cNvSpPr/>
            <p:nvPr/>
          </p:nvSpPr>
          <p:spPr bwMode="auto">
            <a:xfrm>
              <a:off x="4551363" y="1998664"/>
              <a:ext cx="153988" cy="174625"/>
            </a:xfrm>
            <a:custGeom>
              <a:avLst/>
              <a:gdLst>
                <a:gd name="T0" fmla="*/ 63 w 171"/>
                <a:gd name="T1" fmla="*/ 151 h 195"/>
                <a:gd name="T2" fmla="*/ 165 w 171"/>
                <a:gd name="T3" fmla="*/ 30 h 195"/>
                <a:gd name="T4" fmla="*/ 163 w 171"/>
                <a:gd name="T5" fmla="*/ 6 h 195"/>
                <a:gd name="T6" fmla="*/ 139 w 171"/>
                <a:gd name="T7" fmla="*/ 8 h 195"/>
                <a:gd name="T8" fmla="*/ 37 w 171"/>
                <a:gd name="T9" fmla="*/ 129 h 195"/>
                <a:gd name="T10" fmla="*/ 15 w 171"/>
                <a:gd name="T11" fmla="*/ 139 h 195"/>
                <a:gd name="T12" fmla="*/ 0 w 171"/>
                <a:gd name="T13" fmla="*/ 157 h 195"/>
                <a:gd name="T14" fmla="*/ 6 w 171"/>
                <a:gd name="T15" fmla="*/ 160 h 195"/>
                <a:gd name="T16" fmla="*/ 39 w 171"/>
                <a:gd name="T17" fmla="*/ 195 h 195"/>
                <a:gd name="T18" fmla="*/ 57 w 171"/>
                <a:gd name="T19" fmla="*/ 174 h 195"/>
                <a:gd name="T20" fmla="*/ 63 w 171"/>
                <a:gd name="T21" fmla="*/ 15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95">
                  <a:moveTo>
                    <a:pt x="63" y="151"/>
                  </a:moveTo>
                  <a:cubicBezTo>
                    <a:pt x="165" y="30"/>
                    <a:pt x="165" y="30"/>
                    <a:pt x="165" y="30"/>
                  </a:cubicBezTo>
                  <a:cubicBezTo>
                    <a:pt x="171" y="23"/>
                    <a:pt x="170" y="12"/>
                    <a:pt x="163" y="6"/>
                  </a:cubicBez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5" name="Freeform 90"/>
            <p:cNvSpPr>
              <a:spLocks noEditPoints="1"/>
            </p:cNvSpPr>
            <p:nvPr/>
          </p:nvSpPr>
          <p:spPr bwMode="auto">
            <a:xfrm>
              <a:off x="7085013" y="1482726"/>
              <a:ext cx="161925" cy="258763"/>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6" name="Freeform 91"/>
            <p:cNvSpPr/>
            <p:nvPr/>
          </p:nvSpPr>
          <p:spPr bwMode="auto">
            <a:xfrm>
              <a:off x="3990976" y="2519364"/>
              <a:ext cx="130175" cy="258763"/>
            </a:xfrm>
            <a:custGeom>
              <a:avLst/>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7" name="Freeform 92"/>
            <p:cNvSpPr>
              <a:spLocks noEditPoints="1"/>
            </p:cNvSpPr>
            <p:nvPr/>
          </p:nvSpPr>
          <p:spPr bwMode="auto">
            <a:xfrm>
              <a:off x="2371726" y="2517776"/>
              <a:ext cx="258763" cy="2603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85 w 288"/>
                <a:gd name="T11" fmla="*/ 226 h 288"/>
                <a:gd name="T12" fmla="*/ 104 w 288"/>
                <a:gd name="T13" fmla="*/ 226 h 288"/>
                <a:gd name="T14" fmla="*/ 124 w 288"/>
                <a:gd name="T15" fmla="*/ 139 h 288"/>
                <a:gd name="T16" fmla="*/ 104 w 288"/>
                <a:gd name="T17" fmla="*/ 104 h 288"/>
                <a:gd name="T18" fmla="*/ 145 w 288"/>
                <a:gd name="T19" fmla="*/ 63 h 288"/>
                <a:gd name="T20" fmla="*/ 185 w 288"/>
                <a:gd name="T21" fmla="*/ 104 h 288"/>
                <a:gd name="T22" fmla="*/ 165 w 288"/>
                <a:gd name="T23" fmla="*/ 139 h 288"/>
                <a:gd name="T24" fmla="*/ 185 w 288"/>
                <a:gd name="T25" fmla="*/ 2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8" name="Freeform 93"/>
            <p:cNvSpPr>
              <a:spLocks noEditPoints="1"/>
            </p:cNvSpPr>
            <p:nvPr/>
          </p:nvSpPr>
          <p:spPr bwMode="auto">
            <a:xfrm>
              <a:off x="2924176" y="2517776"/>
              <a:ext cx="193675" cy="26035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199" name="Freeform 94"/>
            <p:cNvSpPr>
              <a:spLocks noEditPoints="1"/>
            </p:cNvSpPr>
            <p:nvPr/>
          </p:nvSpPr>
          <p:spPr bwMode="auto">
            <a:xfrm>
              <a:off x="3408363" y="2527301"/>
              <a:ext cx="258763" cy="241300"/>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0" name="Freeform 95"/>
            <p:cNvSpPr/>
            <p:nvPr/>
          </p:nvSpPr>
          <p:spPr bwMode="auto">
            <a:xfrm>
              <a:off x="9631363" y="2154239"/>
              <a:ext cx="258763" cy="53975"/>
            </a:xfrm>
            <a:custGeom>
              <a:avLst/>
              <a:gdLst>
                <a:gd name="T0" fmla="*/ 47 w 163"/>
                <a:gd name="T1" fmla="*/ 34 h 34"/>
                <a:gd name="T2" fmla="*/ 163 w 163"/>
                <a:gd name="T3" fmla="*/ 34 h 34"/>
                <a:gd name="T4" fmla="*/ 137 w 163"/>
                <a:gd name="T5" fmla="*/ 15 h 34"/>
                <a:gd name="T6" fmla="*/ 47 w 163"/>
                <a:gd name="T7" fmla="*/ 15 h 34"/>
                <a:gd name="T8" fmla="*/ 43 w 163"/>
                <a:gd name="T9" fmla="*/ 15 h 34"/>
                <a:gd name="T10" fmla="*/ 39 w 163"/>
                <a:gd name="T11" fmla="*/ 13 h 34"/>
                <a:gd name="T12" fmla="*/ 21 w 163"/>
                <a:gd name="T13" fmla="*/ 0 h 34"/>
                <a:gd name="T14" fmla="*/ 0 w 163"/>
                <a:gd name="T15" fmla="*/ 0 h 34"/>
                <a:gd name="T16" fmla="*/ 47 w 16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34">
                  <a:moveTo>
                    <a:pt x="47" y="34"/>
                  </a:moveTo>
                  <a:lnTo>
                    <a:pt x="163" y="34"/>
                  </a:lnTo>
                  <a:lnTo>
                    <a:pt x="137" y="15"/>
                  </a:lnTo>
                  <a:lnTo>
                    <a:pt x="47" y="15"/>
                  </a:lnTo>
                  <a:lnTo>
                    <a:pt x="43" y="15"/>
                  </a:lnTo>
                  <a:lnTo>
                    <a:pt x="39" y="13"/>
                  </a:lnTo>
                  <a:lnTo>
                    <a:pt x="21" y="0"/>
                  </a:lnTo>
                  <a:lnTo>
                    <a:pt x="0" y="0"/>
                  </a:lnTo>
                  <a:lnTo>
                    <a:pt x="47" y="3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1" name="Freeform 96"/>
            <p:cNvSpPr/>
            <p:nvPr/>
          </p:nvSpPr>
          <p:spPr bwMode="auto">
            <a:xfrm>
              <a:off x="9631363" y="2103439"/>
              <a:ext cx="258763" cy="53975"/>
            </a:xfrm>
            <a:custGeom>
              <a:avLst/>
              <a:gdLst>
                <a:gd name="T0" fmla="*/ 163 w 163"/>
                <a:gd name="T1" fmla="*/ 34 h 34"/>
                <a:gd name="T2" fmla="*/ 137 w 163"/>
                <a:gd name="T3" fmla="*/ 16 h 34"/>
                <a:gd name="T4" fmla="*/ 47 w 163"/>
                <a:gd name="T5" fmla="*/ 16 h 34"/>
                <a:gd name="T6" fmla="*/ 43 w 163"/>
                <a:gd name="T7" fmla="*/ 16 h 34"/>
                <a:gd name="T8" fmla="*/ 39 w 163"/>
                <a:gd name="T9" fmla="*/ 13 h 34"/>
                <a:gd name="T10" fmla="*/ 21 w 163"/>
                <a:gd name="T11" fmla="*/ 0 h 34"/>
                <a:gd name="T12" fmla="*/ 0 w 163"/>
                <a:gd name="T13" fmla="*/ 0 h 34"/>
                <a:gd name="T14" fmla="*/ 47 w 163"/>
                <a:gd name="T15" fmla="*/ 34 h 34"/>
                <a:gd name="T16" fmla="*/ 163 w 16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34">
                  <a:moveTo>
                    <a:pt x="163" y="34"/>
                  </a:moveTo>
                  <a:lnTo>
                    <a:pt x="137" y="16"/>
                  </a:lnTo>
                  <a:lnTo>
                    <a:pt x="47" y="16"/>
                  </a:lnTo>
                  <a:lnTo>
                    <a:pt x="43" y="16"/>
                  </a:lnTo>
                  <a:lnTo>
                    <a:pt x="39" y="13"/>
                  </a:lnTo>
                  <a:lnTo>
                    <a:pt x="21" y="0"/>
                  </a:lnTo>
                  <a:lnTo>
                    <a:pt x="0" y="0"/>
                  </a:lnTo>
                  <a:lnTo>
                    <a:pt x="47" y="34"/>
                  </a:lnTo>
                  <a:lnTo>
                    <a:pt x="163" y="3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2" name="Freeform 97"/>
            <p:cNvSpPr/>
            <p:nvPr/>
          </p:nvSpPr>
          <p:spPr bwMode="auto">
            <a:xfrm>
              <a:off x="9631363" y="2052639"/>
              <a:ext cx="258763" cy="53975"/>
            </a:xfrm>
            <a:custGeom>
              <a:avLst/>
              <a:gdLst>
                <a:gd name="T0" fmla="*/ 163 w 163"/>
                <a:gd name="T1" fmla="*/ 34 h 34"/>
                <a:gd name="T2" fmla="*/ 115 w 163"/>
                <a:gd name="T3" fmla="*/ 0 h 34"/>
                <a:gd name="T4" fmla="*/ 0 w 163"/>
                <a:gd name="T5" fmla="*/ 0 h 34"/>
                <a:gd name="T6" fmla="*/ 47 w 163"/>
                <a:gd name="T7" fmla="*/ 34 h 34"/>
                <a:gd name="T8" fmla="*/ 163 w 163"/>
                <a:gd name="T9" fmla="*/ 34 h 34"/>
              </a:gdLst>
              <a:ahLst/>
              <a:cxnLst>
                <a:cxn ang="0">
                  <a:pos x="T0" y="T1"/>
                </a:cxn>
                <a:cxn ang="0">
                  <a:pos x="T2" y="T3"/>
                </a:cxn>
                <a:cxn ang="0">
                  <a:pos x="T4" y="T5"/>
                </a:cxn>
                <a:cxn ang="0">
                  <a:pos x="T6" y="T7"/>
                </a:cxn>
                <a:cxn ang="0">
                  <a:pos x="T8" y="T9"/>
                </a:cxn>
              </a:cxnLst>
              <a:rect l="0" t="0" r="r" b="b"/>
              <a:pathLst>
                <a:path w="163" h="34">
                  <a:moveTo>
                    <a:pt x="163" y="34"/>
                  </a:moveTo>
                  <a:lnTo>
                    <a:pt x="115" y="0"/>
                  </a:lnTo>
                  <a:lnTo>
                    <a:pt x="0" y="0"/>
                  </a:lnTo>
                  <a:lnTo>
                    <a:pt x="47" y="34"/>
                  </a:lnTo>
                  <a:lnTo>
                    <a:pt x="163" y="3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3" name="Freeform 98"/>
            <p:cNvSpPr>
              <a:spLocks noEditPoints="1"/>
            </p:cNvSpPr>
            <p:nvPr/>
          </p:nvSpPr>
          <p:spPr bwMode="auto">
            <a:xfrm>
              <a:off x="4446588" y="4611689"/>
              <a:ext cx="258763" cy="219075"/>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4" name="Freeform 99"/>
            <p:cNvSpPr/>
            <p:nvPr/>
          </p:nvSpPr>
          <p:spPr bwMode="auto">
            <a:xfrm>
              <a:off x="4579938" y="1601789"/>
              <a:ext cx="92075" cy="138113"/>
            </a:xfrm>
            <a:custGeom>
              <a:avLst/>
              <a:gdLst>
                <a:gd name="T0" fmla="*/ 39 w 102"/>
                <a:gd name="T1" fmla="*/ 0 h 154"/>
                <a:gd name="T2" fmla="*/ 57 w 102"/>
                <a:gd name="T3" fmla="*/ 23 h 154"/>
                <a:gd name="T4" fmla="*/ 71 w 102"/>
                <a:gd name="T5" fmla="*/ 64 h 154"/>
                <a:gd name="T6" fmla="*/ 71 w 102"/>
                <a:gd name="T7" fmla="*/ 94 h 154"/>
                <a:gd name="T8" fmla="*/ 102 w 102"/>
                <a:gd name="T9" fmla="*/ 94 h 154"/>
                <a:gd name="T10" fmla="*/ 51 w 102"/>
                <a:gd name="T11" fmla="*/ 154 h 154"/>
                <a:gd name="T12" fmla="*/ 0 w 102"/>
                <a:gd name="T13" fmla="*/ 94 h 154"/>
                <a:gd name="T14" fmla="*/ 33 w 102"/>
                <a:gd name="T15" fmla="*/ 94 h 154"/>
                <a:gd name="T16" fmla="*/ 33 w 102"/>
                <a:gd name="T17" fmla="*/ 64 h 154"/>
                <a:gd name="T18" fmla="*/ 19 w 102"/>
                <a:gd name="T19" fmla="*/ 35 h 154"/>
                <a:gd name="T20" fmla="*/ 11 w 102"/>
                <a:gd name="T21" fmla="*/ 26 h 154"/>
                <a:gd name="T22" fmla="*/ 23 w 102"/>
                <a:gd name="T23" fmla="*/ 15 h 154"/>
                <a:gd name="T24" fmla="*/ 39 w 102"/>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4">
                  <a:moveTo>
                    <a:pt x="39" y="0"/>
                  </a:moveTo>
                  <a:cubicBezTo>
                    <a:pt x="46" y="7"/>
                    <a:pt x="52" y="15"/>
                    <a:pt x="57" y="23"/>
                  </a:cubicBezTo>
                  <a:cubicBezTo>
                    <a:pt x="65" y="35"/>
                    <a:pt x="71" y="48"/>
                    <a:pt x="71" y="64"/>
                  </a:cubicBezTo>
                  <a:cubicBezTo>
                    <a:pt x="71" y="79"/>
                    <a:pt x="71" y="86"/>
                    <a:pt x="71" y="94"/>
                  </a:cubicBezTo>
                  <a:cubicBezTo>
                    <a:pt x="102" y="94"/>
                    <a:pt x="102" y="94"/>
                    <a:pt x="102" y="94"/>
                  </a:cubicBezTo>
                  <a:cubicBezTo>
                    <a:pt x="51" y="154"/>
                    <a:pt x="51" y="154"/>
                    <a:pt x="51" y="154"/>
                  </a:cubicBezTo>
                  <a:cubicBezTo>
                    <a:pt x="0" y="94"/>
                    <a:pt x="0" y="94"/>
                    <a:pt x="0" y="94"/>
                  </a:cubicBezTo>
                  <a:cubicBezTo>
                    <a:pt x="33" y="94"/>
                    <a:pt x="33" y="94"/>
                    <a:pt x="33" y="94"/>
                  </a:cubicBezTo>
                  <a:cubicBezTo>
                    <a:pt x="33" y="86"/>
                    <a:pt x="33" y="79"/>
                    <a:pt x="33" y="64"/>
                  </a:cubicBezTo>
                  <a:cubicBezTo>
                    <a:pt x="33" y="57"/>
                    <a:pt x="29" y="47"/>
                    <a:pt x="19" y="35"/>
                  </a:cubicBezTo>
                  <a:cubicBezTo>
                    <a:pt x="16" y="32"/>
                    <a:pt x="14" y="29"/>
                    <a:pt x="11" y="26"/>
                  </a:cubicBezTo>
                  <a:cubicBezTo>
                    <a:pt x="15" y="23"/>
                    <a:pt x="19" y="19"/>
                    <a:pt x="23" y="15"/>
                  </a:cubicBezTo>
                  <a:cubicBezTo>
                    <a:pt x="28" y="10"/>
                    <a:pt x="34" y="5"/>
                    <a:pt x="39"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5" name="Freeform 100"/>
            <p:cNvSpPr/>
            <p:nvPr/>
          </p:nvSpPr>
          <p:spPr bwMode="auto">
            <a:xfrm>
              <a:off x="4476751" y="1482726"/>
              <a:ext cx="168275" cy="257175"/>
            </a:xfrm>
            <a:custGeom>
              <a:avLst/>
              <a:gdLst>
                <a:gd name="T0" fmla="*/ 71 w 187"/>
                <a:gd name="T1" fmla="*/ 196 h 287"/>
                <a:gd name="T2" fmla="*/ 71 w 187"/>
                <a:gd name="T3" fmla="*/ 196 h 287"/>
                <a:gd name="T4" fmla="*/ 71 w 187"/>
                <a:gd name="T5" fmla="*/ 227 h 287"/>
                <a:gd name="T6" fmla="*/ 102 w 187"/>
                <a:gd name="T7" fmla="*/ 227 h 287"/>
                <a:gd name="T8" fmla="*/ 51 w 187"/>
                <a:gd name="T9" fmla="*/ 287 h 287"/>
                <a:gd name="T10" fmla="*/ 0 w 187"/>
                <a:gd name="T11" fmla="*/ 227 h 287"/>
                <a:gd name="T12" fmla="*/ 32 w 187"/>
                <a:gd name="T13" fmla="*/ 227 h 287"/>
                <a:gd name="T14" fmla="*/ 32 w 187"/>
                <a:gd name="T15" fmla="*/ 196 h 287"/>
                <a:gd name="T16" fmla="*/ 55 w 187"/>
                <a:gd name="T17" fmla="*/ 144 h 287"/>
                <a:gd name="T18" fmla="*/ 118 w 187"/>
                <a:gd name="T19" fmla="*/ 82 h 287"/>
                <a:gd name="T20" fmla="*/ 141 w 187"/>
                <a:gd name="T21" fmla="*/ 54 h 287"/>
                <a:gd name="T22" fmla="*/ 149 w 187"/>
                <a:gd name="T23" fmla="*/ 34 h 287"/>
                <a:gd name="T24" fmla="*/ 149 w 187"/>
                <a:gd name="T25" fmla="*/ 34 h 287"/>
                <a:gd name="T26" fmla="*/ 149 w 187"/>
                <a:gd name="T27" fmla="*/ 0 h 287"/>
                <a:gd name="T28" fmla="*/ 187 w 187"/>
                <a:gd name="T29" fmla="*/ 0 h 287"/>
                <a:gd name="T30" fmla="*/ 187 w 187"/>
                <a:gd name="T31" fmla="*/ 34 h 287"/>
                <a:gd name="T32" fmla="*/ 165 w 187"/>
                <a:gd name="T33" fmla="*/ 87 h 287"/>
                <a:gd name="T34" fmla="*/ 102 w 187"/>
                <a:gd name="T35" fmla="*/ 150 h 287"/>
                <a:gd name="T36" fmla="*/ 78 w 187"/>
                <a:gd name="T37" fmla="*/ 177 h 287"/>
                <a:gd name="T38" fmla="*/ 71 w 187"/>
                <a:gd name="T39" fmla="*/ 1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287">
                  <a:moveTo>
                    <a:pt x="71" y="196"/>
                  </a:moveTo>
                  <a:cubicBezTo>
                    <a:pt x="71" y="196"/>
                    <a:pt x="71" y="196"/>
                    <a:pt x="71" y="196"/>
                  </a:cubicBezTo>
                  <a:cubicBezTo>
                    <a:pt x="71" y="212"/>
                    <a:pt x="71" y="219"/>
                    <a:pt x="71" y="227"/>
                  </a:cubicBezTo>
                  <a:cubicBezTo>
                    <a:pt x="102" y="227"/>
                    <a:pt x="102" y="227"/>
                    <a:pt x="102" y="227"/>
                  </a:cubicBezTo>
                  <a:cubicBezTo>
                    <a:pt x="51" y="287"/>
                    <a:pt x="51" y="287"/>
                    <a:pt x="51" y="287"/>
                  </a:cubicBezTo>
                  <a:cubicBezTo>
                    <a:pt x="0" y="227"/>
                    <a:pt x="0" y="227"/>
                    <a:pt x="0" y="227"/>
                  </a:cubicBezTo>
                  <a:cubicBezTo>
                    <a:pt x="32" y="227"/>
                    <a:pt x="32" y="227"/>
                    <a:pt x="32" y="227"/>
                  </a:cubicBezTo>
                  <a:cubicBezTo>
                    <a:pt x="32" y="219"/>
                    <a:pt x="32" y="212"/>
                    <a:pt x="32" y="196"/>
                  </a:cubicBezTo>
                  <a:cubicBezTo>
                    <a:pt x="32" y="176"/>
                    <a:pt x="43" y="159"/>
                    <a:pt x="55" y="144"/>
                  </a:cubicBezTo>
                  <a:cubicBezTo>
                    <a:pt x="73" y="121"/>
                    <a:pt x="98" y="101"/>
                    <a:pt x="118" y="82"/>
                  </a:cubicBezTo>
                  <a:cubicBezTo>
                    <a:pt x="127" y="72"/>
                    <a:pt x="136" y="63"/>
                    <a:pt x="141" y="54"/>
                  </a:cubicBezTo>
                  <a:cubicBezTo>
                    <a:pt x="146" y="46"/>
                    <a:pt x="149" y="39"/>
                    <a:pt x="149" y="34"/>
                  </a:cubicBezTo>
                  <a:cubicBezTo>
                    <a:pt x="149" y="34"/>
                    <a:pt x="149" y="34"/>
                    <a:pt x="149" y="34"/>
                  </a:cubicBezTo>
                  <a:cubicBezTo>
                    <a:pt x="149" y="19"/>
                    <a:pt x="149" y="8"/>
                    <a:pt x="149" y="0"/>
                  </a:cubicBezTo>
                  <a:cubicBezTo>
                    <a:pt x="187" y="0"/>
                    <a:pt x="187" y="0"/>
                    <a:pt x="187" y="0"/>
                  </a:cubicBezTo>
                  <a:cubicBezTo>
                    <a:pt x="187" y="8"/>
                    <a:pt x="187" y="19"/>
                    <a:pt x="187" y="34"/>
                  </a:cubicBezTo>
                  <a:cubicBezTo>
                    <a:pt x="187" y="55"/>
                    <a:pt x="177" y="72"/>
                    <a:pt x="165" y="87"/>
                  </a:cubicBezTo>
                  <a:cubicBezTo>
                    <a:pt x="147" y="110"/>
                    <a:pt x="122" y="130"/>
                    <a:pt x="102" y="150"/>
                  </a:cubicBezTo>
                  <a:cubicBezTo>
                    <a:pt x="92" y="159"/>
                    <a:pt x="84" y="169"/>
                    <a:pt x="78" y="177"/>
                  </a:cubicBezTo>
                  <a:cubicBezTo>
                    <a:pt x="73" y="185"/>
                    <a:pt x="71" y="192"/>
                    <a:pt x="71" y="19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6" name="Freeform 101"/>
            <p:cNvSpPr/>
            <p:nvPr/>
          </p:nvSpPr>
          <p:spPr bwMode="auto">
            <a:xfrm>
              <a:off x="4964113" y="1498601"/>
              <a:ext cx="258763" cy="222250"/>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7"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8"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09" name="Freeform 104"/>
            <p:cNvSpPr>
              <a:spLocks noEditPoints="1"/>
            </p:cNvSpPr>
            <p:nvPr/>
          </p:nvSpPr>
          <p:spPr bwMode="auto">
            <a:xfrm>
              <a:off x="7059613" y="2517776"/>
              <a:ext cx="219075" cy="260350"/>
            </a:xfrm>
            <a:custGeom>
              <a:avLst/>
              <a:gdLst>
                <a:gd name="T0" fmla="*/ 140 w 243"/>
                <a:gd name="T1" fmla="*/ 47 h 288"/>
                <a:gd name="T2" fmla="*/ 140 w 243"/>
                <a:gd name="T3" fmla="*/ 24 h 288"/>
                <a:gd name="T4" fmla="*/ 152 w 243"/>
                <a:gd name="T5" fmla="*/ 24 h 288"/>
                <a:gd name="T6" fmla="*/ 164 w 243"/>
                <a:gd name="T7" fmla="*/ 12 h 288"/>
                <a:gd name="T8" fmla="*/ 152 w 243"/>
                <a:gd name="T9" fmla="*/ 0 h 288"/>
                <a:gd name="T10" fmla="*/ 91 w 243"/>
                <a:gd name="T11" fmla="*/ 0 h 288"/>
                <a:gd name="T12" fmla="*/ 79 w 243"/>
                <a:gd name="T13" fmla="*/ 12 h 288"/>
                <a:gd name="T14" fmla="*/ 91 w 243"/>
                <a:gd name="T15" fmla="*/ 24 h 288"/>
                <a:gd name="T16" fmla="*/ 103 w 243"/>
                <a:gd name="T17" fmla="*/ 24 h 288"/>
                <a:gd name="T18" fmla="*/ 103 w 243"/>
                <a:gd name="T19" fmla="*/ 47 h 288"/>
                <a:gd name="T20" fmla="*/ 0 w 243"/>
                <a:gd name="T21" fmla="*/ 167 h 288"/>
                <a:gd name="T22" fmla="*/ 122 w 243"/>
                <a:gd name="T23" fmla="*/ 288 h 288"/>
                <a:gd name="T24" fmla="*/ 243 w 243"/>
                <a:gd name="T25" fmla="*/ 167 h 288"/>
                <a:gd name="T26" fmla="*/ 140 w 243"/>
                <a:gd name="T27" fmla="*/ 47 h 288"/>
                <a:gd name="T28" fmla="*/ 122 w 243"/>
                <a:gd name="T29" fmla="*/ 258 h 288"/>
                <a:gd name="T30" fmla="*/ 31 w 243"/>
                <a:gd name="T31" fmla="*/ 167 h 288"/>
                <a:gd name="T32" fmla="*/ 122 w 243"/>
                <a:gd name="T33" fmla="*/ 76 h 288"/>
                <a:gd name="T34" fmla="*/ 213 w 243"/>
                <a:gd name="T35" fmla="*/ 167 h 288"/>
                <a:gd name="T36" fmla="*/ 122 w 243"/>
                <a:gd name="T37"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88">
                  <a:moveTo>
                    <a:pt x="140" y="47"/>
                  </a:moveTo>
                  <a:cubicBezTo>
                    <a:pt x="140" y="24"/>
                    <a:pt x="140" y="24"/>
                    <a:pt x="140" y="24"/>
                  </a:cubicBezTo>
                  <a:cubicBezTo>
                    <a:pt x="152" y="24"/>
                    <a:pt x="152" y="24"/>
                    <a:pt x="152" y="24"/>
                  </a:cubicBezTo>
                  <a:cubicBezTo>
                    <a:pt x="159" y="24"/>
                    <a:pt x="164" y="18"/>
                    <a:pt x="164" y="12"/>
                  </a:cubicBezTo>
                  <a:cubicBezTo>
                    <a:pt x="164" y="5"/>
                    <a:pt x="159" y="0"/>
                    <a:pt x="152" y="0"/>
                  </a:cubicBezTo>
                  <a:cubicBezTo>
                    <a:pt x="91" y="0"/>
                    <a:pt x="91" y="0"/>
                    <a:pt x="91" y="0"/>
                  </a:cubicBezTo>
                  <a:cubicBezTo>
                    <a:pt x="85" y="0"/>
                    <a:pt x="79" y="5"/>
                    <a:pt x="79" y="12"/>
                  </a:cubicBezTo>
                  <a:cubicBezTo>
                    <a:pt x="79" y="18"/>
                    <a:pt x="85" y="24"/>
                    <a:pt x="91" y="24"/>
                  </a:cubicBezTo>
                  <a:cubicBezTo>
                    <a:pt x="103" y="24"/>
                    <a:pt x="103" y="24"/>
                    <a:pt x="103" y="24"/>
                  </a:cubicBezTo>
                  <a:cubicBezTo>
                    <a:pt x="103" y="47"/>
                    <a:pt x="103" y="47"/>
                    <a:pt x="103" y="47"/>
                  </a:cubicBezTo>
                  <a:cubicBezTo>
                    <a:pt x="45" y="56"/>
                    <a:pt x="0" y="106"/>
                    <a:pt x="0" y="167"/>
                  </a:cubicBezTo>
                  <a:cubicBezTo>
                    <a:pt x="0" y="234"/>
                    <a:pt x="55" y="288"/>
                    <a:pt x="122" y="288"/>
                  </a:cubicBezTo>
                  <a:cubicBezTo>
                    <a:pt x="189" y="288"/>
                    <a:pt x="243" y="234"/>
                    <a:pt x="243" y="167"/>
                  </a:cubicBezTo>
                  <a:cubicBezTo>
                    <a:pt x="243" y="106"/>
                    <a:pt x="198" y="56"/>
                    <a:pt x="140" y="47"/>
                  </a:cubicBezTo>
                  <a:close/>
                  <a:moveTo>
                    <a:pt x="122" y="258"/>
                  </a:moveTo>
                  <a:cubicBezTo>
                    <a:pt x="71" y="258"/>
                    <a:pt x="31" y="217"/>
                    <a:pt x="31" y="167"/>
                  </a:cubicBezTo>
                  <a:cubicBezTo>
                    <a:pt x="31" y="117"/>
                    <a:pt x="71" y="76"/>
                    <a:pt x="122" y="76"/>
                  </a:cubicBezTo>
                  <a:cubicBezTo>
                    <a:pt x="172" y="76"/>
                    <a:pt x="213" y="117"/>
                    <a:pt x="213" y="167"/>
                  </a:cubicBezTo>
                  <a:cubicBezTo>
                    <a:pt x="213" y="217"/>
                    <a:pt x="172" y="258"/>
                    <a:pt x="122" y="25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0" name="Freeform 105"/>
            <p:cNvSpPr/>
            <p:nvPr/>
          </p:nvSpPr>
          <p:spPr bwMode="auto">
            <a:xfrm>
              <a:off x="7121526" y="2619376"/>
              <a:ext cx="96838" cy="98425"/>
            </a:xfrm>
            <a:custGeom>
              <a:avLst/>
              <a:gdLst>
                <a:gd name="T0" fmla="*/ 47 w 61"/>
                <a:gd name="T1" fmla="*/ 0 h 62"/>
                <a:gd name="T2" fmla="*/ 30 w 61"/>
                <a:gd name="T3" fmla="*/ 17 h 62"/>
                <a:gd name="T4" fmla="*/ 13 w 61"/>
                <a:gd name="T5" fmla="*/ 0 h 62"/>
                <a:gd name="T6" fmla="*/ 0 w 61"/>
                <a:gd name="T7" fmla="*/ 14 h 62"/>
                <a:gd name="T8" fmla="*/ 17 w 61"/>
                <a:gd name="T9" fmla="*/ 31 h 62"/>
                <a:gd name="T10" fmla="*/ 0 w 61"/>
                <a:gd name="T11" fmla="*/ 48 h 62"/>
                <a:gd name="T12" fmla="*/ 13 w 61"/>
                <a:gd name="T13" fmla="*/ 62 h 62"/>
                <a:gd name="T14" fmla="*/ 30 w 61"/>
                <a:gd name="T15" fmla="*/ 45 h 62"/>
                <a:gd name="T16" fmla="*/ 47 w 61"/>
                <a:gd name="T17" fmla="*/ 62 h 62"/>
                <a:gd name="T18" fmla="*/ 61 w 61"/>
                <a:gd name="T19" fmla="*/ 48 h 62"/>
                <a:gd name="T20" fmla="*/ 44 w 61"/>
                <a:gd name="T21" fmla="*/ 31 h 62"/>
                <a:gd name="T22" fmla="*/ 61 w 61"/>
                <a:gd name="T23" fmla="*/ 14 h 62"/>
                <a:gd name="T24" fmla="*/ 47 w 61"/>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2">
                  <a:moveTo>
                    <a:pt x="47" y="0"/>
                  </a:moveTo>
                  <a:lnTo>
                    <a:pt x="30" y="17"/>
                  </a:lnTo>
                  <a:lnTo>
                    <a:pt x="13" y="0"/>
                  </a:lnTo>
                  <a:lnTo>
                    <a:pt x="0" y="14"/>
                  </a:lnTo>
                  <a:lnTo>
                    <a:pt x="17" y="31"/>
                  </a:lnTo>
                  <a:lnTo>
                    <a:pt x="0" y="48"/>
                  </a:lnTo>
                  <a:lnTo>
                    <a:pt x="13" y="62"/>
                  </a:lnTo>
                  <a:lnTo>
                    <a:pt x="30" y="45"/>
                  </a:lnTo>
                  <a:lnTo>
                    <a:pt x="47" y="62"/>
                  </a:lnTo>
                  <a:lnTo>
                    <a:pt x="61" y="48"/>
                  </a:lnTo>
                  <a:lnTo>
                    <a:pt x="44" y="31"/>
                  </a:lnTo>
                  <a:lnTo>
                    <a:pt x="61" y="14"/>
                  </a:lnTo>
                  <a:lnTo>
                    <a:pt x="4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1" name="Freeform 106"/>
            <p:cNvSpPr/>
            <p:nvPr/>
          </p:nvSpPr>
          <p:spPr bwMode="auto">
            <a:xfrm>
              <a:off x="5505451" y="1482726"/>
              <a:ext cx="215900" cy="258763"/>
            </a:xfrm>
            <a:custGeom>
              <a:avLst/>
              <a:gdLst>
                <a:gd name="T0" fmla="*/ 184 w 240"/>
                <a:gd name="T1" fmla="*/ 0 h 288"/>
                <a:gd name="T2" fmla="*/ 128 w 240"/>
                <a:gd name="T3" fmla="*/ 67 h 288"/>
                <a:gd name="T4" fmla="*/ 163 w 240"/>
                <a:gd name="T5" fmla="*/ 67 h 288"/>
                <a:gd name="T6" fmla="*/ 163 w 240"/>
                <a:gd name="T7" fmla="*/ 100 h 288"/>
                <a:gd name="T8" fmla="*/ 163 w 240"/>
                <a:gd name="T9" fmla="*/ 101 h 288"/>
                <a:gd name="T10" fmla="*/ 154 w 240"/>
                <a:gd name="T11" fmla="*/ 122 h 288"/>
                <a:gd name="T12" fmla="*/ 128 w 240"/>
                <a:gd name="T13" fmla="*/ 152 h 288"/>
                <a:gd name="T14" fmla="*/ 120 w 240"/>
                <a:gd name="T15" fmla="*/ 160 h 288"/>
                <a:gd name="T16" fmla="*/ 112 w 240"/>
                <a:gd name="T17" fmla="*/ 152 h 288"/>
                <a:gd name="T18" fmla="*/ 86 w 240"/>
                <a:gd name="T19" fmla="*/ 122 h 288"/>
                <a:gd name="T20" fmla="*/ 78 w 240"/>
                <a:gd name="T21" fmla="*/ 101 h 288"/>
                <a:gd name="T22" fmla="*/ 78 w 240"/>
                <a:gd name="T23" fmla="*/ 100 h 288"/>
                <a:gd name="T24" fmla="*/ 78 w 240"/>
                <a:gd name="T25" fmla="*/ 67 h 288"/>
                <a:gd name="T26" fmla="*/ 112 w 240"/>
                <a:gd name="T27" fmla="*/ 67 h 288"/>
                <a:gd name="T28" fmla="*/ 56 w 240"/>
                <a:gd name="T29" fmla="*/ 0 h 288"/>
                <a:gd name="T30" fmla="*/ 0 w 240"/>
                <a:gd name="T31" fmla="*/ 67 h 288"/>
                <a:gd name="T32" fmla="*/ 35 w 240"/>
                <a:gd name="T33" fmla="*/ 67 h 288"/>
                <a:gd name="T34" fmla="*/ 35 w 240"/>
                <a:gd name="T35" fmla="*/ 100 h 288"/>
                <a:gd name="T36" fmla="*/ 60 w 240"/>
                <a:gd name="T37" fmla="*/ 158 h 288"/>
                <a:gd name="T38" fmla="*/ 89 w 240"/>
                <a:gd name="T39" fmla="*/ 189 h 288"/>
                <a:gd name="T40" fmla="*/ 89 w 240"/>
                <a:gd name="T41" fmla="*/ 189 h 288"/>
                <a:gd name="T42" fmla="*/ 89 w 240"/>
                <a:gd name="T43" fmla="*/ 288 h 288"/>
                <a:gd name="T44" fmla="*/ 152 w 240"/>
                <a:gd name="T45" fmla="*/ 288 h 288"/>
                <a:gd name="T46" fmla="*/ 152 w 240"/>
                <a:gd name="T47" fmla="*/ 188 h 288"/>
                <a:gd name="T48" fmla="*/ 180 w 240"/>
                <a:gd name="T49" fmla="*/ 158 h 288"/>
                <a:gd name="T50" fmla="*/ 205 w 240"/>
                <a:gd name="T51" fmla="*/ 100 h 288"/>
                <a:gd name="T52" fmla="*/ 205 w 240"/>
                <a:gd name="T53" fmla="*/ 67 h 288"/>
                <a:gd name="T54" fmla="*/ 240 w 240"/>
                <a:gd name="T55" fmla="*/ 67 h 288"/>
                <a:gd name="T56" fmla="*/ 184 w 240"/>
                <a:gd name="T5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88">
                  <a:moveTo>
                    <a:pt x="184" y="0"/>
                  </a:moveTo>
                  <a:cubicBezTo>
                    <a:pt x="128" y="67"/>
                    <a:pt x="128" y="67"/>
                    <a:pt x="128" y="67"/>
                  </a:cubicBezTo>
                  <a:cubicBezTo>
                    <a:pt x="163" y="67"/>
                    <a:pt x="163" y="67"/>
                    <a:pt x="163" y="67"/>
                  </a:cubicBezTo>
                  <a:cubicBezTo>
                    <a:pt x="163" y="76"/>
                    <a:pt x="163" y="83"/>
                    <a:pt x="163" y="100"/>
                  </a:cubicBezTo>
                  <a:cubicBezTo>
                    <a:pt x="163" y="101"/>
                    <a:pt x="163" y="101"/>
                    <a:pt x="163" y="101"/>
                  </a:cubicBezTo>
                  <a:cubicBezTo>
                    <a:pt x="163" y="106"/>
                    <a:pt x="160" y="113"/>
                    <a:pt x="154" y="122"/>
                  </a:cubicBezTo>
                  <a:cubicBezTo>
                    <a:pt x="148" y="131"/>
                    <a:pt x="139" y="141"/>
                    <a:pt x="128" y="152"/>
                  </a:cubicBezTo>
                  <a:cubicBezTo>
                    <a:pt x="126" y="155"/>
                    <a:pt x="123" y="157"/>
                    <a:pt x="120" y="160"/>
                  </a:cubicBezTo>
                  <a:cubicBezTo>
                    <a:pt x="117" y="157"/>
                    <a:pt x="114" y="155"/>
                    <a:pt x="112" y="152"/>
                  </a:cubicBezTo>
                  <a:cubicBezTo>
                    <a:pt x="101" y="141"/>
                    <a:pt x="92" y="131"/>
                    <a:pt x="86" y="122"/>
                  </a:cubicBezTo>
                  <a:cubicBezTo>
                    <a:pt x="80" y="113"/>
                    <a:pt x="78" y="106"/>
                    <a:pt x="78" y="101"/>
                  </a:cubicBezTo>
                  <a:cubicBezTo>
                    <a:pt x="78" y="101"/>
                    <a:pt x="78" y="101"/>
                    <a:pt x="78" y="100"/>
                  </a:cubicBezTo>
                  <a:cubicBezTo>
                    <a:pt x="78" y="83"/>
                    <a:pt x="78" y="76"/>
                    <a:pt x="78" y="67"/>
                  </a:cubicBezTo>
                  <a:cubicBezTo>
                    <a:pt x="112" y="67"/>
                    <a:pt x="112" y="67"/>
                    <a:pt x="112" y="67"/>
                  </a:cubicBezTo>
                  <a:cubicBezTo>
                    <a:pt x="56" y="0"/>
                    <a:pt x="56" y="0"/>
                    <a:pt x="56" y="0"/>
                  </a:cubicBezTo>
                  <a:cubicBezTo>
                    <a:pt x="0" y="67"/>
                    <a:pt x="0" y="67"/>
                    <a:pt x="0" y="67"/>
                  </a:cubicBezTo>
                  <a:cubicBezTo>
                    <a:pt x="35" y="67"/>
                    <a:pt x="35" y="67"/>
                    <a:pt x="35" y="67"/>
                  </a:cubicBezTo>
                  <a:cubicBezTo>
                    <a:pt x="35" y="76"/>
                    <a:pt x="35" y="83"/>
                    <a:pt x="35" y="100"/>
                  </a:cubicBezTo>
                  <a:cubicBezTo>
                    <a:pt x="35" y="123"/>
                    <a:pt x="47" y="142"/>
                    <a:pt x="60" y="158"/>
                  </a:cubicBezTo>
                  <a:cubicBezTo>
                    <a:pt x="69" y="169"/>
                    <a:pt x="79" y="179"/>
                    <a:pt x="89" y="189"/>
                  </a:cubicBezTo>
                  <a:cubicBezTo>
                    <a:pt x="89" y="189"/>
                    <a:pt x="89" y="189"/>
                    <a:pt x="89" y="189"/>
                  </a:cubicBezTo>
                  <a:cubicBezTo>
                    <a:pt x="89" y="288"/>
                    <a:pt x="89" y="288"/>
                    <a:pt x="89" y="288"/>
                  </a:cubicBezTo>
                  <a:cubicBezTo>
                    <a:pt x="152" y="288"/>
                    <a:pt x="152" y="288"/>
                    <a:pt x="152" y="288"/>
                  </a:cubicBezTo>
                  <a:cubicBezTo>
                    <a:pt x="152" y="188"/>
                    <a:pt x="152" y="188"/>
                    <a:pt x="152" y="188"/>
                  </a:cubicBezTo>
                  <a:cubicBezTo>
                    <a:pt x="162" y="179"/>
                    <a:pt x="172" y="169"/>
                    <a:pt x="180" y="158"/>
                  </a:cubicBezTo>
                  <a:cubicBezTo>
                    <a:pt x="194" y="142"/>
                    <a:pt x="205" y="123"/>
                    <a:pt x="205" y="100"/>
                  </a:cubicBezTo>
                  <a:cubicBezTo>
                    <a:pt x="205" y="83"/>
                    <a:pt x="205" y="76"/>
                    <a:pt x="205" y="67"/>
                  </a:cubicBezTo>
                  <a:cubicBezTo>
                    <a:pt x="240" y="67"/>
                    <a:pt x="240" y="67"/>
                    <a:pt x="240" y="67"/>
                  </a:cubicBezTo>
                  <a:lnTo>
                    <a:pt x="184"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2" name="Freeform 107"/>
            <p:cNvSpPr/>
            <p:nvPr/>
          </p:nvSpPr>
          <p:spPr bwMode="auto">
            <a:xfrm>
              <a:off x="6049963" y="1482726"/>
              <a:ext cx="158750" cy="258763"/>
            </a:xfrm>
            <a:custGeom>
              <a:avLst/>
              <a:gdLst>
                <a:gd name="T0" fmla="*/ 146 w 175"/>
                <a:gd name="T1" fmla="*/ 196 h 288"/>
                <a:gd name="T2" fmla="*/ 119 w 175"/>
                <a:gd name="T3" fmla="*/ 166 h 288"/>
                <a:gd name="T4" fmla="*/ 118 w 175"/>
                <a:gd name="T5" fmla="*/ 166 h 288"/>
                <a:gd name="T6" fmla="*/ 118 w 175"/>
                <a:gd name="T7" fmla="*/ 93 h 288"/>
                <a:gd name="T8" fmla="*/ 175 w 175"/>
                <a:gd name="T9" fmla="*/ 93 h 288"/>
                <a:gd name="T10" fmla="*/ 88 w 175"/>
                <a:gd name="T11" fmla="*/ 0 h 288"/>
                <a:gd name="T12" fmla="*/ 0 w 175"/>
                <a:gd name="T13" fmla="*/ 93 h 288"/>
                <a:gd name="T14" fmla="*/ 59 w 175"/>
                <a:gd name="T15" fmla="*/ 93 h 288"/>
                <a:gd name="T16" fmla="*/ 59 w 175"/>
                <a:gd name="T17" fmla="*/ 167 h 288"/>
                <a:gd name="T18" fmla="*/ 31 w 175"/>
                <a:gd name="T19" fmla="*/ 196 h 288"/>
                <a:gd name="T20" fmla="*/ 8 w 175"/>
                <a:gd name="T21" fmla="*/ 251 h 288"/>
                <a:gd name="T22" fmla="*/ 8 w 175"/>
                <a:gd name="T23" fmla="*/ 288 h 288"/>
                <a:gd name="T24" fmla="*/ 48 w 175"/>
                <a:gd name="T25" fmla="*/ 288 h 288"/>
                <a:gd name="T26" fmla="*/ 48 w 175"/>
                <a:gd name="T27" fmla="*/ 251 h 288"/>
                <a:gd name="T28" fmla="*/ 48 w 175"/>
                <a:gd name="T29" fmla="*/ 251 h 288"/>
                <a:gd name="T30" fmla="*/ 56 w 175"/>
                <a:gd name="T31" fmla="*/ 230 h 288"/>
                <a:gd name="T32" fmla="*/ 81 w 175"/>
                <a:gd name="T33" fmla="*/ 202 h 288"/>
                <a:gd name="T34" fmla="*/ 89 w 175"/>
                <a:gd name="T35" fmla="*/ 194 h 288"/>
                <a:gd name="T36" fmla="*/ 97 w 175"/>
                <a:gd name="T37" fmla="*/ 202 h 288"/>
                <a:gd name="T38" fmla="*/ 121 w 175"/>
                <a:gd name="T39" fmla="*/ 230 h 288"/>
                <a:gd name="T40" fmla="*/ 129 w 175"/>
                <a:gd name="T41" fmla="*/ 251 h 288"/>
                <a:gd name="T42" fmla="*/ 129 w 175"/>
                <a:gd name="T43" fmla="*/ 251 h 288"/>
                <a:gd name="T44" fmla="*/ 129 w 175"/>
                <a:gd name="T45" fmla="*/ 288 h 288"/>
                <a:gd name="T46" fmla="*/ 170 w 175"/>
                <a:gd name="T47" fmla="*/ 288 h 288"/>
                <a:gd name="T48" fmla="*/ 170 w 175"/>
                <a:gd name="T49" fmla="*/ 251 h 288"/>
                <a:gd name="T50" fmla="*/ 146 w 175"/>
                <a:gd name="T5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288">
                  <a:moveTo>
                    <a:pt x="146" y="196"/>
                  </a:moveTo>
                  <a:cubicBezTo>
                    <a:pt x="138" y="186"/>
                    <a:pt x="128" y="176"/>
                    <a:pt x="119" y="166"/>
                  </a:cubicBezTo>
                  <a:cubicBezTo>
                    <a:pt x="118" y="166"/>
                    <a:pt x="118" y="166"/>
                    <a:pt x="118" y="166"/>
                  </a:cubicBezTo>
                  <a:cubicBezTo>
                    <a:pt x="118" y="166"/>
                    <a:pt x="118" y="101"/>
                    <a:pt x="118" y="93"/>
                  </a:cubicBezTo>
                  <a:cubicBezTo>
                    <a:pt x="175" y="93"/>
                    <a:pt x="175" y="93"/>
                    <a:pt x="175" y="93"/>
                  </a:cubicBezTo>
                  <a:cubicBezTo>
                    <a:pt x="88" y="0"/>
                    <a:pt x="88" y="0"/>
                    <a:pt x="88" y="0"/>
                  </a:cubicBezTo>
                  <a:cubicBezTo>
                    <a:pt x="0" y="93"/>
                    <a:pt x="0" y="93"/>
                    <a:pt x="0" y="93"/>
                  </a:cubicBezTo>
                  <a:cubicBezTo>
                    <a:pt x="59" y="93"/>
                    <a:pt x="59" y="93"/>
                    <a:pt x="59" y="93"/>
                  </a:cubicBezTo>
                  <a:cubicBezTo>
                    <a:pt x="59" y="105"/>
                    <a:pt x="59" y="167"/>
                    <a:pt x="59" y="167"/>
                  </a:cubicBezTo>
                  <a:cubicBezTo>
                    <a:pt x="49" y="176"/>
                    <a:pt x="39" y="186"/>
                    <a:pt x="31" y="196"/>
                  </a:cubicBezTo>
                  <a:cubicBezTo>
                    <a:pt x="19" y="211"/>
                    <a:pt x="8" y="229"/>
                    <a:pt x="8" y="251"/>
                  </a:cubicBezTo>
                  <a:cubicBezTo>
                    <a:pt x="8" y="267"/>
                    <a:pt x="8" y="280"/>
                    <a:pt x="8" y="288"/>
                  </a:cubicBezTo>
                  <a:cubicBezTo>
                    <a:pt x="48" y="288"/>
                    <a:pt x="48" y="288"/>
                    <a:pt x="48" y="288"/>
                  </a:cubicBezTo>
                  <a:cubicBezTo>
                    <a:pt x="48" y="280"/>
                    <a:pt x="48" y="267"/>
                    <a:pt x="48" y="251"/>
                  </a:cubicBezTo>
                  <a:cubicBezTo>
                    <a:pt x="48" y="251"/>
                    <a:pt x="48" y="251"/>
                    <a:pt x="48" y="251"/>
                  </a:cubicBezTo>
                  <a:cubicBezTo>
                    <a:pt x="48" y="246"/>
                    <a:pt x="51" y="239"/>
                    <a:pt x="56" y="230"/>
                  </a:cubicBezTo>
                  <a:cubicBezTo>
                    <a:pt x="62" y="222"/>
                    <a:pt x="71" y="212"/>
                    <a:pt x="81" y="202"/>
                  </a:cubicBezTo>
                  <a:cubicBezTo>
                    <a:pt x="84" y="199"/>
                    <a:pt x="86" y="197"/>
                    <a:pt x="89" y="194"/>
                  </a:cubicBezTo>
                  <a:cubicBezTo>
                    <a:pt x="92" y="197"/>
                    <a:pt x="94" y="199"/>
                    <a:pt x="97" y="202"/>
                  </a:cubicBezTo>
                  <a:cubicBezTo>
                    <a:pt x="107" y="212"/>
                    <a:pt x="116" y="222"/>
                    <a:pt x="121" y="230"/>
                  </a:cubicBezTo>
                  <a:cubicBezTo>
                    <a:pt x="127" y="239"/>
                    <a:pt x="129" y="246"/>
                    <a:pt x="129" y="251"/>
                  </a:cubicBezTo>
                  <a:cubicBezTo>
                    <a:pt x="129" y="251"/>
                    <a:pt x="129" y="251"/>
                    <a:pt x="129" y="251"/>
                  </a:cubicBezTo>
                  <a:cubicBezTo>
                    <a:pt x="129" y="267"/>
                    <a:pt x="129" y="280"/>
                    <a:pt x="129" y="288"/>
                  </a:cubicBezTo>
                  <a:cubicBezTo>
                    <a:pt x="170" y="288"/>
                    <a:pt x="170" y="288"/>
                    <a:pt x="170" y="288"/>
                  </a:cubicBezTo>
                  <a:cubicBezTo>
                    <a:pt x="170" y="280"/>
                    <a:pt x="170" y="267"/>
                    <a:pt x="170" y="251"/>
                  </a:cubicBezTo>
                  <a:cubicBezTo>
                    <a:pt x="170" y="229"/>
                    <a:pt x="159" y="211"/>
                    <a:pt x="146" y="19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3" name="Freeform 108"/>
            <p:cNvSpPr/>
            <p:nvPr/>
          </p:nvSpPr>
          <p:spPr bwMode="auto">
            <a:xfrm>
              <a:off x="8782051" y="3036889"/>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4" name="Line 109"/>
            <p:cNvSpPr>
              <a:spLocks noChangeShapeType="1"/>
            </p:cNvSpPr>
            <p:nvPr/>
          </p:nvSpPr>
          <p:spPr bwMode="auto">
            <a:xfrm>
              <a:off x="8782051" y="3036889"/>
              <a:ext cx="7938"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5" name="Freeform 110"/>
            <p:cNvSpPr>
              <a:spLocks noEditPoints="1"/>
            </p:cNvSpPr>
            <p:nvPr/>
          </p:nvSpPr>
          <p:spPr bwMode="auto">
            <a:xfrm>
              <a:off x="8643938" y="3036889"/>
              <a:ext cx="157163" cy="260350"/>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6" name="Freeform 111"/>
            <p:cNvSpPr>
              <a:spLocks noEditPoints="1"/>
            </p:cNvSpPr>
            <p:nvPr/>
          </p:nvSpPr>
          <p:spPr bwMode="auto">
            <a:xfrm>
              <a:off x="9144001" y="3036889"/>
              <a:ext cx="193675" cy="260350"/>
            </a:xfrm>
            <a:custGeom>
              <a:avLst/>
              <a:gdLst>
                <a:gd name="T0" fmla="*/ 194 w 216"/>
                <a:gd name="T1" fmla="*/ 0 h 288"/>
                <a:gd name="T2" fmla="*/ 21 w 216"/>
                <a:gd name="T3" fmla="*/ 0 h 288"/>
                <a:gd name="T4" fmla="*/ 0 w 216"/>
                <a:gd name="T5" fmla="*/ 21 h 288"/>
                <a:gd name="T6" fmla="*/ 0 w 216"/>
                <a:gd name="T7" fmla="*/ 267 h 288"/>
                <a:gd name="T8" fmla="*/ 21 w 216"/>
                <a:gd name="T9" fmla="*/ 288 h 288"/>
                <a:gd name="T10" fmla="*/ 194 w 216"/>
                <a:gd name="T11" fmla="*/ 288 h 288"/>
                <a:gd name="T12" fmla="*/ 216 w 216"/>
                <a:gd name="T13" fmla="*/ 267 h 288"/>
                <a:gd name="T14" fmla="*/ 216 w 216"/>
                <a:gd name="T15" fmla="*/ 21 h 288"/>
                <a:gd name="T16" fmla="*/ 194 w 216"/>
                <a:gd name="T17" fmla="*/ 0 h 288"/>
                <a:gd name="T18" fmla="*/ 108 w 216"/>
                <a:gd name="T19" fmla="*/ 279 h 288"/>
                <a:gd name="T20" fmla="*/ 101 w 216"/>
                <a:gd name="T21" fmla="*/ 272 h 288"/>
                <a:gd name="T22" fmla="*/ 108 w 216"/>
                <a:gd name="T23" fmla="*/ 265 h 288"/>
                <a:gd name="T24" fmla="*/ 116 w 216"/>
                <a:gd name="T25" fmla="*/ 272 h 288"/>
                <a:gd name="T26" fmla="*/ 108 w 216"/>
                <a:gd name="T27" fmla="*/ 279 h 288"/>
                <a:gd name="T28" fmla="*/ 184 w 216"/>
                <a:gd name="T29" fmla="*/ 256 h 288"/>
                <a:gd name="T30" fmla="*/ 32 w 216"/>
                <a:gd name="T31" fmla="*/ 256 h 288"/>
                <a:gd name="T32" fmla="*/ 32 w 216"/>
                <a:gd name="T33" fmla="*/ 32 h 288"/>
                <a:gd name="T34" fmla="*/ 184 w 216"/>
                <a:gd name="T35" fmla="*/ 32 h 288"/>
                <a:gd name="T36" fmla="*/ 184 w 216"/>
                <a:gd name="T3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88">
                  <a:moveTo>
                    <a:pt x="194" y="0"/>
                  </a:moveTo>
                  <a:cubicBezTo>
                    <a:pt x="21" y="0"/>
                    <a:pt x="21" y="0"/>
                    <a:pt x="21" y="0"/>
                  </a:cubicBezTo>
                  <a:cubicBezTo>
                    <a:pt x="10" y="0"/>
                    <a:pt x="0" y="9"/>
                    <a:pt x="0" y="21"/>
                  </a:cubicBezTo>
                  <a:cubicBezTo>
                    <a:pt x="0" y="267"/>
                    <a:pt x="0" y="267"/>
                    <a:pt x="0" y="267"/>
                  </a:cubicBezTo>
                  <a:cubicBezTo>
                    <a:pt x="0" y="278"/>
                    <a:pt x="10" y="288"/>
                    <a:pt x="21" y="288"/>
                  </a:cubicBezTo>
                  <a:cubicBezTo>
                    <a:pt x="194" y="288"/>
                    <a:pt x="194" y="288"/>
                    <a:pt x="194" y="288"/>
                  </a:cubicBezTo>
                  <a:cubicBezTo>
                    <a:pt x="206" y="288"/>
                    <a:pt x="216" y="278"/>
                    <a:pt x="216" y="267"/>
                  </a:cubicBezTo>
                  <a:cubicBezTo>
                    <a:pt x="216" y="21"/>
                    <a:pt x="216" y="21"/>
                    <a:pt x="216" y="21"/>
                  </a:cubicBezTo>
                  <a:cubicBezTo>
                    <a:pt x="216" y="9"/>
                    <a:pt x="206" y="0"/>
                    <a:pt x="194" y="0"/>
                  </a:cubicBezTo>
                  <a:close/>
                  <a:moveTo>
                    <a:pt x="108" y="279"/>
                  </a:moveTo>
                  <a:cubicBezTo>
                    <a:pt x="105" y="279"/>
                    <a:pt x="101" y="276"/>
                    <a:pt x="101" y="272"/>
                  </a:cubicBezTo>
                  <a:cubicBezTo>
                    <a:pt x="101" y="268"/>
                    <a:pt x="105" y="265"/>
                    <a:pt x="108" y="265"/>
                  </a:cubicBezTo>
                  <a:cubicBezTo>
                    <a:pt x="112" y="265"/>
                    <a:pt x="116" y="268"/>
                    <a:pt x="116" y="272"/>
                  </a:cubicBezTo>
                  <a:cubicBezTo>
                    <a:pt x="116" y="276"/>
                    <a:pt x="112" y="279"/>
                    <a:pt x="108" y="279"/>
                  </a:cubicBezTo>
                  <a:close/>
                  <a:moveTo>
                    <a:pt x="184" y="256"/>
                  </a:moveTo>
                  <a:cubicBezTo>
                    <a:pt x="32" y="256"/>
                    <a:pt x="32" y="256"/>
                    <a:pt x="32" y="256"/>
                  </a:cubicBezTo>
                  <a:cubicBezTo>
                    <a:pt x="32" y="32"/>
                    <a:pt x="32" y="32"/>
                    <a:pt x="32" y="32"/>
                  </a:cubicBezTo>
                  <a:cubicBezTo>
                    <a:pt x="184" y="32"/>
                    <a:pt x="184" y="32"/>
                    <a:pt x="184" y="32"/>
                  </a:cubicBezTo>
                  <a:lnTo>
                    <a:pt x="184" y="25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7" name="Freeform 112"/>
            <p:cNvSpPr>
              <a:spLocks noEditPoints="1"/>
            </p:cNvSpPr>
            <p:nvPr/>
          </p:nvSpPr>
          <p:spPr bwMode="auto">
            <a:xfrm>
              <a:off x="4446588" y="2517776"/>
              <a:ext cx="258763" cy="260350"/>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8" name="Freeform 113"/>
            <p:cNvSpPr>
              <a:spLocks noEditPoints="1"/>
            </p:cNvSpPr>
            <p:nvPr/>
          </p:nvSpPr>
          <p:spPr bwMode="auto">
            <a:xfrm>
              <a:off x="5008563" y="2517776"/>
              <a:ext cx="173038" cy="260350"/>
            </a:xfrm>
            <a:custGeom>
              <a:avLst/>
              <a:gdLst>
                <a:gd name="T0" fmla="*/ 174 w 192"/>
                <a:gd name="T1" fmla="*/ 107 h 289"/>
                <a:gd name="T2" fmla="*/ 187 w 192"/>
                <a:gd name="T3" fmla="*/ 75 h 289"/>
                <a:gd name="T4" fmla="*/ 165 w 192"/>
                <a:gd name="T5" fmla="*/ 23 h 289"/>
                <a:gd name="T6" fmla="*/ 104 w 192"/>
                <a:gd name="T7" fmla="*/ 0 h 289"/>
                <a:gd name="T8" fmla="*/ 25 w 192"/>
                <a:gd name="T9" fmla="*/ 61 h 289"/>
                <a:gd name="T10" fmla="*/ 36 w 192"/>
                <a:gd name="T11" fmla="*/ 100 h 289"/>
                <a:gd name="T12" fmla="*/ 34 w 192"/>
                <a:gd name="T13" fmla="*/ 164 h 289"/>
                <a:gd name="T14" fmla="*/ 36 w 192"/>
                <a:gd name="T15" fmla="*/ 201 h 289"/>
                <a:gd name="T16" fmla="*/ 14 w 192"/>
                <a:gd name="T17" fmla="*/ 210 h 289"/>
                <a:gd name="T18" fmla="*/ 0 w 192"/>
                <a:gd name="T19" fmla="*/ 241 h 289"/>
                <a:gd name="T20" fmla="*/ 11 w 192"/>
                <a:gd name="T21" fmla="*/ 270 h 289"/>
                <a:gd name="T22" fmla="*/ 11 w 192"/>
                <a:gd name="T23" fmla="*/ 270 h 289"/>
                <a:gd name="T24" fmla="*/ 66 w 192"/>
                <a:gd name="T25" fmla="*/ 203 h 289"/>
                <a:gd name="T26" fmla="*/ 64 w 192"/>
                <a:gd name="T27" fmla="*/ 196 h 289"/>
                <a:gd name="T28" fmla="*/ 55 w 192"/>
                <a:gd name="T29" fmla="*/ 180 h 289"/>
                <a:gd name="T30" fmla="*/ 55 w 192"/>
                <a:gd name="T31" fmla="*/ 91 h 289"/>
                <a:gd name="T32" fmla="*/ 55 w 192"/>
                <a:gd name="T33" fmla="*/ 86 h 289"/>
                <a:gd name="T34" fmla="*/ 45 w 192"/>
                <a:gd name="T35" fmla="*/ 66 h 289"/>
                <a:gd name="T36" fmla="*/ 63 w 192"/>
                <a:gd name="T37" fmla="*/ 33 h 289"/>
                <a:gd name="T38" fmla="*/ 104 w 192"/>
                <a:gd name="T39" fmla="*/ 20 h 289"/>
                <a:gd name="T40" fmla="*/ 152 w 192"/>
                <a:gd name="T41" fmla="*/ 37 h 289"/>
                <a:gd name="T42" fmla="*/ 168 w 192"/>
                <a:gd name="T43" fmla="*/ 73 h 289"/>
                <a:gd name="T44" fmla="*/ 158 w 192"/>
                <a:gd name="T45" fmla="*/ 95 h 289"/>
                <a:gd name="T46" fmla="*/ 143 w 192"/>
                <a:gd name="T47" fmla="*/ 91 h 289"/>
                <a:gd name="T48" fmla="*/ 150 w 192"/>
                <a:gd name="T49" fmla="*/ 103 h 289"/>
                <a:gd name="T50" fmla="*/ 134 w 192"/>
                <a:gd name="T51" fmla="*/ 101 h 289"/>
                <a:gd name="T52" fmla="*/ 64 w 192"/>
                <a:gd name="T53" fmla="*/ 101 h 289"/>
                <a:gd name="T54" fmla="*/ 77 w 192"/>
                <a:gd name="T55" fmla="*/ 180 h 289"/>
                <a:gd name="T56" fmla="*/ 94 w 192"/>
                <a:gd name="T57" fmla="*/ 213 h 289"/>
                <a:gd name="T58" fmla="*/ 77 w 192"/>
                <a:gd name="T59" fmla="*/ 230 h 289"/>
                <a:gd name="T60" fmla="*/ 77 w 192"/>
                <a:gd name="T61" fmla="*/ 264 h 289"/>
                <a:gd name="T62" fmla="*/ 99 w 192"/>
                <a:gd name="T63" fmla="*/ 287 h 289"/>
                <a:gd name="T64" fmla="*/ 99 w 192"/>
                <a:gd name="T65" fmla="*/ 287 h 289"/>
                <a:gd name="T66" fmla="*/ 121 w 192"/>
                <a:gd name="T67" fmla="*/ 180 h 289"/>
                <a:gd name="T68" fmla="*/ 148 w 192"/>
                <a:gd name="T69" fmla="*/ 127 h 289"/>
                <a:gd name="T70" fmla="*/ 162 w 192"/>
                <a:gd name="T71" fmla="*/ 136 h 289"/>
                <a:gd name="T72" fmla="*/ 134 w 192"/>
                <a:gd name="T73" fmla="*/ 188 h 289"/>
                <a:gd name="T74" fmla="*/ 141 w 192"/>
                <a:gd name="T75" fmla="*/ 271 h 289"/>
                <a:gd name="T76" fmla="*/ 167 w 192"/>
                <a:gd name="T77" fmla="*/ 289 h 289"/>
                <a:gd name="T78" fmla="*/ 184 w 192"/>
                <a:gd name="T79" fmla="*/ 263 h 289"/>
                <a:gd name="T80" fmla="*/ 164 w 192"/>
                <a:gd name="T81" fmla="*/ 249 h 289"/>
                <a:gd name="T82" fmla="*/ 178 w 192"/>
                <a:gd name="T83" fmla="*/ 229 h 289"/>
                <a:gd name="T84" fmla="*/ 171 w 192"/>
                <a:gd name="T85" fmla="*/ 196 h 289"/>
                <a:gd name="T86" fmla="*/ 179 w 192"/>
                <a:gd name="T87" fmla="*/ 169 h 289"/>
                <a:gd name="T88" fmla="*/ 99 w 192"/>
                <a:gd name="T89" fmla="*/ 138 h 289"/>
                <a:gd name="T90" fmla="*/ 87 w 192"/>
                <a:gd name="T91" fmla="*/ 109 h 289"/>
                <a:gd name="T92" fmla="*/ 111 w 192"/>
                <a:gd name="T93"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19" name="Freeform 114"/>
            <p:cNvSpPr>
              <a:spLocks noEditPoints="1"/>
            </p:cNvSpPr>
            <p:nvPr/>
          </p:nvSpPr>
          <p:spPr bwMode="auto">
            <a:xfrm>
              <a:off x="8593138" y="1997076"/>
              <a:ext cx="261938" cy="261938"/>
            </a:xfrm>
            <a:custGeom>
              <a:avLst/>
              <a:gdLst>
                <a:gd name="T0" fmla="*/ 32 w 292"/>
                <a:gd name="T1" fmla="*/ 289 h 291"/>
                <a:gd name="T2" fmla="*/ 54 w 292"/>
                <a:gd name="T3" fmla="*/ 267 h 291"/>
                <a:gd name="T4" fmla="*/ 75 w 292"/>
                <a:gd name="T5" fmla="*/ 266 h 291"/>
                <a:gd name="T6" fmla="*/ 201 w 292"/>
                <a:gd name="T7" fmla="*/ 140 h 291"/>
                <a:gd name="T8" fmla="*/ 212 w 292"/>
                <a:gd name="T9" fmla="*/ 151 h 291"/>
                <a:gd name="T10" fmla="*/ 247 w 292"/>
                <a:gd name="T11" fmla="*/ 149 h 291"/>
                <a:gd name="T12" fmla="*/ 250 w 292"/>
                <a:gd name="T13" fmla="*/ 114 h 291"/>
                <a:gd name="T14" fmla="*/ 238 w 292"/>
                <a:gd name="T15" fmla="*/ 103 h 291"/>
                <a:gd name="T16" fmla="*/ 278 w 292"/>
                <a:gd name="T17" fmla="*/ 63 h 291"/>
                <a:gd name="T18" fmla="*/ 278 w 292"/>
                <a:gd name="T19" fmla="*/ 63 h 291"/>
                <a:gd name="T20" fmla="*/ 278 w 292"/>
                <a:gd name="T21" fmla="*/ 14 h 291"/>
                <a:gd name="T22" fmla="*/ 228 w 292"/>
                <a:gd name="T23" fmla="*/ 14 h 291"/>
                <a:gd name="T24" fmla="*/ 189 w 292"/>
                <a:gd name="T25" fmla="*/ 53 h 291"/>
                <a:gd name="T26" fmla="*/ 177 w 292"/>
                <a:gd name="T27" fmla="*/ 41 h 291"/>
                <a:gd name="T28" fmla="*/ 142 w 292"/>
                <a:gd name="T29" fmla="*/ 44 h 291"/>
                <a:gd name="T30" fmla="*/ 139 w 292"/>
                <a:gd name="T31" fmla="*/ 78 h 291"/>
                <a:gd name="T32" fmla="*/ 151 w 292"/>
                <a:gd name="T33" fmla="*/ 90 h 291"/>
                <a:gd name="T34" fmla="*/ 25 w 292"/>
                <a:gd name="T35" fmla="*/ 216 h 291"/>
                <a:gd name="T36" fmla="*/ 21 w 292"/>
                <a:gd name="T37" fmla="*/ 228 h 291"/>
                <a:gd name="T38" fmla="*/ 24 w 292"/>
                <a:gd name="T39" fmla="*/ 237 h 291"/>
                <a:gd name="T40" fmla="*/ 2 w 292"/>
                <a:gd name="T41" fmla="*/ 260 h 291"/>
                <a:gd name="T42" fmla="*/ 0 w 292"/>
                <a:gd name="T43" fmla="*/ 265 h 291"/>
                <a:gd name="T44" fmla="*/ 2 w 292"/>
                <a:gd name="T45" fmla="*/ 271 h 291"/>
                <a:gd name="T46" fmla="*/ 21 w 292"/>
                <a:gd name="T47" fmla="*/ 289 h 291"/>
                <a:gd name="T48" fmla="*/ 26 w 292"/>
                <a:gd name="T49" fmla="*/ 291 h 291"/>
                <a:gd name="T50" fmla="*/ 32 w 292"/>
                <a:gd name="T51" fmla="*/ 289 h 291"/>
                <a:gd name="T52" fmla="*/ 162 w 292"/>
                <a:gd name="T53" fmla="*/ 101 h 291"/>
                <a:gd name="T54" fmla="*/ 190 w 292"/>
                <a:gd name="T55" fmla="*/ 129 h 291"/>
                <a:gd name="T56" fmla="*/ 64 w 292"/>
                <a:gd name="T57" fmla="*/ 255 h 291"/>
                <a:gd name="T58" fmla="*/ 36 w 292"/>
                <a:gd name="T59" fmla="*/ 228 h 291"/>
                <a:gd name="T60" fmla="*/ 162 w 292"/>
                <a:gd name="T61" fmla="*/ 101 h 291"/>
                <a:gd name="T62" fmla="*/ 19 w 292"/>
                <a:gd name="T63" fmla="*/ 265 h 291"/>
                <a:gd name="T64" fmla="*/ 34 w 292"/>
                <a:gd name="T65" fmla="*/ 250 h 291"/>
                <a:gd name="T66" fmla="*/ 41 w 292"/>
                <a:gd name="T67" fmla="*/ 258 h 291"/>
                <a:gd name="T68" fmla="*/ 26 w 292"/>
                <a:gd name="T69" fmla="*/ 272 h 291"/>
                <a:gd name="T70" fmla="*/ 19 w 292"/>
                <a:gd name="T71"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291">
                  <a:moveTo>
                    <a:pt x="32" y="289"/>
                  </a:moveTo>
                  <a:cubicBezTo>
                    <a:pt x="54" y="267"/>
                    <a:pt x="54" y="267"/>
                    <a:pt x="54" y="267"/>
                  </a:cubicBezTo>
                  <a:cubicBezTo>
                    <a:pt x="60" y="272"/>
                    <a:pt x="69" y="272"/>
                    <a:pt x="75" y="266"/>
                  </a:cubicBezTo>
                  <a:cubicBezTo>
                    <a:pt x="201" y="140"/>
                    <a:pt x="201" y="140"/>
                    <a:pt x="201" y="140"/>
                  </a:cubicBezTo>
                  <a:cubicBezTo>
                    <a:pt x="212" y="151"/>
                    <a:pt x="212" y="151"/>
                    <a:pt x="212" y="151"/>
                  </a:cubicBezTo>
                  <a:cubicBezTo>
                    <a:pt x="221" y="160"/>
                    <a:pt x="237" y="159"/>
                    <a:pt x="247" y="149"/>
                  </a:cubicBezTo>
                  <a:cubicBezTo>
                    <a:pt x="257" y="138"/>
                    <a:pt x="258" y="123"/>
                    <a:pt x="250" y="114"/>
                  </a:cubicBezTo>
                  <a:cubicBezTo>
                    <a:pt x="238" y="103"/>
                    <a:pt x="238" y="103"/>
                    <a:pt x="238" y="103"/>
                  </a:cubicBezTo>
                  <a:cubicBezTo>
                    <a:pt x="278" y="63"/>
                    <a:pt x="278" y="63"/>
                    <a:pt x="278" y="63"/>
                  </a:cubicBezTo>
                  <a:cubicBezTo>
                    <a:pt x="278" y="63"/>
                    <a:pt x="278" y="63"/>
                    <a:pt x="278" y="63"/>
                  </a:cubicBezTo>
                  <a:cubicBezTo>
                    <a:pt x="292" y="50"/>
                    <a:pt x="292" y="27"/>
                    <a:pt x="278" y="14"/>
                  </a:cubicBezTo>
                  <a:cubicBezTo>
                    <a:pt x="264" y="0"/>
                    <a:pt x="242" y="0"/>
                    <a:pt x="228" y="14"/>
                  </a:cubicBezTo>
                  <a:cubicBezTo>
                    <a:pt x="189" y="53"/>
                    <a:pt x="189" y="53"/>
                    <a:pt x="189" y="53"/>
                  </a:cubicBezTo>
                  <a:cubicBezTo>
                    <a:pt x="177" y="41"/>
                    <a:pt x="177" y="41"/>
                    <a:pt x="177" y="41"/>
                  </a:cubicBezTo>
                  <a:cubicBezTo>
                    <a:pt x="168" y="32"/>
                    <a:pt x="152" y="33"/>
                    <a:pt x="142" y="44"/>
                  </a:cubicBezTo>
                  <a:cubicBezTo>
                    <a:pt x="132" y="54"/>
                    <a:pt x="130" y="70"/>
                    <a:pt x="139" y="78"/>
                  </a:cubicBezTo>
                  <a:cubicBezTo>
                    <a:pt x="151" y="90"/>
                    <a:pt x="151" y="90"/>
                    <a:pt x="151" y="90"/>
                  </a:cubicBezTo>
                  <a:cubicBezTo>
                    <a:pt x="25" y="216"/>
                    <a:pt x="25" y="216"/>
                    <a:pt x="25" y="216"/>
                  </a:cubicBezTo>
                  <a:cubicBezTo>
                    <a:pt x="22" y="219"/>
                    <a:pt x="21" y="223"/>
                    <a:pt x="21" y="228"/>
                  </a:cubicBezTo>
                  <a:cubicBezTo>
                    <a:pt x="21" y="231"/>
                    <a:pt x="22" y="235"/>
                    <a:pt x="24" y="237"/>
                  </a:cubicBezTo>
                  <a:cubicBezTo>
                    <a:pt x="2" y="260"/>
                    <a:pt x="2" y="260"/>
                    <a:pt x="2" y="260"/>
                  </a:cubicBezTo>
                  <a:cubicBezTo>
                    <a:pt x="1" y="261"/>
                    <a:pt x="0" y="263"/>
                    <a:pt x="0" y="265"/>
                  </a:cubicBezTo>
                  <a:cubicBezTo>
                    <a:pt x="0" y="267"/>
                    <a:pt x="1" y="269"/>
                    <a:pt x="2" y="271"/>
                  </a:cubicBezTo>
                  <a:cubicBezTo>
                    <a:pt x="21" y="289"/>
                    <a:pt x="21" y="289"/>
                    <a:pt x="21" y="289"/>
                  </a:cubicBezTo>
                  <a:cubicBezTo>
                    <a:pt x="22" y="291"/>
                    <a:pt x="24" y="291"/>
                    <a:pt x="26" y="291"/>
                  </a:cubicBezTo>
                  <a:cubicBezTo>
                    <a:pt x="28" y="291"/>
                    <a:pt x="30" y="291"/>
                    <a:pt x="32" y="289"/>
                  </a:cubicBezTo>
                  <a:close/>
                  <a:moveTo>
                    <a:pt x="162" y="101"/>
                  </a:moveTo>
                  <a:cubicBezTo>
                    <a:pt x="190" y="129"/>
                    <a:pt x="190" y="129"/>
                    <a:pt x="190" y="129"/>
                  </a:cubicBezTo>
                  <a:cubicBezTo>
                    <a:pt x="64" y="255"/>
                    <a:pt x="64" y="255"/>
                    <a:pt x="64" y="255"/>
                  </a:cubicBezTo>
                  <a:cubicBezTo>
                    <a:pt x="36" y="228"/>
                    <a:pt x="36" y="228"/>
                    <a:pt x="36" y="228"/>
                  </a:cubicBezTo>
                  <a:lnTo>
                    <a:pt x="162" y="101"/>
                  </a:lnTo>
                  <a:close/>
                  <a:moveTo>
                    <a:pt x="19" y="265"/>
                  </a:moveTo>
                  <a:cubicBezTo>
                    <a:pt x="34" y="250"/>
                    <a:pt x="34" y="250"/>
                    <a:pt x="34" y="250"/>
                  </a:cubicBezTo>
                  <a:cubicBezTo>
                    <a:pt x="41" y="258"/>
                    <a:pt x="41" y="258"/>
                    <a:pt x="41" y="258"/>
                  </a:cubicBezTo>
                  <a:cubicBezTo>
                    <a:pt x="26" y="272"/>
                    <a:pt x="26" y="272"/>
                    <a:pt x="26" y="272"/>
                  </a:cubicBezTo>
                  <a:lnTo>
                    <a:pt x="19" y="26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0" name="Freeform 115"/>
            <p:cNvSpPr>
              <a:spLocks noEditPoints="1"/>
            </p:cNvSpPr>
            <p:nvPr/>
          </p:nvSpPr>
          <p:spPr bwMode="auto">
            <a:xfrm>
              <a:off x="1852613" y="2519364"/>
              <a:ext cx="260350" cy="258763"/>
            </a:xfrm>
            <a:custGeom>
              <a:avLst/>
              <a:gdLst>
                <a:gd name="T0" fmla="*/ 195 w 288"/>
                <a:gd name="T1" fmla="*/ 73 h 288"/>
                <a:gd name="T2" fmla="*/ 195 w 288"/>
                <a:gd name="T3" fmla="*/ 0 h 288"/>
                <a:gd name="T4" fmla="*/ 0 w 288"/>
                <a:gd name="T5" fmla="*/ 0 h 288"/>
                <a:gd name="T6" fmla="*/ 0 w 288"/>
                <a:gd name="T7" fmla="*/ 195 h 288"/>
                <a:gd name="T8" fmla="*/ 73 w 288"/>
                <a:gd name="T9" fmla="*/ 195 h 288"/>
                <a:gd name="T10" fmla="*/ 180 w 288"/>
                <a:gd name="T11" fmla="*/ 288 h 288"/>
                <a:gd name="T12" fmla="*/ 288 w 288"/>
                <a:gd name="T13" fmla="*/ 180 h 288"/>
                <a:gd name="T14" fmla="*/ 195 w 288"/>
                <a:gd name="T15" fmla="*/ 73 h 288"/>
                <a:gd name="T16" fmla="*/ 72 w 288"/>
                <a:gd name="T17" fmla="*/ 171 h 288"/>
                <a:gd name="T18" fmla="*/ 24 w 288"/>
                <a:gd name="T19" fmla="*/ 171 h 288"/>
                <a:gd name="T20" fmla="*/ 24 w 288"/>
                <a:gd name="T21" fmla="*/ 24 h 288"/>
                <a:gd name="T22" fmla="*/ 171 w 288"/>
                <a:gd name="T23" fmla="*/ 24 h 288"/>
                <a:gd name="T24" fmla="*/ 171 w 288"/>
                <a:gd name="T25" fmla="*/ 72 h 288"/>
                <a:gd name="T26" fmla="*/ 72 w 288"/>
                <a:gd name="T27" fmla="*/ 171 h 288"/>
                <a:gd name="T28" fmla="*/ 180 w 288"/>
                <a:gd name="T29" fmla="*/ 264 h 288"/>
                <a:gd name="T30" fmla="*/ 97 w 288"/>
                <a:gd name="T31" fmla="*/ 195 h 288"/>
                <a:gd name="T32" fmla="*/ 195 w 288"/>
                <a:gd name="T33" fmla="*/ 195 h 288"/>
                <a:gd name="T34" fmla="*/ 195 w 288"/>
                <a:gd name="T35" fmla="*/ 97 h 288"/>
                <a:gd name="T36" fmla="*/ 264 w 288"/>
                <a:gd name="T37" fmla="*/ 180 h 288"/>
                <a:gd name="T38" fmla="*/ 180 w 288"/>
                <a:gd name="T39" fmla="*/ 26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288">
                  <a:moveTo>
                    <a:pt x="195" y="73"/>
                  </a:moveTo>
                  <a:cubicBezTo>
                    <a:pt x="195" y="0"/>
                    <a:pt x="195" y="0"/>
                    <a:pt x="195" y="0"/>
                  </a:cubicBezTo>
                  <a:cubicBezTo>
                    <a:pt x="0" y="0"/>
                    <a:pt x="0" y="0"/>
                    <a:pt x="0" y="0"/>
                  </a:cubicBezTo>
                  <a:cubicBezTo>
                    <a:pt x="0" y="195"/>
                    <a:pt x="0" y="195"/>
                    <a:pt x="0" y="195"/>
                  </a:cubicBezTo>
                  <a:cubicBezTo>
                    <a:pt x="73" y="195"/>
                    <a:pt x="73" y="195"/>
                    <a:pt x="73" y="195"/>
                  </a:cubicBezTo>
                  <a:cubicBezTo>
                    <a:pt x="80" y="247"/>
                    <a:pt x="125" y="288"/>
                    <a:pt x="180" y="288"/>
                  </a:cubicBezTo>
                  <a:cubicBezTo>
                    <a:pt x="240" y="288"/>
                    <a:pt x="288" y="239"/>
                    <a:pt x="288" y="180"/>
                  </a:cubicBezTo>
                  <a:cubicBezTo>
                    <a:pt x="288" y="125"/>
                    <a:pt x="248" y="80"/>
                    <a:pt x="195" y="73"/>
                  </a:cubicBezTo>
                  <a:close/>
                  <a:moveTo>
                    <a:pt x="72" y="171"/>
                  </a:moveTo>
                  <a:cubicBezTo>
                    <a:pt x="24" y="171"/>
                    <a:pt x="24" y="171"/>
                    <a:pt x="24" y="171"/>
                  </a:cubicBezTo>
                  <a:cubicBezTo>
                    <a:pt x="24" y="24"/>
                    <a:pt x="24" y="24"/>
                    <a:pt x="24" y="24"/>
                  </a:cubicBezTo>
                  <a:cubicBezTo>
                    <a:pt x="171" y="24"/>
                    <a:pt x="171" y="24"/>
                    <a:pt x="171" y="24"/>
                  </a:cubicBezTo>
                  <a:cubicBezTo>
                    <a:pt x="171" y="72"/>
                    <a:pt x="171" y="72"/>
                    <a:pt x="171" y="72"/>
                  </a:cubicBezTo>
                  <a:cubicBezTo>
                    <a:pt x="119" y="76"/>
                    <a:pt x="77" y="118"/>
                    <a:pt x="72" y="171"/>
                  </a:cubicBezTo>
                  <a:close/>
                  <a:moveTo>
                    <a:pt x="180" y="264"/>
                  </a:moveTo>
                  <a:cubicBezTo>
                    <a:pt x="139" y="264"/>
                    <a:pt x="105" y="234"/>
                    <a:pt x="97" y="195"/>
                  </a:cubicBezTo>
                  <a:cubicBezTo>
                    <a:pt x="195" y="195"/>
                    <a:pt x="195" y="195"/>
                    <a:pt x="195" y="195"/>
                  </a:cubicBezTo>
                  <a:cubicBezTo>
                    <a:pt x="195" y="97"/>
                    <a:pt x="195" y="97"/>
                    <a:pt x="195" y="97"/>
                  </a:cubicBezTo>
                  <a:cubicBezTo>
                    <a:pt x="234" y="104"/>
                    <a:pt x="264" y="138"/>
                    <a:pt x="264" y="180"/>
                  </a:cubicBezTo>
                  <a:cubicBezTo>
                    <a:pt x="264" y="226"/>
                    <a:pt x="226" y="264"/>
                    <a:pt x="180" y="26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1" name="Freeform 116"/>
            <p:cNvSpPr/>
            <p:nvPr/>
          </p:nvSpPr>
          <p:spPr bwMode="auto">
            <a:xfrm>
              <a:off x="2041526" y="3094039"/>
              <a:ext cx="71438" cy="144463"/>
            </a:xfrm>
            <a:custGeom>
              <a:avLst/>
              <a:gdLst>
                <a:gd name="T0" fmla="*/ 0 w 45"/>
                <a:gd name="T1" fmla="*/ 0 h 91"/>
                <a:gd name="T2" fmla="*/ 0 w 45"/>
                <a:gd name="T3" fmla="*/ 0 h 91"/>
                <a:gd name="T4" fmla="*/ 0 w 45"/>
                <a:gd name="T5" fmla="*/ 22 h 91"/>
                <a:gd name="T6" fmla="*/ 23 w 45"/>
                <a:gd name="T7" fmla="*/ 45 h 91"/>
                <a:gd name="T8" fmla="*/ 0 w 45"/>
                <a:gd name="T9" fmla="*/ 69 h 91"/>
                <a:gd name="T10" fmla="*/ 0 w 45"/>
                <a:gd name="T11" fmla="*/ 91 h 91"/>
                <a:gd name="T12" fmla="*/ 0 w 45"/>
                <a:gd name="T13" fmla="*/ 91 h 91"/>
                <a:gd name="T14" fmla="*/ 45 w 45"/>
                <a:gd name="T15" fmla="*/ 45 h 91"/>
                <a:gd name="T16" fmla="*/ 0 w 45"/>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1">
                  <a:moveTo>
                    <a:pt x="0" y="0"/>
                  </a:moveTo>
                  <a:lnTo>
                    <a:pt x="0" y="0"/>
                  </a:lnTo>
                  <a:lnTo>
                    <a:pt x="0" y="22"/>
                  </a:lnTo>
                  <a:lnTo>
                    <a:pt x="23" y="45"/>
                  </a:lnTo>
                  <a:lnTo>
                    <a:pt x="0" y="69"/>
                  </a:lnTo>
                  <a:lnTo>
                    <a:pt x="0" y="91"/>
                  </a:lnTo>
                  <a:lnTo>
                    <a:pt x="0" y="91"/>
                  </a:lnTo>
                  <a:lnTo>
                    <a:pt x="45" y="45"/>
                  </a:lnTo>
                  <a:lnTo>
                    <a:pt x="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2" name="Freeform 117"/>
            <p:cNvSpPr/>
            <p:nvPr/>
          </p:nvSpPr>
          <p:spPr bwMode="auto">
            <a:xfrm>
              <a:off x="1854201" y="3094039"/>
              <a:ext cx="71438" cy="144463"/>
            </a:xfrm>
            <a:custGeom>
              <a:avLst/>
              <a:gdLst>
                <a:gd name="T0" fmla="*/ 45 w 45"/>
                <a:gd name="T1" fmla="*/ 22 h 91"/>
                <a:gd name="T2" fmla="*/ 45 w 45"/>
                <a:gd name="T3" fmla="*/ 0 h 91"/>
                <a:gd name="T4" fmla="*/ 45 w 45"/>
                <a:gd name="T5" fmla="*/ 0 h 91"/>
                <a:gd name="T6" fmla="*/ 0 w 45"/>
                <a:gd name="T7" fmla="*/ 45 h 91"/>
                <a:gd name="T8" fmla="*/ 45 w 45"/>
                <a:gd name="T9" fmla="*/ 91 h 91"/>
                <a:gd name="T10" fmla="*/ 45 w 45"/>
                <a:gd name="T11" fmla="*/ 91 h 91"/>
                <a:gd name="T12" fmla="*/ 45 w 45"/>
                <a:gd name="T13" fmla="*/ 69 h 91"/>
                <a:gd name="T14" fmla="*/ 22 w 45"/>
                <a:gd name="T15" fmla="*/ 45 h 91"/>
                <a:gd name="T16" fmla="*/ 45 w 45"/>
                <a:gd name="T1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1">
                  <a:moveTo>
                    <a:pt x="45" y="22"/>
                  </a:moveTo>
                  <a:lnTo>
                    <a:pt x="45" y="0"/>
                  </a:lnTo>
                  <a:lnTo>
                    <a:pt x="45" y="0"/>
                  </a:lnTo>
                  <a:lnTo>
                    <a:pt x="0" y="45"/>
                  </a:lnTo>
                  <a:lnTo>
                    <a:pt x="45" y="91"/>
                  </a:lnTo>
                  <a:lnTo>
                    <a:pt x="45" y="91"/>
                  </a:lnTo>
                  <a:lnTo>
                    <a:pt x="45" y="69"/>
                  </a:lnTo>
                  <a:lnTo>
                    <a:pt x="22" y="45"/>
                  </a:lnTo>
                  <a:lnTo>
                    <a:pt x="45" y="2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3" name="Rectangle 118"/>
            <p:cNvSpPr>
              <a:spLocks noChangeArrowheads="1"/>
            </p:cNvSpPr>
            <p:nvPr/>
          </p:nvSpPr>
          <p:spPr bwMode="auto">
            <a:xfrm>
              <a:off x="1925638" y="3154364"/>
              <a:ext cx="25400" cy="238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24" name="Rectangle 119"/>
            <p:cNvSpPr>
              <a:spLocks noChangeArrowheads="1"/>
            </p:cNvSpPr>
            <p:nvPr/>
          </p:nvSpPr>
          <p:spPr bwMode="auto">
            <a:xfrm>
              <a:off x="1971676" y="3154364"/>
              <a:ext cx="23813" cy="238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25" name="Rectangle 120"/>
            <p:cNvSpPr>
              <a:spLocks noChangeArrowheads="1"/>
            </p:cNvSpPr>
            <p:nvPr/>
          </p:nvSpPr>
          <p:spPr bwMode="auto">
            <a:xfrm>
              <a:off x="2016126" y="3154364"/>
              <a:ext cx="25400" cy="238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26" name="Freeform 121"/>
            <p:cNvSpPr>
              <a:spLocks noEditPoints="1"/>
            </p:cNvSpPr>
            <p:nvPr/>
          </p:nvSpPr>
          <p:spPr bwMode="auto">
            <a:xfrm>
              <a:off x="8591551" y="2517776"/>
              <a:ext cx="260350" cy="260350"/>
            </a:xfrm>
            <a:custGeom>
              <a:avLst/>
              <a:gdLst>
                <a:gd name="T0" fmla="*/ 266 w 288"/>
                <a:gd name="T1" fmla="*/ 85 h 288"/>
                <a:gd name="T2" fmla="*/ 260 w 288"/>
                <a:gd name="T3" fmla="*/ 86 h 288"/>
                <a:gd name="T4" fmla="*/ 203 w 288"/>
                <a:gd name="T5" fmla="*/ 26 h 288"/>
                <a:gd name="T6" fmla="*/ 144 w 288"/>
                <a:gd name="T7" fmla="*/ 0 h 288"/>
                <a:gd name="T8" fmla="*/ 86 w 288"/>
                <a:gd name="T9" fmla="*/ 26 h 288"/>
                <a:gd name="T10" fmla="*/ 28 w 288"/>
                <a:gd name="T11" fmla="*/ 86 h 288"/>
                <a:gd name="T12" fmla="*/ 22 w 288"/>
                <a:gd name="T13" fmla="*/ 85 h 288"/>
                <a:gd name="T14" fmla="*/ 0 w 288"/>
                <a:gd name="T15" fmla="*/ 144 h 288"/>
                <a:gd name="T16" fmla="*/ 22 w 288"/>
                <a:gd name="T17" fmla="*/ 203 h 288"/>
                <a:gd name="T18" fmla="*/ 28 w 288"/>
                <a:gd name="T19" fmla="*/ 202 h 288"/>
                <a:gd name="T20" fmla="*/ 86 w 288"/>
                <a:gd name="T21" fmla="*/ 262 h 288"/>
                <a:gd name="T22" fmla="*/ 144 w 288"/>
                <a:gd name="T23" fmla="*/ 288 h 288"/>
                <a:gd name="T24" fmla="*/ 203 w 288"/>
                <a:gd name="T25" fmla="*/ 262 h 288"/>
                <a:gd name="T26" fmla="*/ 260 w 288"/>
                <a:gd name="T27" fmla="*/ 202 h 288"/>
                <a:gd name="T28" fmla="*/ 266 w 288"/>
                <a:gd name="T29" fmla="*/ 203 h 288"/>
                <a:gd name="T30" fmla="*/ 288 w 288"/>
                <a:gd name="T31" fmla="*/ 144 h 288"/>
                <a:gd name="T32" fmla="*/ 266 w 288"/>
                <a:gd name="T33" fmla="*/ 189 h 288"/>
                <a:gd name="T34" fmla="*/ 216 w 288"/>
                <a:gd name="T35" fmla="*/ 144 h 288"/>
                <a:gd name="T36" fmla="*/ 266 w 288"/>
                <a:gd name="T37" fmla="*/ 100 h 288"/>
                <a:gd name="T38" fmla="*/ 266 w 288"/>
                <a:gd name="T39" fmla="*/ 189 h 288"/>
                <a:gd name="T40" fmla="*/ 144 w 288"/>
                <a:gd name="T41" fmla="*/ 274 h 288"/>
                <a:gd name="T42" fmla="*/ 114 w 288"/>
                <a:gd name="T43" fmla="*/ 209 h 288"/>
                <a:gd name="T44" fmla="*/ 175 w 288"/>
                <a:gd name="T45" fmla="*/ 209 h 288"/>
                <a:gd name="T46" fmla="*/ 181 w 288"/>
                <a:gd name="T47" fmla="*/ 196 h 288"/>
                <a:gd name="T48" fmla="*/ 168 w 288"/>
                <a:gd name="T49" fmla="*/ 196 h 288"/>
                <a:gd name="T50" fmla="*/ 120 w 288"/>
                <a:gd name="T51" fmla="*/ 196 h 288"/>
                <a:gd name="T52" fmla="*/ 107 w 288"/>
                <a:gd name="T53" fmla="*/ 196 h 288"/>
                <a:gd name="T54" fmla="*/ 86 w 288"/>
                <a:gd name="T55" fmla="*/ 187 h 288"/>
                <a:gd name="T56" fmla="*/ 92 w 288"/>
                <a:gd name="T57" fmla="*/ 168 h 288"/>
                <a:gd name="T58" fmla="*/ 92 w 288"/>
                <a:gd name="T59" fmla="*/ 120 h 288"/>
                <a:gd name="T60" fmla="*/ 86 w 288"/>
                <a:gd name="T61" fmla="*/ 101 h 288"/>
                <a:gd name="T62" fmla="*/ 107 w 288"/>
                <a:gd name="T63" fmla="*/ 92 h 288"/>
                <a:gd name="T64" fmla="*/ 120 w 288"/>
                <a:gd name="T65" fmla="*/ 92 h 288"/>
                <a:gd name="T66" fmla="*/ 168 w 288"/>
                <a:gd name="T67" fmla="*/ 92 h 288"/>
                <a:gd name="T68" fmla="*/ 181 w 288"/>
                <a:gd name="T69" fmla="*/ 92 h 288"/>
                <a:gd name="T70" fmla="*/ 202 w 288"/>
                <a:gd name="T71" fmla="*/ 101 h 288"/>
                <a:gd name="T72" fmla="*/ 196 w 288"/>
                <a:gd name="T73" fmla="*/ 120 h 288"/>
                <a:gd name="T74" fmla="*/ 196 w 288"/>
                <a:gd name="T75" fmla="*/ 168 h 288"/>
                <a:gd name="T76" fmla="*/ 202 w 288"/>
                <a:gd name="T77" fmla="*/ 187 h 288"/>
                <a:gd name="T78" fmla="*/ 181 w 288"/>
                <a:gd name="T79" fmla="*/ 196 h 288"/>
                <a:gd name="T80" fmla="*/ 22 w 288"/>
                <a:gd name="T81" fmla="*/ 100 h 288"/>
                <a:gd name="T82" fmla="*/ 72 w 288"/>
                <a:gd name="T83" fmla="*/ 144 h 288"/>
                <a:gd name="T84" fmla="*/ 22 w 288"/>
                <a:gd name="T85" fmla="*/ 189 h 288"/>
                <a:gd name="T86" fmla="*/ 144 w 288"/>
                <a:gd name="T87" fmla="*/ 14 h 288"/>
                <a:gd name="T88" fmla="*/ 175 w 288"/>
                <a:gd name="T89" fmla="*/ 79 h 288"/>
                <a:gd name="T90" fmla="*/ 114 w 288"/>
                <a:gd name="T91" fmla="*/ 79 h 288"/>
                <a:gd name="T92" fmla="*/ 144 w 288"/>
                <a:gd name="T93" fmla="*/ 1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7" name="Freeform 122"/>
            <p:cNvSpPr/>
            <p:nvPr/>
          </p:nvSpPr>
          <p:spPr bwMode="auto">
            <a:xfrm>
              <a:off x="8591551" y="4070351"/>
              <a:ext cx="261938" cy="261938"/>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8" name="Freeform 123"/>
            <p:cNvSpPr/>
            <p:nvPr/>
          </p:nvSpPr>
          <p:spPr bwMode="auto">
            <a:xfrm>
              <a:off x="928688" y="3036889"/>
              <a:ext cx="33338" cy="80963"/>
            </a:xfrm>
            <a:custGeom>
              <a:avLst/>
              <a:gdLst>
                <a:gd name="T0" fmla="*/ 18 w 36"/>
                <a:gd name="T1" fmla="*/ 0 h 91"/>
                <a:gd name="T2" fmla="*/ 0 w 36"/>
                <a:gd name="T3" fmla="*/ 14 h 91"/>
                <a:gd name="T4" fmla="*/ 0 w 36"/>
                <a:gd name="T5" fmla="*/ 77 h 91"/>
                <a:gd name="T6" fmla="*/ 18 w 36"/>
                <a:gd name="T7" fmla="*/ 91 h 91"/>
                <a:gd name="T8" fmla="*/ 36 w 36"/>
                <a:gd name="T9" fmla="*/ 77 h 91"/>
                <a:gd name="T10" fmla="*/ 36 w 36"/>
                <a:gd name="T11" fmla="*/ 14 h 91"/>
                <a:gd name="T12" fmla="*/ 18 w 3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6" h="91">
                  <a:moveTo>
                    <a:pt x="18" y="0"/>
                  </a:moveTo>
                  <a:cubicBezTo>
                    <a:pt x="8" y="0"/>
                    <a:pt x="0" y="6"/>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6"/>
                    <a:pt x="28" y="0"/>
                    <a:pt x="18"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29" name="Freeform 124"/>
            <p:cNvSpPr/>
            <p:nvPr/>
          </p:nvSpPr>
          <p:spPr bwMode="auto">
            <a:xfrm>
              <a:off x="928688" y="3214689"/>
              <a:ext cx="33338" cy="80963"/>
            </a:xfrm>
            <a:custGeom>
              <a:avLst/>
              <a:gdLst>
                <a:gd name="T0" fmla="*/ 18 w 36"/>
                <a:gd name="T1" fmla="*/ 0 h 91"/>
                <a:gd name="T2" fmla="*/ 0 w 36"/>
                <a:gd name="T3" fmla="*/ 14 h 91"/>
                <a:gd name="T4" fmla="*/ 0 w 36"/>
                <a:gd name="T5" fmla="*/ 77 h 91"/>
                <a:gd name="T6" fmla="*/ 18 w 36"/>
                <a:gd name="T7" fmla="*/ 91 h 91"/>
                <a:gd name="T8" fmla="*/ 36 w 36"/>
                <a:gd name="T9" fmla="*/ 77 h 91"/>
                <a:gd name="T10" fmla="*/ 36 w 36"/>
                <a:gd name="T11" fmla="*/ 14 h 91"/>
                <a:gd name="T12" fmla="*/ 18 w 3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6" h="91">
                  <a:moveTo>
                    <a:pt x="18" y="0"/>
                  </a:moveTo>
                  <a:cubicBezTo>
                    <a:pt x="8" y="0"/>
                    <a:pt x="0" y="7"/>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7"/>
                    <a:pt x="28" y="0"/>
                    <a:pt x="18"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0" name="Freeform 125"/>
            <p:cNvSpPr/>
            <p:nvPr/>
          </p:nvSpPr>
          <p:spPr bwMode="auto">
            <a:xfrm>
              <a:off x="993776" y="3149601"/>
              <a:ext cx="80963" cy="33338"/>
            </a:xfrm>
            <a:custGeom>
              <a:avLst/>
              <a:gdLst>
                <a:gd name="T0" fmla="*/ 77 w 91"/>
                <a:gd name="T1" fmla="*/ 0 h 36"/>
                <a:gd name="T2" fmla="*/ 14 w 91"/>
                <a:gd name="T3" fmla="*/ 0 h 36"/>
                <a:gd name="T4" fmla="*/ 0 w 91"/>
                <a:gd name="T5" fmla="*/ 18 h 36"/>
                <a:gd name="T6" fmla="*/ 14 w 91"/>
                <a:gd name="T7" fmla="*/ 36 h 36"/>
                <a:gd name="T8" fmla="*/ 77 w 91"/>
                <a:gd name="T9" fmla="*/ 36 h 36"/>
                <a:gd name="T10" fmla="*/ 91 w 91"/>
                <a:gd name="T11" fmla="*/ 18 h 36"/>
                <a:gd name="T12" fmla="*/ 77 w 9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 h="36">
                  <a:moveTo>
                    <a:pt x="77" y="0"/>
                  </a:moveTo>
                  <a:cubicBezTo>
                    <a:pt x="14" y="0"/>
                    <a:pt x="14" y="0"/>
                    <a:pt x="14" y="0"/>
                  </a:cubicBezTo>
                  <a:cubicBezTo>
                    <a:pt x="7" y="0"/>
                    <a:pt x="0" y="9"/>
                    <a:pt x="0" y="18"/>
                  </a:cubicBezTo>
                  <a:cubicBezTo>
                    <a:pt x="0" y="28"/>
                    <a:pt x="7" y="36"/>
                    <a:pt x="14" y="36"/>
                  </a:cubicBezTo>
                  <a:cubicBezTo>
                    <a:pt x="77" y="36"/>
                    <a:pt x="77" y="36"/>
                    <a:pt x="77" y="36"/>
                  </a:cubicBezTo>
                  <a:cubicBezTo>
                    <a:pt x="85" y="36"/>
                    <a:pt x="91" y="28"/>
                    <a:pt x="91" y="18"/>
                  </a:cubicBezTo>
                  <a:cubicBezTo>
                    <a:pt x="91" y="9"/>
                    <a:pt x="85" y="0"/>
                    <a:pt x="77"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1" name="Freeform 126"/>
            <p:cNvSpPr/>
            <p:nvPr/>
          </p:nvSpPr>
          <p:spPr bwMode="auto">
            <a:xfrm>
              <a:off x="815976" y="3149601"/>
              <a:ext cx="82550" cy="33338"/>
            </a:xfrm>
            <a:custGeom>
              <a:avLst/>
              <a:gdLst>
                <a:gd name="T0" fmla="*/ 91 w 91"/>
                <a:gd name="T1" fmla="*/ 18 h 36"/>
                <a:gd name="T2" fmla="*/ 77 w 91"/>
                <a:gd name="T3" fmla="*/ 0 h 36"/>
                <a:gd name="T4" fmla="*/ 14 w 91"/>
                <a:gd name="T5" fmla="*/ 0 h 36"/>
                <a:gd name="T6" fmla="*/ 0 w 91"/>
                <a:gd name="T7" fmla="*/ 18 h 36"/>
                <a:gd name="T8" fmla="*/ 14 w 91"/>
                <a:gd name="T9" fmla="*/ 36 h 36"/>
                <a:gd name="T10" fmla="*/ 77 w 91"/>
                <a:gd name="T11" fmla="*/ 36 h 36"/>
                <a:gd name="T12" fmla="*/ 91 w 9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91" h="36">
                  <a:moveTo>
                    <a:pt x="91" y="18"/>
                  </a:moveTo>
                  <a:cubicBezTo>
                    <a:pt x="91" y="9"/>
                    <a:pt x="84" y="0"/>
                    <a:pt x="77" y="0"/>
                  </a:cubicBezTo>
                  <a:cubicBezTo>
                    <a:pt x="14" y="0"/>
                    <a:pt x="14" y="0"/>
                    <a:pt x="14" y="0"/>
                  </a:cubicBezTo>
                  <a:cubicBezTo>
                    <a:pt x="6" y="0"/>
                    <a:pt x="0" y="9"/>
                    <a:pt x="0" y="18"/>
                  </a:cubicBezTo>
                  <a:cubicBezTo>
                    <a:pt x="0" y="28"/>
                    <a:pt x="6" y="36"/>
                    <a:pt x="14" y="36"/>
                  </a:cubicBezTo>
                  <a:cubicBezTo>
                    <a:pt x="77" y="36"/>
                    <a:pt x="77" y="36"/>
                    <a:pt x="77" y="36"/>
                  </a:cubicBezTo>
                  <a:cubicBezTo>
                    <a:pt x="84" y="36"/>
                    <a:pt x="91" y="28"/>
                    <a:pt x="91" y="1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2" name="Freeform 127"/>
            <p:cNvSpPr/>
            <p:nvPr/>
          </p:nvSpPr>
          <p:spPr bwMode="auto">
            <a:xfrm>
              <a:off x="971551" y="3067051"/>
              <a:ext cx="73025" cy="73025"/>
            </a:xfrm>
            <a:custGeom>
              <a:avLst/>
              <a:gdLst>
                <a:gd name="T0" fmla="*/ 31 w 81"/>
                <a:gd name="T1" fmla="*/ 75 h 81"/>
                <a:gd name="T2" fmla="*/ 76 w 81"/>
                <a:gd name="T3" fmla="*/ 31 h 81"/>
                <a:gd name="T4" fmla="*/ 73 w 81"/>
                <a:gd name="T5" fmla="*/ 8 h 81"/>
                <a:gd name="T6" fmla="*/ 50 w 81"/>
                <a:gd name="T7" fmla="*/ 5 h 81"/>
                <a:gd name="T8" fmla="*/ 6 w 81"/>
                <a:gd name="T9" fmla="*/ 50 h 81"/>
                <a:gd name="T10" fmla="*/ 9 w 81"/>
                <a:gd name="T11" fmla="*/ 72 h 81"/>
                <a:gd name="T12" fmla="*/ 31 w 81"/>
                <a:gd name="T13" fmla="*/ 75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31" y="75"/>
                  </a:moveTo>
                  <a:cubicBezTo>
                    <a:pt x="76" y="31"/>
                    <a:pt x="76" y="31"/>
                    <a:pt x="76" y="31"/>
                  </a:cubicBezTo>
                  <a:cubicBezTo>
                    <a:pt x="81" y="25"/>
                    <a:pt x="80" y="15"/>
                    <a:pt x="73" y="8"/>
                  </a:cubicBezTo>
                  <a:cubicBezTo>
                    <a:pt x="66" y="1"/>
                    <a:pt x="56" y="0"/>
                    <a:pt x="50" y="5"/>
                  </a:cubicBezTo>
                  <a:cubicBezTo>
                    <a:pt x="6" y="50"/>
                    <a:pt x="6" y="50"/>
                    <a:pt x="6" y="50"/>
                  </a:cubicBezTo>
                  <a:cubicBezTo>
                    <a:pt x="0" y="55"/>
                    <a:pt x="2" y="65"/>
                    <a:pt x="9" y="72"/>
                  </a:cubicBezTo>
                  <a:cubicBezTo>
                    <a:pt x="16" y="79"/>
                    <a:pt x="26" y="81"/>
                    <a:pt x="31" y="7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3" name="Freeform 128"/>
            <p:cNvSpPr/>
            <p:nvPr/>
          </p:nvSpPr>
          <p:spPr bwMode="auto">
            <a:xfrm>
              <a:off x="846138" y="3192464"/>
              <a:ext cx="73025" cy="73025"/>
            </a:xfrm>
            <a:custGeom>
              <a:avLst/>
              <a:gdLst>
                <a:gd name="T0" fmla="*/ 50 w 81"/>
                <a:gd name="T1" fmla="*/ 5 h 80"/>
                <a:gd name="T2" fmla="*/ 5 w 81"/>
                <a:gd name="T3" fmla="*/ 49 h 80"/>
                <a:gd name="T4" fmla="*/ 8 w 81"/>
                <a:gd name="T5" fmla="*/ 72 h 80"/>
                <a:gd name="T6" fmla="*/ 31 w 81"/>
                <a:gd name="T7" fmla="*/ 75 h 80"/>
                <a:gd name="T8" fmla="*/ 75 w 81"/>
                <a:gd name="T9" fmla="*/ 30 h 80"/>
                <a:gd name="T10" fmla="*/ 72 w 81"/>
                <a:gd name="T11" fmla="*/ 8 h 80"/>
                <a:gd name="T12" fmla="*/ 50 w 81"/>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50" y="5"/>
                  </a:moveTo>
                  <a:cubicBezTo>
                    <a:pt x="5" y="49"/>
                    <a:pt x="5" y="49"/>
                    <a:pt x="5" y="49"/>
                  </a:cubicBezTo>
                  <a:cubicBezTo>
                    <a:pt x="0" y="55"/>
                    <a:pt x="1" y="65"/>
                    <a:pt x="8" y="72"/>
                  </a:cubicBezTo>
                  <a:cubicBezTo>
                    <a:pt x="15" y="79"/>
                    <a:pt x="25" y="80"/>
                    <a:pt x="31" y="75"/>
                  </a:cubicBezTo>
                  <a:cubicBezTo>
                    <a:pt x="75" y="30"/>
                    <a:pt x="75" y="30"/>
                    <a:pt x="75" y="30"/>
                  </a:cubicBezTo>
                  <a:cubicBezTo>
                    <a:pt x="81" y="25"/>
                    <a:pt x="79" y="15"/>
                    <a:pt x="72" y="8"/>
                  </a:cubicBezTo>
                  <a:cubicBezTo>
                    <a:pt x="65" y="1"/>
                    <a:pt x="55" y="0"/>
                    <a:pt x="50" y="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4" name="Freeform 129"/>
            <p:cNvSpPr/>
            <p:nvPr/>
          </p:nvSpPr>
          <p:spPr bwMode="auto">
            <a:xfrm>
              <a:off x="971551" y="3192464"/>
              <a:ext cx="73025" cy="73025"/>
            </a:xfrm>
            <a:custGeom>
              <a:avLst/>
              <a:gdLst>
                <a:gd name="T0" fmla="*/ 31 w 81"/>
                <a:gd name="T1" fmla="*/ 5 h 81"/>
                <a:gd name="T2" fmla="*/ 9 w 81"/>
                <a:gd name="T3" fmla="*/ 8 h 81"/>
                <a:gd name="T4" fmla="*/ 6 w 81"/>
                <a:gd name="T5" fmla="*/ 31 h 81"/>
                <a:gd name="T6" fmla="*/ 50 w 81"/>
                <a:gd name="T7" fmla="*/ 75 h 81"/>
                <a:gd name="T8" fmla="*/ 73 w 81"/>
                <a:gd name="T9" fmla="*/ 72 h 81"/>
                <a:gd name="T10" fmla="*/ 76 w 81"/>
                <a:gd name="T11" fmla="*/ 50 h 81"/>
                <a:gd name="T12" fmla="*/ 31 w 81"/>
                <a:gd name="T13" fmla="*/ 5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31" y="5"/>
                  </a:moveTo>
                  <a:cubicBezTo>
                    <a:pt x="26" y="0"/>
                    <a:pt x="16" y="1"/>
                    <a:pt x="9" y="8"/>
                  </a:cubicBezTo>
                  <a:cubicBezTo>
                    <a:pt x="1" y="15"/>
                    <a:pt x="0" y="25"/>
                    <a:pt x="6" y="31"/>
                  </a:cubicBezTo>
                  <a:cubicBezTo>
                    <a:pt x="50" y="75"/>
                    <a:pt x="50" y="75"/>
                    <a:pt x="50" y="75"/>
                  </a:cubicBezTo>
                  <a:cubicBezTo>
                    <a:pt x="55" y="81"/>
                    <a:pt x="66" y="79"/>
                    <a:pt x="73" y="72"/>
                  </a:cubicBezTo>
                  <a:cubicBezTo>
                    <a:pt x="80" y="65"/>
                    <a:pt x="81" y="55"/>
                    <a:pt x="76" y="50"/>
                  </a:cubicBezTo>
                  <a:lnTo>
                    <a:pt x="31" y="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5" name="Freeform 130"/>
            <p:cNvSpPr/>
            <p:nvPr/>
          </p:nvSpPr>
          <p:spPr bwMode="auto">
            <a:xfrm>
              <a:off x="846138" y="3067051"/>
              <a:ext cx="73025" cy="73025"/>
            </a:xfrm>
            <a:custGeom>
              <a:avLst/>
              <a:gdLst>
                <a:gd name="T0" fmla="*/ 50 w 80"/>
                <a:gd name="T1" fmla="*/ 76 h 81"/>
                <a:gd name="T2" fmla="*/ 72 w 80"/>
                <a:gd name="T3" fmla="*/ 73 h 81"/>
                <a:gd name="T4" fmla="*/ 75 w 80"/>
                <a:gd name="T5" fmla="*/ 50 h 81"/>
                <a:gd name="T6" fmla="*/ 30 w 80"/>
                <a:gd name="T7" fmla="*/ 6 h 81"/>
                <a:gd name="T8" fmla="*/ 8 w 80"/>
                <a:gd name="T9" fmla="*/ 9 h 81"/>
                <a:gd name="T10" fmla="*/ 5 w 80"/>
                <a:gd name="T11" fmla="*/ 31 h 81"/>
                <a:gd name="T12" fmla="*/ 50 w 80"/>
                <a:gd name="T13" fmla="*/ 76 h 81"/>
              </a:gdLst>
              <a:ahLst/>
              <a:cxnLst>
                <a:cxn ang="0">
                  <a:pos x="T0" y="T1"/>
                </a:cxn>
                <a:cxn ang="0">
                  <a:pos x="T2" y="T3"/>
                </a:cxn>
                <a:cxn ang="0">
                  <a:pos x="T4" y="T5"/>
                </a:cxn>
                <a:cxn ang="0">
                  <a:pos x="T6" y="T7"/>
                </a:cxn>
                <a:cxn ang="0">
                  <a:pos x="T8" y="T9"/>
                </a:cxn>
                <a:cxn ang="0">
                  <a:pos x="T10" y="T11"/>
                </a:cxn>
                <a:cxn ang="0">
                  <a:pos x="T12" y="T13"/>
                </a:cxn>
              </a:cxnLst>
              <a:rect l="0" t="0" r="r" b="b"/>
              <a:pathLst>
                <a:path w="80" h="81">
                  <a:moveTo>
                    <a:pt x="50" y="76"/>
                  </a:moveTo>
                  <a:cubicBezTo>
                    <a:pt x="55" y="81"/>
                    <a:pt x="65" y="80"/>
                    <a:pt x="72" y="73"/>
                  </a:cubicBezTo>
                  <a:cubicBezTo>
                    <a:pt x="79" y="66"/>
                    <a:pt x="80" y="56"/>
                    <a:pt x="75" y="50"/>
                  </a:cubicBezTo>
                  <a:cubicBezTo>
                    <a:pt x="30" y="6"/>
                    <a:pt x="30" y="6"/>
                    <a:pt x="30" y="6"/>
                  </a:cubicBezTo>
                  <a:cubicBezTo>
                    <a:pt x="25" y="0"/>
                    <a:pt x="15" y="2"/>
                    <a:pt x="8" y="9"/>
                  </a:cubicBezTo>
                  <a:cubicBezTo>
                    <a:pt x="1" y="16"/>
                    <a:pt x="0" y="26"/>
                    <a:pt x="5" y="31"/>
                  </a:cubicBezTo>
                  <a:lnTo>
                    <a:pt x="50" y="7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6" name="Freeform 131"/>
            <p:cNvSpPr/>
            <p:nvPr/>
          </p:nvSpPr>
          <p:spPr bwMode="auto">
            <a:xfrm>
              <a:off x="1454151" y="3036889"/>
              <a:ext cx="20638" cy="73025"/>
            </a:xfrm>
            <a:custGeom>
              <a:avLst/>
              <a:gdLst>
                <a:gd name="T0" fmla="*/ 21 w 24"/>
                <a:gd name="T1" fmla="*/ 3 h 81"/>
                <a:gd name="T2" fmla="*/ 12 w 24"/>
                <a:gd name="T3" fmla="*/ 0 h 81"/>
                <a:gd name="T4" fmla="*/ 11 w 24"/>
                <a:gd name="T5" fmla="*/ 0 h 81"/>
                <a:gd name="T6" fmla="*/ 3 w 24"/>
                <a:gd name="T7" fmla="*/ 3 h 81"/>
                <a:gd name="T8" fmla="*/ 0 w 24"/>
                <a:gd name="T9" fmla="*/ 7 h 81"/>
                <a:gd name="T10" fmla="*/ 0 w 24"/>
                <a:gd name="T11" fmla="*/ 73 h 81"/>
                <a:gd name="T12" fmla="*/ 3 w 24"/>
                <a:gd name="T13" fmla="*/ 78 h 81"/>
                <a:gd name="T14" fmla="*/ 12 w 24"/>
                <a:gd name="T15" fmla="*/ 81 h 81"/>
                <a:gd name="T16" fmla="*/ 21 w 24"/>
                <a:gd name="T17" fmla="*/ 78 h 81"/>
                <a:gd name="T18" fmla="*/ 24 w 24"/>
                <a:gd name="T19" fmla="*/ 73 h 81"/>
                <a:gd name="T20" fmla="*/ 24 w 24"/>
                <a:gd name="T21" fmla="*/ 7 h 81"/>
                <a:gd name="T22" fmla="*/ 21 w 24"/>
                <a:gd name="T23"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81">
                  <a:moveTo>
                    <a:pt x="21" y="3"/>
                  </a:moveTo>
                  <a:cubicBezTo>
                    <a:pt x="19" y="1"/>
                    <a:pt x="15" y="0"/>
                    <a:pt x="12" y="0"/>
                  </a:cubicBezTo>
                  <a:cubicBezTo>
                    <a:pt x="11" y="0"/>
                    <a:pt x="11" y="0"/>
                    <a:pt x="11" y="0"/>
                  </a:cubicBezTo>
                  <a:cubicBezTo>
                    <a:pt x="8" y="0"/>
                    <a:pt x="5" y="1"/>
                    <a:pt x="3" y="3"/>
                  </a:cubicBezTo>
                  <a:cubicBezTo>
                    <a:pt x="1" y="4"/>
                    <a:pt x="0" y="6"/>
                    <a:pt x="0" y="7"/>
                  </a:cubicBezTo>
                  <a:cubicBezTo>
                    <a:pt x="0" y="73"/>
                    <a:pt x="0" y="73"/>
                    <a:pt x="0" y="73"/>
                  </a:cubicBezTo>
                  <a:cubicBezTo>
                    <a:pt x="0" y="75"/>
                    <a:pt x="1" y="77"/>
                    <a:pt x="3" y="78"/>
                  </a:cubicBezTo>
                  <a:cubicBezTo>
                    <a:pt x="5" y="80"/>
                    <a:pt x="8" y="81"/>
                    <a:pt x="12" y="81"/>
                  </a:cubicBezTo>
                  <a:cubicBezTo>
                    <a:pt x="15" y="81"/>
                    <a:pt x="19" y="80"/>
                    <a:pt x="21" y="78"/>
                  </a:cubicBezTo>
                  <a:cubicBezTo>
                    <a:pt x="23" y="77"/>
                    <a:pt x="24" y="75"/>
                    <a:pt x="24" y="73"/>
                  </a:cubicBezTo>
                  <a:cubicBezTo>
                    <a:pt x="24" y="7"/>
                    <a:pt x="24" y="7"/>
                    <a:pt x="24" y="7"/>
                  </a:cubicBezTo>
                  <a:cubicBezTo>
                    <a:pt x="24" y="6"/>
                    <a:pt x="23" y="4"/>
                    <a:pt x="21" y="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7" name="Freeform 132"/>
            <p:cNvSpPr/>
            <p:nvPr/>
          </p:nvSpPr>
          <p:spPr bwMode="auto">
            <a:xfrm>
              <a:off x="1454151" y="3222626"/>
              <a:ext cx="20638" cy="73025"/>
            </a:xfrm>
            <a:custGeom>
              <a:avLst/>
              <a:gdLst>
                <a:gd name="T0" fmla="*/ 21 w 24"/>
                <a:gd name="T1" fmla="*/ 3 h 81"/>
                <a:gd name="T2" fmla="*/ 12 w 24"/>
                <a:gd name="T3" fmla="*/ 0 h 81"/>
                <a:gd name="T4" fmla="*/ 3 w 24"/>
                <a:gd name="T5" fmla="*/ 3 h 81"/>
                <a:gd name="T6" fmla="*/ 0 w 24"/>
                <a:gd name="T7" fmla="*/ 8 h 81"/>
                <a:gd name="T8" fmla="*/ 0 w 24"/>
                <a:gd name="T9" fmla="*/ 74 h 81"/>
                <a:gd name="T10" fmla="*/ 3 w 24"/>
                <a:gd name="T11" fmla="*/ 78 h 81"/>
                <a:gd name="T12" fmla="*/ 12 w 24"/>
                <a:gd name="T13" fmla="*/ 81 h 81"/>
                <a:gd name="T14" fmla="*/ 21 w 24"/>
                <a:gd name="T15" fmla="*/ 78 h 81"/>
                <a:gd name="T16" fmla="*/ 24 w 24"/>
                <a:gd name="T17" fmla="*/ 74 h 81"/>
                <a:gd name="T18" fmla="*/ 24 w 24"/>
                <a:gd name="T19" fmla="*/ 8 h 81"/>
                <a:gd name="T20" fmla="*/ 21 w 24"/>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81">
                  <a:moveTo>
                    <a:pt x="21" y="3"/>
                  </a:moveTo>
                  <a:cubicBezTo>
                    <a:pt x="19" y="1"/>
                    <a:pt x="15" y="0"/>
                    <a:pt x="12" y="0"/>
                  </a:cubicBezTo>
                  <a:cubicBezTo>
                    <a:pt x="8" y="0"/>
                    <a:pt x="5" y="1"/>
                    <a:pt x="3" y="3"/>
                  </a:cubicBezTo>
                  <a:cubicBezTo>
                    <a:pt x="1" y="4"/>
                    <a:pt x="0" y="6"/>
                    <a:pt x="0" y="8"/>
                  </a:cubicBezTo>
                  <a:cubicBezTo>
                    <a:pt x="0" y="74"/>
                    <a:pt x="0" y="74"/>
                    <a:pt x="0" y="74"/>
                  </a:cubicBezTo>
                  <a:cubicBezTo>
                    <a:pt x="0" y="75"/>
                    <a:pt x="1" y="77"/>
                    <a:pt x="3" y="78"/>
                  </a:cubicBezTo>
                  <a:cubicBezTo>
                    <a:pt x="5" y="80"/>
                    <a:pt x="8" y="81"/>
                    <a:pt x="12" y="81"/>
                  </a:cubicBezTo>
                  <a:cubicBezTo>
                    <a:pt x="15" y="81"/>
                    <a:pt x="19" y="80"/>
                    <a:pt x="21" y="78"/>
                  </a:cubicBezTo>
                  <a:cubicBezTo>
                    <a:pt x="23" y="77"/>
                    <a:pt x="24" y="75"/>
                    <a:pt x="24" y="74"/>
                  </a:cubicBezTo>
                  <a:cubicBezTo>
                    <a:pt x="24" y="8"/>
                    <a:pt x="24" y="8"/>
                    <a:pt x="24" y="8"/>
                  </a:cubicBezTo>
                  <a:cubicBezTo>
                    <a:pt x="24" y="6"/>
                    <a:pt x="23" y="4"/>
                    <a:pt x="21" y="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8" name="Freeform 133"/>
            <p:cNvSpPr/>
            <p:nvPr/>
          </p:nvSpPr>
          <p:spPr bwMode="auto">
            <a:xfrm>
              <a:off x="1522413" y="3155951"/>
              <a:ext cx="71438" cy="20638"/>
            </a:xfrm>
            <a:custGeom>
              <a:avLst/>
              <a:gdLst>
                <a:gd name="T0" fmla="*/ 78 w 80"/>
                <a:gd name="T1" fmla="*/ 3 h 24"/>
                <a:gd name="T2" fmla="*/ 73 w 80"/>
                <a:gd name="T3" fmla="*/ 0 h 24"/>
                <a:gd name="T4" fmla="*/ 7 w 80"/>
                <a:gd name="T5" fmla="*/ 0 h 24"/>
                <a:gd name="T6" fmla="*/ 2 w 80"/>
                <a:gd name="T7" fmla="*/ 3 h 24"/>
                <a:gd name="T8" fmla="*/ 0 w 80"/>
                <a:gd name="T9" fmla="*/ 12 h 24"/>
                <a:gd name="T10" fmla="*/ 2 w 80"/>
                <a:gd name="T11" fmla="*/ 21 h 24"/>
                <a:gd name="T12" fmla="*/ 7 w 80"/>
                <a:gd name="T13" fmla="*/ 24 h 24"/>
                <a:gd name="T14" fmla="*/ 73 w 80"/>
                <a:gd name="T15" fmla="*/ 24 h 24"/>
                <a:gd name="T16" fmla="*/ 78 w 80"/>
                <a:gd name="T17" fmla="*/ 21 h 24"/>
                <a:gd name="T18" fmla="*/ 80 w 80"/>
                <a:gd name="T19" fmla="*/ 12 h 24"/>
                <a:gd name="T20" fmla="*/ 80 w 80"/>
                <a:gd name="T21" fmla="*/ 12 h 24"/>
                <a:gd name="T22" fmla="*/ 78 w 80"/>
                <a:gd name="T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24">
                  <a:moveTo>
                    <a:pt x="78" y="3"/>
                  </a:moveTo>
                  <a:cubicBezTo>
                    <a:pt x="76" y="1"/>
                    <a:pt x="74" y="0"/>
                    <a:pt x="73" y="0"/>
                  </a:cubicBezTo>
                  <a:cubicBezTo>
                    <a:pt x="7" y="0"/>
                    <a:pt x="7" y="0"/>
                    <a:pt x="7" y="0"/>
                  </a:cubicBezTo>
                  <a:cubicBezTo>
                    <a:pt x="5" y="0"/>
                    <a:pt x="4" y="1"/>
                    <a:pt x="2" y="3"/>
                  </a:cubicBezTo>
                  <a:cubicBezTo>
                    <a:pt x="1" y="5"/>
                    <a:pt x="0" y="8"/>
                    <a:pt x="0" y="12"/>
                  </a:cubicBezTo>
                  <a:cubicBezTo>
                    <a:pt x="0" y="16"/>
                    <a:pt x="1" y="19"/>
                    <a:pt x="2" y="21"/>
                  </a:cubicBezTo>
                  <a:cubicBezTo>
                    <a:pt x="4" y="23"/>
                    <a:pt x="5" y="24"/>
                    <a:pt x="7" y="24"/>
                  </a:cubicBezTo>
                  <a:cubicBezTo>
                    <a:pt x="73" y="24"/>
                    <a:pt x="73" y="24"/>
                    <a:pt x="73" y="24"/>
                  </a:cubicBezTo>
                  <a:cubicBezTo>
                    <a:pt x="74" y="24"/>
                    <a:pt x="76" y="23"/>
                    <a:pt x="78" y="21"/>
                  </a:cubicBezTo>
                  <a:cubicBezTo>
                    <a:pt x="79" y="19"/>
                    <a:pt x="80" y="16"/>
                    <a:pt x="80" y="12"/>
                  </a:cubicBezTo>
                  <a:cubicBezTo>
                    <a:pt x="80" y="12"/>
                    <a:pt x="80" y="12"/>
                    <a:pt x="80" y="12"/>
                  </a:cubicBezTo>
                  <a:cubicBezTo>
                    <a:pt x="80" y="8"/>
                    <a:pt x="79" y="5"/>
                    <a:pt x="78" y="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39" name="Freeform 134"/>
            <p:cNvSpPr/>
            <p:nvPr/>
          </p:nvSpPr>
          <p:spPr bwMode="auto">
            <a:xfrm>
              <a:off x="1335088" y="3155951"/>
              <a:ext cx="73025" cy="20638"/>
            </a:xfrm>
            <a:custGeom>
              <a:avLst/>
              <a:gdLst>
                <a:gd name="T0" fmla="*/ 78 w 81"/>
                <a:gd name="T1" fmla="*/ 21 h 24"/>
                <a:gd name="T2" fmla="*/ 81 w 81"/>
                <a:gd name="T3" fmla="*/ 12 h 24"/>
                <a:gd name="T4" fmla="*/ 78 w 81"/>
                <a:gd name="T5" fmla="*/ 3 h 24"/>
                <a:gd name="T6" fmla="*/ 73 w 81"/>
                <a:gd name="T7" fmla="*/ 0 h 24"/>
                <a:gd name="T8" fmla="*/ 7 w 81"/>
                <a:gd name="T9" fmla="*/ 0 h 24"/>
                <a:gd name="T10" fmla="*/ 3 w 81"/>
                <a:gd name="T11" fmla="*/ 3 h 24"/>
                <a:gd name="T12" fmla="*/ 0 w 81"/>
                <a:gd name="T13" fmla="*/ 12 h 24"/>
                <a:gd name="T14" fmla="*/ 3 w 81"/>
                <a:gd name="T15" fmla="*/ 21 h 24"/>
                <a:gd name="T16" fmla="*/ 7 w 81"/>
                <a:gd name="T17" fmla="*/ 24 h 24"/>
                <a:gd name="T18" fmla="*/ 73 w 81"/>
                <a:gd name="T19" fmla="*/ 24 h 24"/>
                <a:gd name="T20" fmla="*/ 78 w 81"/>
                <a:gd name="T21"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4">
                  <a:moveTo>
                    <a:pt x="78" y="21"/>
                  </a:moveTo>
                  <a:cubicBezTo>
                    <a:pt x="79" y="19"/>
                    <a:pt x="81" y="16"/>
                    <a:pt x="81" y="12"/>
                  </a:cubicBezTo>
                  <a:cubicBezTo>
                    <a:pt x="81" y="8"/>
                    <a:pt x="79" y="5"/>
                    <a:pt x="78" y="3"/>
                  </a:cubicBezTo>
                  <a:cubicBezTo>
                    <a:pt x="77" y="1"/>
                    <a:pt x="75" y="0"/>
                    <a:pt x="73" y="0"/>
                  </a:cubicBezTo>
                  <a:cubicBezTo>
                    <a:pt x="7" y="0"/>
                    <a:pt x="7" y="0"/>
                    <a:pt x="7" y="0"/>
                  </a:cubicBezTo>
                  <a:cubicBezTo>
                    <a:pt x="6" y="0"/>
                    <a:pt x="4" y="1"/>
                    <a:pt x="3" y="3"/>
                  </a:cubicBezTo>
                  <a:cubicBezTo>
                    <a:pt x="1" y="5"/>
                    <a:pt x="0" y="8"/>
                    <a:pt x="0" y="12"/>
                  </a:cubicBezTo>
                  <a:cubicBezTo>
                    <a:pt x="0" y="16"/>
                    <a:pt x="1" y="19"/>
                    <a:pt x="3" y="21"/>
                  </a:cubicBezTo>
                  <a:cubicBezTo>
                    <a:pt x="4" y="23"/>
                    <a:pt x="6" y="24"/>
                    <a:pt x="7" y="24"/>
                  </a:cubicBezTo>
                  <a:cubicBezTo>
                    <a:pt x="73" y="24"/>
                    <a:pt x="73" y="24"/>
                    <a:pt x="73" y="24"/>
                  </a:cubicBezTo>
                  <a:cubicBezTo>
                    <a:pt x="75" y="24"/>
                    <a:pt x="77" y="23"/>
                    <a:pt x="78" y="2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0" name="Freeform 135"/>
            <p:cNvSpPr/>
            <p:nvPr/>
          </p:nvSpPr>
          <p:spPr bwMode="auto">
            <a:xfrm>
              <a:off x="1511301" y="3095626"/>
              <a:ext cx="66675" cy="47625"/>
            </a:xfrm>
            <a:custGeom>
              <a:avLst/>
              <a:gdLst>
                <a:gd name="T0" fmla="*/ 0 w 74"/>
                <a:gd name="T1" fmla="*/ 40 h 54"/>
                <a:gd name="T2" fmla="*/ 2 w 74"/>
                <a:gd name="T3" fmla="*/ 47 h 54"/>
                <a:gd name="T4" fmla="*/ 12 w 74"/>
                <a:gd name="T5" fmla="*/ 54 h 54"/>
                <a:gd name="T6" fmla="*/ 14 w 74"/>
                <a:gd name="T7" fmla="*/ 54 h 54"/>
                <a:gd name="T8" fmla="*/ 71 w 74"/>
                <a:gd name="T9" fmla="*/ 21 h 54"/>
                <a:gd name="T10" fmla="*/ 74 w 74"/>
                <a:gd name="T11" fmla="*/ 15 h 54"/>
                <a:gd name="T12" fmla="*/ 72 w 74"/>
                <a:gd name="T13" fmla="*/ 7 h 54"/>
                <a:gd name="T14" fmla="*/ 72 w 74"/>
                <a:gd name="T15" fmla="*/ 6 h 54"/>
                <a:gd name="T16" fmla="*/ 62 w 74"/>
                <a:gd name="T17" fmla="*/ 0 h 54"/>
                <a:gd name="T18" fmla="*/ 62 w 74"/>
                <a:gd name="T19" fmla="*/ 0 h 54"/>
                <a:gd name="T20" fmla="*/ 60 w 74"/>
                <a:gd name="T21" fmla="*/ 0 h 54"/>
                <a:gd name="T22" fmla="*/ 3 w 74"/>
                <a:gd name="T23" fmla="*/ 33 h 54"/>
                <a:gd name="T24" fmla="*/ 0 w 74"/>
                <a:gd name="T2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4">
                  <a:moveTo>
                    <a:pt x="0" y="40"/>
                  </a:moveTo>
                  <a:cubicBezTo>
                    <a:pt x="0" y="42"/>
                    <a:pt x="1" y="45"/>
                    <a:pt x="2" y="47"/>
                  </a:cubicBezTo>
                  <a:cubicBezTo>
                    <a:pt x="5" y="52"/>
                    <a:pt x="9" y="54"/>
                    <a:pt x="12" y="54"/>
                  </a:cubicBezTo>
                  <a:cubicBezTo>
                    <a:pt x="13" y="54"/>
                    <a:pt x="14" y="54"/>
                    <a:pt x="14" y="54"/>
                  </a:cubicBezTo>
                  <a:cubicBezTo>
                    <a:pt x="71" y="21"/>
                    <a:pt x="71" y="21"/>
                    <a:pt x="71" y="21"/>
                  </a:cubicBezTo>
                  <a:cubicBezTo>
                    <a:pt x="73" y="20"/>
                    <a:pt x="74" y="18"/>
                    <a:pt x="74" y="15"/>
                  </a:cubicBezTo>
                  <a:cubicBezTo>
                    <a:pt x="74" y="12"/>
                    <a:pt x="73" y="10"/>
                    <a:pt x="72" y="7"/>
                  </a:cubicBezTo>
                  <a:cubicBezTo>
                    <a:pt x="72" y="6"/>
                    <a:pt x="72" y="6"/>
                    <a:pt x="72" y="6"/>
                  </a:cubicBezTo>
                  <a:cubicBezTo>
                    <a:pt x="69" y="2"/>
                    <a:pt x="65" y="0"/>
                    <a:pt x="62" y="0"/>
                  </a:cubicBezTo>
                  <a:cubicBezTo>
                    <a:pt x="62" y="0"/>
                    <a:pt x="62" y="0"/>
                    <a:pt x="62" y="0"/>
                  </a:cubicBezTo>
                  <a:cubicBezTo>
                    <a:pt x="61" y="0"/>
                    <a:pt x="60" y="0"/>
                    <a:pt x="60" y="0"/>
                  </a:cubicBezTo>
                  <a:cubicBezTo>
                    <a:pt x="3" y="33"/>
                    <a:pt x="3" y="33"/>
                    <a:pt x="3" y="33"/>
                  </a:cubicBezTo>
                  <a:cubicBezTo>
                    <a:pt x="1" y="34"/>
                    <a:pt x="0" y="37"/>
                    <a:pt x="0" y="4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1" name="Freeform 136"/>
            <p:cNvSpPr/>
            <p:nvPr/>
          </p:nvSpPr>
          <p:spPr bwMode="auto">
            <a:xfrm>
              <a:off x="1487488" y="3051176"/>
              <a:ext cx="47625" cy="66675"/>
            </a:xfrm>
            <a:custGeom>
              <a:avLst/>
              <a:gdLst>
                <a:gd name="T0" fmla="*/ 7 w 54"/>
                <a:gd name="T1" fmla="*/ 72 h 74"/>
                <a:gd name="T2" fmla="*/ 14 w 54"/>
                <a:gd name="T3" fmla="*/ 74 h 74"/>
                <a:gd name="T4" fmla="*/ 21 w 54"/>
                <a:gd name="T5" fmla="*/ 71 h 74"/>
                <a:gd name="T6" fmla="*/ 53 w 54"/>
                <a:gd name="T7" fmla="*/ 14 h 74"/>
                <a:gd name="T8" fmla="*/ 54 w 54"/>
                <a:gd name="T9" fmla="*/ 12 h 74"/>
                <a:gd name="T10" fmla="*/ 47 w 54"/>
                <a:gd name="T11" fmla="*/ 2 h 74"/>
                <a:gd name="T12" fmla="*/ 47 w 54"/>
                <a:gd name="T13" fmla="*/ 2 h 74"/>
                <a:gd name="T14" fmla="*/ 39 w 54"/>
                <a:gd name="T15" fmla="*/ 0 h 74"/>
                <a:gd name="T16" fmla="*/ 39 w 54"/>
                <a:gd name="T17" fmla="*/ 0 h 74"/>
                <a:gd name="T18" fmla="*/ 33 w 54"/>
                <a:gd name="T19" fmla="*/ 2 h 74"/>
                <a:gd name="T20" fmla="*/ 0 w 54"/>
                <a:gd name="T21" fmla="*/ 60 h 74"/>
                <a:gd name="T22" fmla="*/ 0 w 54"/>
                <a:gd name="T23" fmla="*/ 62 h 74"/>
                <a:gd name="T24" fmla="*/ 7 w 54"/>
                <a:gd name="T2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7" y="72"/>
                  </a:moveTo>
                  <a:cubicBezTo>
                    <a:pt x="9" y="73"/>
                    <a:pt x="12" y="74"/>
                    <a:pt x="14" y="74"/>
                  </a:cubicBezTo>
                  <a:cubicBezTo>
                    <a:pt x="17" y="74"/>
                    <a:pt x="20" y="73"/>
                    <a:pt x="21" y="71"/>
                  </a:cubicBezTo>
                  <a:cubicBezTo>
                    <a:pt x="53" y="14"/>
                    <a:pt x="53" y="14"/>
                    <a:pt x="53" y="14"/>
                  </a:cubicBezTo>
                  <a:cubicBezTo>
                    <a:pt x="54" y="14"/>
                    <a:pt x="54" y="13"/>
                    <a:pt x="54" y="12"/>
                  </a:cubicBezTo>
                  <a:cubicBezTo>
                    <a:pt x="54" y="9"/>
                    <a:pt x="52" y="5"/>
                    <a:pt x="47" y="2"/>
                  </a:cubicBezTo>
                  <a:cubicBezTo>
                    <a:pt x="47" y="2"/>
                    <a:pt x="47" y="2"/>
                    <a:pt x="47" y="2"/>
                  </a:cubicBezTo>
                  <a:cubicBezTo>
                    <a:pt x="44" y="0"/>
                    <a:pt x="42" y="0"/>
                    <a:pt x="39" y="0"/>
                  </a:cubicBezTo>
                  <a:cubicBezTo>
                    <a:pt x="39" y="0"/>
                    <a:pt x="39" y="0"/>
                    <a:pt x="39" y="0"/>
                  </a:cubicBezTo>
                  <a:cubicBezTo>
                    <a:pt x="36" y="0"/>
                    <a:pt x="34" y="1"/>
                    <a:pt x="33" y="2"/>
                  </a:cubicBezTo>
                  <a:cubicBezTo>
                    <a:pt x="0" y="60"/>
                    <a:pt x="0" y="60"/>
                    <a:pt x="0" y="60"/>
                  </a:cubicBezTo>
                  <a:cubicBezTo>
                    <a:pt x="0" y="60"/>
                    <a:pt x="0" y="61"/>
                    <a:pt x="0" y="62"/>
                  </a:cubicBezTo>
                  <a:cubicBezTo>
                    <a:pt x="0" y="65"/>
                    <a:pt x="2" y="69"/>
                    <a:pt x="7" y="7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2" name="Freeform 137"/>
            <p:cNvSpPr/>
            <p:nvPr/>
          </p:nvSpPr>
          <p:spPr bwMode="auto">
            <a:xfrm>
              <a:off x="1393826" y="3051176"/>
              <a:ext cx="47625" cy="66675"/>
            </a:xfrm>
            <a:custGeom>
              <a:avLst/>
              <a:gdLst>
                <a:gd name="T0" fmla="*/ 1 w 54"/>
                <a:gd name="T1" fmla="*/ 14 h 74"/>
                <a:gd name="T2" fmla="*/ 34 w 54"/>
                <a:gd name="T3" fmla="*/ 71 h 74"/>
                <a:gd name="T4" fmla="*/ 40 w 54"/>
                <a:gd name="T5" fmla="*/ 74 h 74"/>
                <a:gd name="T6" fmla="*/ 47 w 54"/>
                <a:gd name="T7" fmla="*/ 72 h 74"/>
                <a:gd name="T8" fmla="*/ 54 w 54"/>
                <a:gd name="T9" fmla="*/ 62 h 74"/>
                <a:gd name="T10" fmla="*/ 54 w 54"/>
                <a:gd name="T11" fmla="*/ 60 h 74"/>
                <a:gd name="T12" fmla="*/ 21 w 54"/>
                <a:gd name="T13" fmla="*/ 3 h 74"/>
                <a:gd name="T14" fmla="*/ 15 w 54"/>
                <a:gd name="T15" fmla="*/ 0 h 74"/>
                <a:gd name="T16" fmla="*/ 7 w 54"/>
                <a:gd name="T17" fmla="*/ 2 h 74"/>
                <a:gd name="T18" fmla="*/ 7 w 54"/>
                <a:gd name="T19" fmla="*/ 2 h 74"/>
                <a:gd name="T20" fmla="*/ 0 w 54"/>
                <a:gd name="T21" fmla="*/ 12 h 74"/>
                <a:gd name="T22" fmla="*/ 0 w 54"/>
                <a:gd name="T23" fmla="*/ 12 h 74"/>
                <a:gd name="T24" fmla="*/ 1 w 54"/>
                <a:gd name="T25" fmla="*/ 1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1" y="14"/>
                  </a:moveTo>
                  <a:cubicBezTo>
                    <a:pt x="34" y="71"/>
                    <a:pt x="34" y="71"/>
                    <a:pt x="34" y="71"/>
                  </a:cubicBezTo>
                  <a:cubicBezTo>
                    <a:pt x="34" y="73"/>
                    <a:pt x="37" y="74"/>
                    <a:pt x="40" y="74"/>
                  </a:cubicBezTo>
                  <a:cubicBezTo>
                    <a:pt x="42" y="74"/>
                    <a:pt x="45" y="73"/>
                    <a:pt x="47" y="72"/>
                  </a:cubicBezTo>
                  <a:cubicBezTo>
                    <a:pt x="52" y="69"/>
                    <a:pt x="54" y="65"/>
                    <a:pt x="54" y="62"/>
                  </a:cubicBezTo>
                  <a:cubicBezTo>
                    <a:pt x="54" y="61"/>
                    <a:pt x="54" y="60"/>
                    <a:pt x="54" y="60"/>
                  </a:cubicBezTo>
                  <a:cubicBezTo>
                    <a:pt x="21" y="3"/>
                    <a:pt x="21" y="3"/>
                    <a:pt x="21" y="3"/>
                  </a:cubicBezTo>
                  <a:cubicBezTo>
                    <a:pt x="20" y="1"/>
                    <a:pt x="18" y="0"/>
                    <a:pt x="15" y="0"/>
                  </a:cubicBezTo>
                  <a:cubicBezTo>
                    <a:pt x="12" y="0"/>
                    <a:pt x="10" y="1"/>
                    <a:pt x="7" y="2"/>
                  </a:cubicBezTo>
                  <a:cubicBezTo>
                    <a:pt x="7" y="2"/>
                    <a:pt x="7" y="2"/>
                    <a:pt x="7" y="2"/>
                  </a:cubicBezTo>
                  <a:cubicBezTo>
                    <a:pt x="2" y="5"/>
                    <a:pt x="0" y="9"/>
                    <a:pt x="0" y="12"/>
                  </a:cubicBezTo>
                  <a:cubicBezTo>
                    <a:pt x="0" y="12"/>
                    <a:pt x="0" y="12"/>
                    <a:pt x="0" y="12"/>
                  </a:cubicBezTo>
                  <a:cubicBezTo>
                    <a:pt x="0" y="13"/>
                    <a:pt x="0" y="14"/>
                    <a:pt x="1" y="1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3" name="Freeform 138"/>
            <p:cNvSpPr/>
            <p:nvPr/>
          </p:nvSpPr>
          <p:spPr bwMode="auto">
            <a:xfrm>
              <a:off x="1349376" y="3095626"/>
              <a:ext cx="66675" cy="47625"/>
            </a:xfrm>
            <a:custGeom>
              <a:avLst/>
              <a:gdLst>
                <a:gd name="T0" fmla="*/ 3 w 74"/>
                <a:gd name="T1" fmla="*/ 21 h 54"/>
                <a:gd name="T2" fmla="*/ 60 w 74"/>
                <a:gd name="T3" fmla="*/ 54 h 54"/>
                <a:gd name="T4" fmla="*/ 62 w 74"/>
                <a:gd name="T5" fmla="*/ 54 h 54"/>
                <a:gd name="T6" fmla="*/ 72 w 74"/>
                <a:gd name="T7" fmla="*/ 47 h 54"/>
                <a:gd name="T8" fmla="*/ 74 w 74"/>
                <a:gd name="T9" fmla="*/ 40 h 54"/>
                <a:gd name="T10" fmla="*/ 71 w 74"/>
                <a:gd name="T11" fmla="*/ 34 h 54"/>
                <a:gd name="T12" fmla="*/ 14 w 74"/>
                <a:gd name="T13" fmla="*/ 1 h 54"/>
                <a:gd name="T14" fmla="*/ 12 w 74"/>
                <a:gd name="T15" fmla="*/ 0 h 54"/>
                <a:gd name="T16" fmla="*/ 2 w 74"/>
                <a:gd name="T17" fmla="*/ 7 h 54"/>
                <a:gd name="T18" fmla="*/ 2 w 74"/>
                <a:gd name="T19" fmla="*/ 7 h 54"/>
                <a:gd name="T20" fmla="*/ 0 w 74"/>
                <a:gd name="T21" fmla="*/ 15 h 54"/>
                <a:gd name="T22" fmla="*/ 0 w 74"/>
                <a:gd name="T23" fmla="*/ 15 h 54"/>
                <a:gd name="T24" fmla="*/ 3 w 74"/>
                <a:gd name="T25"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4">
                  <a:moveTo>
                    <a:pt x="3" y="21"/>
                  </a:moveTo>
                  <a:cubicBezTo>
                    <a:pt x="60" y="54"/>
                    <a:pt x="60" y="54"/>
                    <a:pt x="60" y="54"/>
                  </a:cubicBezTo>
                  <a:cubicBezTo>
                    <a:pt x="60" y="54"/>
                    <a:pt x="61" y="54"/>
                    <a:pt x="62" y="54"/>
                  </a:cubicBezTo>
                  <a:cubicBezTo>
                    <a:pt x="65" y="54"/>
                    <a:pt x="69" y="52"/>
                    <a:pt x="72" y="47"/>
                  </a:cubicBezTo>
                  <a:cubicBezTo>
                    <a:pt x="73" y="45"/>
                    <a:pt x="74" y="42"/>
                    <a:pt x="74" y="40"/>
                  </a:cubicBezTo>
                  <a:cubicBezTo>
                    <a:pt x="74" y="37"/>
                    <a:pt x="73" y="34"/>
                    <a:pt x="71" y="34"/>
                  </a:cubicBezTo>
                  <a:cubicBezTo>
                    <a:pt x="14" y="1"/>
                    <a:pt x="14" y="1"/>
                    <a:pt x="14" y="1"/>
                  </a:cubicBezTo>
                  <a:cubicBezTo>
                    <a:pt x="14" y="0"/>
                    <a:pt x="13" y="0"/>
                    <a:pt x="12" y="0"/>
                  </a:cubicBezTo>
                  <a:cubicBezTo>
                    <a:pt x="9" y="0"/>
                    <a:pt x="5" y="2"/>
                    <a:pt x="2" y="7"/>
                  </a:cubicBezTo>
                  <a:cubicBezTo>
                    <a:pt x="2" y="7"/>
                    <a:pt x="2" y="7"/>
                    <a:pt x="2" y="7"/>
                  </a:cubicBezTo>
                  <a:cubicBezTo>
                    <a:pt x="1" y="10"/>
                    <a:pt x="0" y="12"/>
                    <a:pt x="0" y="15"/>
                  </a:cubicBezTo>
                  <a:cubicBezTo>
                    <a:pt x="0" y="15"/>
                    <a:pt x="0" y="15"/>
                    <a:pt x="0" y="15"/>
                  </a:cubicBezTo>
                  <a:cubicBezTo>
                    <a:pt x="0" y="18"/>
                    <a:pt x="1" y="20"/>
                    <a:pt x="3" y="2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4" name="Freeform 139"/>
            <p:cNvSpPr/>
            <p:nvPr/>
          </p:nvSpPr>
          <p:spPr bwMode="auto">
            <a:xfrm>
              <a:off x="1349376" y="3189289"/>
              <a:ext cx="66675" cy="47625"/>
            </a:xfrm>
            <a:custGeom>
              <a:avLst/>
              <a:gdLst>
                <a:gd name="T0" fmla="*/ 74 w 74"/>
                <a:gd name="T1" fmla="*/ 14 h 54"/>
                <a:gd name="T2" fmla="*/ 72 w 74"/>
                <a:gd name="T3" fmla="*/ 7 h 54"/>
                <a:gd name="T4" fmla="*/ 62 w 74"/>
                <a:gd name="T5" fmla="*/ 0 h 54"/>
                <a:gd name="T6" fmla="*/ 60 w 74"/>
                <a:gd name="T7" fmla="*/ 0 h 54"/>
                <a:gd name="T8" fmla="*/ 3 w 74"/>
                <a:gd name="T9" fmla="*/ 33 h 54"/>
                <a:gd name="T10" fmla="*/ 0 w 74"/>
                <a:gd name="T11" fmla="*/ 39 h 54"/>
                <a:gd name="T12" fmla="*/ 2 w 74"/>
                <a:gd name="T13" fmla="*/ 47 h 54"/>
                <a:gd name="T14" fmla="*/ 2 w 74"/>
                <a:gd name="T15" fmla="*/ 47 h 54"/>
                <a:gd name="T16" fmla="*/ 12 w 74"/>
                <a:gd name="T17" fmla="*/ 54 h 54"/>
                <a:gd name="T18" fmla="*/ 12 w 74"/>
                <a:gd name="T19" fmla="*/ 54 h 54"/>
                <a:gd name="T20" fmla="*/ 14 w 74"/>
                <a:gd name="T21" fmla="*/ 53 h 54"/>
                <a:gd name="T22" fmla="*/ 71 w 74"/>
                <a:gd name="T23" fmla="*/ 20 h 54"/>
                <a:gd name="T24" fmla="*/ 74 w 74"/>
                <a:gd name="T25"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4">
                  <a:moveTo>
                    <a:pt x="74" y="14"/>
                  </a:moveTo>
                  <a:cubicBezTo>
                    <a:pt x="74" y="12"/>
                    <a:pt x="73" y="9"/>
                    <a:pt x="72" y="7"/>
                  </a:cubicBezTo>
                  <a:cubicBezTo>
                    <a:pt x="69" y="2"/>
                    <a:pt x="65" y="0"/>
                    <a:pt x="62" y="0"/>
                  </a:cubicBezTo>
                  <a:cubicBezTo>
                    <a:pt x="61" y="0"/>
                    <a:pt x="60" y="0"/>
                    <a:pt x="60" y="0"/>
                  </a:cubicBezTo>
                  <a:cubicBezTo>
                    <a:pt x="3" y="33"/>
                    <a:pt x="3" y="33"/>
                    <a:pt x="3" y="33"/>
                  </a:cubicBezTo>
                  <a:cubicBezTo>
                    <a:pt x="1" y="34"/>
                    <a:pt x="0" y="36"/>
                    <a:pt x="0" y="39"/>
                  </a:cubicBezTo>
                  <a:cubicBezTo>
                    <a:pt x="0" y="42"/>
                    <a:pt x="1" y="44"/>
                    <a:pt x="2" y="47"/>
                  </a:cubicBezTo>
                  <a:cubicBezTo>
                    <a:pt x="2" y="47"/>
                    <a:pt x="2" y="47"/>
                    <a:pt x="2" y="47"/>
                  </a:cubicBezTo>
                  <a:cubicBezTo>
                    <a:pt x="5" y="52"/>
                    <a:pt x="9" y="54"/>
                    <a:pt x="12" y="54"/>
                  </a:cubicBezTo>
                  <a:cubicBezTo>
                    <a:pt x="12" y="54"/>
                    <a:pt x="12" y="54"/>
                    <a:pt x="12" y="54"/>
                  </a:cubicBezTo>
                  <a:cubicBezTo>
                    <a:pt x="13" y="54"/>
                    <a:pt x="14" y="54"/>
                    <a:pt x="14" y="53"/>
                  </a:cubicBezTo>
                  <a:cubicBezTo>
                    <a:pt x="71" y="20"/>
                    <a:pt x="71" y="20"/>
                    <a:pt x="71" y="20"/>
                  </a:cubicBezTo>
                  <a:cubicBezTo>
                    <a:pt x="73" y="20"/>
                    <a:pt x="74" y="17"/>
                    <a:pt x="74" y="1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5" name="Freeform 140"/>
            <p:cNvSpPr/>
            <p:nvPr/>
          </p:nvSpPr>
          <p:spPr bwMode="auto">
            <a:xfrm>
              <a:off x="1393826" y="3214689"/>
              <a:ext cx="47625" cy="65088"/>
            </a:xfrm>
            <a:custGeom>
              <a:avLst/>
              <a:gdLst>
                <a:gd name="T0" fmla="*/ 47 w 54"/>
                <a:gd name="T1" fmla="*/ 2 h 74"/>
                <a:gd name="T2" fmla="*/ 40 w 54"/>
                <a:gd name="T3" fmla="*/ 0 h 74"/>
                <a:gd name="T4" fmla="*/ 34 w 54"/>
                <a:gd name="T5" fmla="*/ 3 h 74"/>
                <a:gd name="T6" fmla="*/ 1 w 54"/>
                <a:gd name="T7" fmla="*/ 60 h 74"/>
                <a:gd name="T8" fmla="*/ 0 w 54"/>
                <a:gd name="T9" fmla="*/ 62 h 74"/>
                <a:gd name="T10" fmla="*/ 7 w 54"/>
                <a:gd name="T11" fmla="*/ 72 h 74"/>
                <a:gd name="T12" fmla="*/ 7 w 54"/>
                <a:gd name="T13" fmla="*/ 72 h 74"/>
                <a:gd name="T14" fmla="*/ 15 w 54"/>
                <a:gd name="T15" fmla="*/ 74 h 74"/>
                <a:gd name="T16" fmla="*/ 15 w 54"/>
                <a:gd name="T17" fmla="*/ 74 h 74"/>
                <a:gd name="T18" fmla="*/ 21 w 54"/>
                <a:gd name="T19" fmla="*/ 71 h 74"/>
                <a:gd name="T20" fmla="*/ 54 w 54"/>
                <a:gd name="T21" fmla="*/ 14 h 74"/>
                <a:gd name="T22" fmla="*/ 54 w 54"/>
                <a:gd name="T23" fmla="*/ 12 h 74"/>
                <a:gd name="T24" fmla="*/ 47 w 54"/>
                <a:gd name="T25"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47" y="2"/>
                  </a:moveTo>
                  <a:cubicBezTo>
                    <a:pt x="45" y="1"/>
                    <a:pt x="42" y="0"/>
                    <a:pt x="40" y="0"/>
                  </a:cubicBezTo>
                  <a:cubicBezTo>
                    <a:pt x="37" y="0"/>
                    <a:pt x="34" y="1"/>
                    <a:pt x="34" y="3"/>
                  </a:cubicBezTo>
                  <a:cubicBezTo>
                    <a:pt x="1" y="60"/>
                    <a:pt x="1" y="60"/>
                    <a:pt x="1" y="60"/>
                  </a:cubicBezTo>
                  <a:cubicBezTo>
                    <a:pt x="0" y="60"/>
                    <a:pt x="0" y="61"/>
                    <a:pt x="0" y="62"/>
                  </a:cubicBezTo>
                  <a:cubicBezTo>
                    <a:pt x="0" y="65"/>
                    <a:pt x="2" y="69"/>
                    <a:pt x="7" y="72"/>
                  </a:cubicBezTo>
                  <a:cubicBezTo>
                    <a:pt x="7" y="72"/>
                    <a:pt x="7" y="72"/>
                    <a:pt x="7" y="72"/>
                  </a:cubicBezTo>
                  <a:cubicBezTo>
                    <a:pt x="10" y="73"/>
                    <a:pt x="12" y="74"/>
                    <a:pt x="15" y="74"/>
                  </a:cubicBezTo>
                  <a:cubicBezTo>
                    <a:pt x="15" y="74"/>
                    <a:pt x="15" y="74"/>
                    <a:pt x="15" y="74"/>
                  </a:cubicBezTo>
                  <a:cubicBezTo>
                    <a:pt x="18" y="74"/>
                    <a:pt x="20" y="73"/>
                    <a:pt x="21" y="71"/>
                  </a:cubicBezTo>
                  <a:cubicBezTo>
                    <a:pt x="54" y="14"/>
                    <a:pt x="54" y="14"/>
                    <a:pt x="54" y="14"/>
                  </a:cubicBezTo>
                  <a:cubicBezTo>
                    <a:pt x="54" y="14"/>
                    <a:pt x="54" y="13"/>
                    <a:pt x="54" y="12"/>
                  </a:cubicBezTo>
                  <a:cubicBezTo>
                    <a:pt x="54" y="9"/>
                    <a:pt x="52" y="5"/>
                    <a:pt x="47" y="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6" name="Freeform 141"/>
            <p:cNvSpPr/>
            <p:nvPr/>
          </p:nvSpPr>
          <p:spPr bwMode="auto">
            <a:xfrm>
              <a:off x="1487488" y="3214689"/>
              <a:ext cx="47625" cy="65088"/>
            </a:xfrm>
            <a:custGeom>
              <a:avLst/>
              <a:gdLst>
                <a:gd name="T0" fmla="*/ 54 w 54"/>
                <a:gd name="T1" fmla="*/ 60 h 74"/>
                <a:gd name="T2" fmla="*/ 21 w 54"/>
                <a:gd name="T3" fmla="*/ 3 h 74"/>
                <a:gd name="T4" fmla="*/ 14 w 54"/>
                <a:gd name="T5" fmla="*/ 0 h 74"/>
                <a:gd name="T6" fmla="*/ 7 w 54"/>
                <a:gd name="T7" fmla="*/ 2 h 74"/>
                <a:gd name="T8" fmla="*/ 0 w 54"/>
                <a:gd name="T9" fmla="*/ 12 h 74"/>
                <a:gd name="T10" fmla="*/ 0 w 54"/>
                <a:gd name="T11" fmla="*/ 14 h 74"/>
                <a:gd name="T12" fmla="*/ 33 w 54"/>
                <a:gd name="T13" fmla="*/ 71 h 74"/>
                <a:gd name="T14" fmla="*/ 39 w 54"/>
                <a:gd name="T15" fmla="*/ 74 h 74"/>
                <a:gd name="T16" fmla="*/ 47 w 54"/>
                <a:gd name="T17" fmla="*/ 72 h 74"/>
                <a:gd name="T18" fmla="*/ 48 w 54"/>
                <a:gd name="T19" fmla="*/ 72 h 74"/>
                <a:gd name="T20" fmla="*/ 54 w 54"/>
                <a:gd name="T21" fmla="*/ 62 h 74"/>
                <a:gd name="T22" fmla="*/ 54 w 54"/>
                <a:gd name="T23" fmla="*/ 62 h 74"/>
                <a:gd name="T24" fmla="*/ 54 w 54"/>
                <a:gd name="T25"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54" y="60"/>
                  </a:moveTo>
                  <a:cubicBezTo>
                    <a:pt x="21" y="3"/>
                    <a:pt x="21" y="3"/>
                    <a:pt x="21" y="3"/>
                  </a:cubicBezTo>
                  <a:cubicBezTo>
                    <a:pt x="20" y="1"/>
                    <a:pt x="18" y="0"/>
                    <a:pt x="14" y="0"/>
                  </a:cubicBezTo>
                  <a:cubicBezTo>
                    <a:pt x="12" y="0"/>
                    <a:pt x="9" y="1"/>
                    <a:pt x="7" y="2"/>
                  </a:cubicBezTo>
                  <a:cubicBezTo>
                    <a:pt x="2" y="5"/>
                    <a:pt x="0" y="9"/>
                    <a:pt x="0" y="12"/>
                  </a:cubicBezTo>
                  <a:cubicBezTo>
                    <a:pt x="0" y="13"/>
                    <a:pt x="0" y="14"/>
                    <a:pt x="0" y="14"/>
                  </a:cubicBezTo>
                  <a:cubicBezTo>
                    <a:pt x="33" y="71"/>
                    <a:pt x="33" y="71"/>
                    <a:pt x="33" y="71"/>
                  </a:cubicBezTo>
                  <a:cubicBezTo>
                    <a:pt x="34" y="73"/>
                    <a:pt x="36" y="74"/>
                    <a:pt x="39" y="74"/>
                  </a:cubicBezTo>
                  <a:cubicBezTo>
                    <a:pt x="42" y="74"/>
                    <a:pt x="44" y="73"/>
                    <a:pt x="47" y="72"/>
                  </a:cubicBezTo>
                  <a:cubicBezTo>
                    <a:pt x="48" y="72"/>
                    <a:pt x="48" y="72"/>
                    <a:pt x="48" y="72"/>
                  </a:cubicBezTo>
                  <a:cubicBezTo>
                    <a:pt x="52" y="69"/>
                    <a:pt x="54" y="65"/>
                    <a:pt x="54" y="62"/>
                  </a:cubicBezTo>
                  <a:cubicBezTo>
                    <a:pt x="54" y="62"/>
                    <a:pt x="54" y="62"/>
                    <a:pt x="54" y="62"/>
                  </a:cubicBezTo>
                  <a:cubicBezTo>
                    <a:pt x="54" y="61"/>
                    <a:pt x="54" y="60"/>
                    <a:pt x="54" y="6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7" name="Freeform 142"/>
            <p:cNvSpPr/>
            <p:nvPr/>
          </p:nvSpPr>
          <p:spPr bwMode="auto">
            <a:xfrm>
              <a:off x="1511301" y="3189289"/>
              <a:ext cx="66675" cy="47625"/>
            </a:xfrm>
            <a:custGeom>
              <a:avLst/>
              <a:gdLst>
                <a:gd name="T0" fmla="*/ 72 w 74"/>
                <a:gd name="T1" fmla="*/ 33 h 54"/>
                <a:gd name="T2" fmla="*/ 14 w 74"/>
                <a:gd name="T3" fmla="*/ 0 h 54"/>
                <a:gd name="T4" fmla="*/ 12 w 74"/>
                <a:gd name="T5" fmla="*/ 0 h 54"/>
                <a:gd name="T6" fmla="*/ 2 w 74"/>
                <a:gd name="T7" fmla="*/ 7 h 54"/>
                <a:gd name="T8" fmla="*/ 0 w 74"/>
                <a:gd name="T9" fmla="*/ 14 h 54"/>
                <a:gd name="T10" fmla="*/ 3 w 74"/>
                <a:gd name="T11" fmla="*/ 20 h 54"/>
                <a:gd name="T12" fmla="*/ 60 w 74"/>
                <a:gd name="T13" fmla="*/ 53 h 54"/>
                <a:gd name="T14" fmla="*/ 62 w 74"/>
                <a:gd name="T15" fmla="*/ 54 h 54"/>
                <a:gd name="T16" fmla="*/ 72 w 74"/>
                <a:gd name="T17" fmla="*/ 47 h 54"/>
                <a:gd name="T18" fmla="*/ 72 w 74"/>
                <a:gd name="T19" fmla="*/ 47 h 54"/>
                <a:gd name="T20" fmla="*/ 74 w 74"/>
                <a:gd name="T21" fmla="*/ 39 h 54"/>
                <a:gd name="T22" fmla="*/ 74 w 74"/>
                <a:gd name="T23" fmla="*/ 39 h 54"/>
                <a:gd name="T24" fmla="*/ 72 w 74"/>
                <a:gd name="T25"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4">
                  <a:moveTo>
                    <a:pt x="72" y="33"/>
                  </a:moveTo>
                  <a:cubicBezTo>
                    <a:pt x="14" y="0"/>
                    <a:pt x="14" y="0"/>
                    <a:pt x="14" y="0"/>
                  </a:cubicBezTo>
                  <a:cubicBezTo>
                    <a:pt x="14" y="0"/>
                    <a:pt x="13" y="0"/>
                    <a:pt x="12" y="0"/>
                  </a:cubicBezTo>
                  <a:cubicBezTo>
                    <a:pt x="9" y="0"/>
                    <a:pt x="5" y="2"/>
                    <a:pt x="2" y="7"/>
                  </a:cubicBezTo>
                  <a:cubicBezTo>
                    <a:pt x="1" y="9"/>
                    <a:pt x="0" y="12"/>
                    <a:pt x="0" y="14"/>
                  </a:cubicBezTo>
                  <a:cubicBezTo>
                    <a:pt x="0" y="17"/>
                    <a:pt x="1" y="20"/>
                    <a:pt x="3" y="20"/>
                  </a:cubicBezTo>
                  <a:cubicBezTo>
                    <a:pt x="60" y="53"/>
                    <a:pt x="60" y="53"/>
                    <a:pt x="60" y="53"/>
                  </a:cubicBezTo>
                  <a:cubicBezTo>
                    <a:pt x="60" y="54"/>
                    <a:pt x="61" y="54"/>
                    <a:pt x="62" y="54"/>
                  </a:cubicBezTo>
                  <a:cubicBezTo>
                    <a:pt x="65" y="54"/>
                    <a:pt x="69" y="52"/>
                    <a:pt x="72" y="47"/>
                  </a:cubicBezTo>
                  <a:cubicBezTo>
                    <a:pt x="72" y="47"/>
                    <a:pt x="72" y="47"/>
                    <a:pt x="72" y="47"/>
                  </a:cubicBezTo>
                  <a:cubicBezTo>
                    <a:pt x="74" y="44"/>
                    <a:pt x="74" y="42"/>
                    <a:pt x="74" y="39"/>
                  </a:cubicBezTo>
                  <a:cubicBezTo>
                    <a:pt x="74" y="39"/>
                    <a:pt x="74" y="39"/>
                    <a:pt x="74" y="39"/>
                  </a:cubicBezTo>
                  <a:cubicBezTo>
                    <a:pt x="74" y="36"/>
                    <a:pt x="73" y="34"/>
                    <a:pt x="72" y="3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8" name="Freeform 143"/>
            <p:cNvSpPr>
              <a:spLocks noEditPoints="1"/>
            </p:cNvSpPr>
            <p:nvPr/>
          </p:nvSpPr>
          <p:spPr bwMode="auto">
            <a:xfrm>
              <a:off x="7623176" y="2519364"/>
              <a:ext cx="127000" cy="258763"/>
            </a:xfrm>
            <a:custGeom>
              <a:avLst/>
              <a:gdLst>
                <a:gd name="T0" fmla="*/ 119 w 141"/>
                <a:gd name="T1" fmla="*/ 166 h 288"/>
                <a:gd name="T2" fmla="*/ 119 w 141"/>
                <a:gd name="T3" fmla="*/ 49 h 288"/>
                <a:gd name="T4" fmla="*/ 70 w 141"/>
                <a:gd name="T5" fmla="*/ 0 h 288"/>
                <a:gd name="T6" fmla="*/ 22 w 141"/>
                <a:gd name="T7" fmla="*/ 49 h 288"/>
                <a:gd name="T8" fmla="*/ 22 w 141"/>
                <a:gd name="T9" fmla="*/ 166 h 288"/>
                <a:gd name="T10" fmla="*/ 0 w 141"/>
                <a:gd name="T11" fmla="*/ 217 h 288"/>
                <a:gd name="T12" fmla="*/ 70 w 141"/>
                <a:gd name="T13" fmla="*/ 288 h 288"/>
                <a:gd name="T14" fmla="*/ 141 w 141"/>
                <a:gd name="T15" fmla="*/ 217 h 288"/>
                <a:gd name="T16" fmla="*/ 119 w 141"/>
                <a:gd name="T17" fmla="*/ 166 h 288"/>
                <a:gd name="T18" fmla="*/ 70 w 141"/>
                <a:gd name="T19" fmla="*/ 273 h 288"/>
                <a:gd name="T20" fmla="*/ 15 w 141"/>
                <a:gd name="T21" fmla="*/ 217 h 288"/>
                <a:gd name="T22" fmla="*/ 37 w 141"/>
                <a:gd name="T23" fmla="*/ 174 h 288"/>
                <a:gd name="T24" fmla="*/ 37 w 141"/>
                <a:gd name="T25" fmla="*/ 49 h 288"/>
                <a:gd name="T26" fmla="*/ 70 w 141"/>
                <a:gd name="T27" fmla="*/ 15 h 288"/>
                <a:gd name="T28" fmla="*/ 70 w 141"/>
                <a:gd name="T29" fmla="*/ 15 h 288"/>
                <a:gd name="T30" fmla="*/ 70 w 141"/>
                <a:gd name="T31" fmla="*/ 15 h 288"/>
                <a:gd name="T32" fmla="*/ 104 w 141"/>
                <a:gd name="T33" fmla="*/ 49 h 288"/>
                <a:gd name="T34" fmla="*/ 104 w 141"/>
                <a:gd name="T35" fmla="*/ 174 h 288"/>
                <a:gd name="T36" fmla="*/ 126 w 141"/>
                <a:gd name="T37" fmla="*/ 217 h 288"/>
                <a:gd name="T38" fmla="*/ 70 w 141"/>
                <a:gd name="T39" fmla="*/ 2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88">
                  <a:moveTo>
                    <a:pt x="119" y="166"/>
                  </a:moveTo>
                  <a:cubicBezTo>
                    <a:pt x="119" y="49"/>
                    <a:pt x="119" y="49"/>
                    <a:pt x="119" y="49"/>
                  </a:cubicBezTo>
                  <a:cubicBezTo>
                    <a:pt x="119" y="22"/>
                    <a:pt x="97" y="0"/>
                    <a:pt x="70" y="0"/>
                  </a:cubicBezTo>
                  <a:cubicBezTo>
                    <a:pt x="44" y="0"/>
                    <a:pt x="22" y="22"/>
                    <a:pt x="22" y="49"/>
                  </a:cubicBezTo>
                  <a:cubicBezTo>
                    <a:pt x="22" y="166"/>
                    <a:pt x="22" y="166"/>
                    <a:pt x="22" y="166"/>
                  </a:cubicBezTo>
                  <a:cubicBezTo>
                    <a:pt x="8" y="180"/>
                    <a:pt x="0" y="198"/>
                    <a:pt x="0" y="217"/>
                  </a:cubicBezTo>
                  <a:cubicBezTo>
                    <a:pt x="0" y="256"/>
                    <a:pt x="32" y="288"/>
                    <a:pt x="70" y="288"/>
                  </a:cubicBezTo>
                  <a:cubicBezTo>
                    <a:pt x="109" y="288"/>
                    <a:pt x="141" y="256"/>
                    <a:pt x="141" y="217"/>
                  </a:cubicBezTo>
                  <a:cubicBezTo>
                    <a:pt x="141" y="198"/>
                    <a:pt x="133" y="180"/>
                    <a:pt x="119" y="166"/>
                  </a:cubicBezTo>
                  <a:close/>
                  <a:moveTo>
                    <a:pt x="70" y="273"/>
                  </a:moveTo>
                  <a:cubicBezTo>
                    <a:pt x="40" y="273"/>
                    <a:pt x="15" y="248"/>
                    <a:pt x="15" y="217"/>
                  </a:cubicBezTo>
                  <a:cubicBezTo>
                    <a:pt x="15" y="200"/>
                    <a:pt x="23" y="184"/>
                    <a:pt x="37" y="174"/>
                  </a:cubicBezTo>
                  <a:cubicBezTo>
                    <a:pt x="37" y="49"/>
                    <a:pt x="37" y="49"/>
                    <a:pt x="37" y="49"/>
                  </a:cubicBezTo>
                  <a:cubicBezTo>
                    <a:pt x="37" y="30"/>
                    <a:pt x="52" y="15"/>
                    <a:pt x="70" y="15"/>
                  </a:cubicBezTo>
                  <a:cubicBezTo>
                    <a:pt x="70" y="15"/>
                    <a:pt x="70" y="15"/>
                    <a:pt x="70" y="15"/>
                  </a:cubicBezTo>
                  <a:cubicBezTo>
                    <a:pt x="70" y="15"/>
                    <a:pt x="70" y="15"/>
                    <a:pt x="70" y="15"/>
                  </a:cubicBezTo>
                  <a:cubicBezTo>
                    <a:pt x="89" y="15"/>
                    <a:pt x="104" y="30"/>
                    <a:pt x="104" y="49"/>
                  </a:cubicBezTo>
                  <a:cubicBezTo>
                    <a:pt x="104" y="174"/>
                    <a:pt x="104" y="174"/>
                    <a:pt x="104" y="174"/>
                  </a:cubicBezTo>
                  <a:cubicBezTo>
                    <a:pt x="117" y="184"/>
                    <a:pt x="126" y="200"/>
                    <a:pt x="126" y="217"/>
                  </a:cubicBezTo>
                  <a:cubicBezTo>
                    <a:pt x="126" y="248"/>
                    <a:pt x="101" y="273"/>
                    <a:pt x="70" y="27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49" name="Freeform 144"/>
            <p:cNvSpPr/>
            <p:nvPr/>
          </p:nvSpPr>
          <p:spPr bwMode="auto">
            <a:xfrm>
              <a:off x="7654926" y="2598739"/>
              <a:ext cx="63500" cy="147638"/>
            </a:xfrm>
            <a:custGeom>
              <a:avLst/>
              <a:gdLst>
                <a:gd name="T0" fmla="*/ 35 w 71"/>
                <a:gd name="T1" fmla="*/ 0 h 165"/>
                <a:gd name="T2" fmla="*/ 22 w 71"/>
                <a:gd name="T3" fmla="*/ 13 h 165"/>
                <a:gd name="T4" fmla="*/ 22 w 71"/>
                <a:gd name="T5" fmla="*/ 96 h 165"/>
                <a:gd name="T6" fmla="*/ 18 w 71"/>
                <a:gd name="T7" fmla="*/ 98 h 165"/>
                <a:gd name="T8" fmla="*/ 0 w 71"/>
                <a:gd name="T9" fmla="*/ 129 h 165"/>
                <a:gd name="T10" fmla="*/ 35 w 71"/>
                <a:gd name="T11" fmla="*/ 165 h 165"/>
                <a:gd name="T12" fmla="*/ 71 w 71"/>
                <a:gd name="T13" fmla="*/ 129 h 165"/>
                <a:gd name="T14" fmla="*/ 53 w 71"/>
                <a:gd name="T15" fmla="*/ 98 h 165"/>
                <a:gd name="T16" fmla="*/ 49 w 71"/>
                <a:gd name="T17" fmla="*/ 96 h 165"/>
                <a:gd name="T18" fmla="*/ 49 w 71"/>
                <a:gd name="T19" fmla="*/ 13 h 165"/>
                <a:gd name="T20" fmla="*/ 35 w 71"/>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65">
                  <a:moveTo>
                    <a:pt x="35" y="0"/>
                  </a:moveTo>
                  <a:cubicBezTo>
                    <a:pt x="28" y="0"/>
                    <a:pt x="22" y="6"/>
                    <a:pt x="22" y="13"/>
                  </a:cubicBezTo>
                  <a:cubicBezTo>
                    <a:pt x="22" y="96"/>
                    <a:pt x="22" y="96"/>
                    <a:pt x="22" y="96"/>
                  </a:cubicBezTo>
                  <a:cubicBezTo>
                    <a:pt x="18" y="98"/>
                    <a:pt x="18" y="98"/>
                    <a:pt x="18" y="98"/>
                  </a:cubicBezTo>
                  <a:cubicBezTo>
                    <a:pt x="7" y="104"/>
                    <a:pt x="0" y="116"/>
                    <a:pt x="0" y="129"/>
                  </a:cubicBezTo>
                  <a:cubicBezTo>
                    <a:pt x="0" y="149"/>
                    <a:pt x="16" y="165"/>
                    <a:pt x="35" y="165"/>
                  </a:cubicBezTo>
                  <a:cubicBezTo>
                    <a:pt x="55" y="165"/>
                    <a:pt x="71" y="149"/>
                    <a:pt x="71" y="129"/>
                  </a:cubicBezTo>
                  <a:cubicBezTo>
                    <a:pt x="71" y="116"/>
                    <a:pt x="64" y="104"/>
                    <a:pt x="53" y="98"/>
                  </a:cubicBezTo>
                  <a:cubicBezTo>
                    <a:pt x="49" y="96"/>
                    <a:pt x="49" y="96"/>
                    <a:pt x="49" y="96"/>
                  </a:cubicBezTo>
                  <a:cubicBezTo>
                    <a:pt x="49" y="13"/>
                    <a:pt x="49" y="13"/>
                    <a:pt x="49" y="13"/>
                  </a:cubicBezTo>
                  <a:cubicBezTo>
                    <a:pt x="49" y="6"/>
                    <a:pt x="43" y="0"/>
                    <a:pt x="35"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0" name="Freeform 145"/>
            <p:cNvSpPr>
              <a:spLocks noEditPoints="1"/>
            </p:cNvSpPr>
            <p:nvPr/>
          </p:nvSpPr>
          <p:spPr bwMode="auto">
            <a:xfrm>
              <a:off x="2890838" y="3036889"/>
              <a:ext cx="258763" cy="258763"/>
            </a:xfrm>
            <a:custGeom>
              <a:avLst/>
              <a:gdLst>
                <a:gd name="T0" fmla="*/ 163 w 163"/>
                <a:gd name="T1" fmla="*/ 63 h 163"/>
                <a:gd name="T2" fmla="*/ 163 w 163"/>
                <a:gd name="T3" fmla="*/ 54 h 163"/>
                <a:gd name="T4" fmla="*/ 119 w 163"/>
                <a:gd name="T5" fmla="*/ 54 h 163"/>
                <a:gd name="T6" fmla="*/ 119 w 163"/>
                <a:gd name="T7" fmla="*/ 44 h 163"/>
                <a:gd name="T8" fmla="*/ 109 w 163"/>
                <a:gd name="T9" fmla="*/ 44 h 163"/>
                <a:gd name="T10" fmla="*/ 109 w 163"/>
                <a:gd name="T11" fmla="*/ 0 h 163"/>
                <a:gd name="T12" fmla="*/ 99 w 163"/>
                <a:gd name="T13" fmla="*/ 0 h 163"/>
                <a:gd name="T14" fmla="*/ 99 w 163"/>
                <a:gd name="T15" fmla="*/ 44 h 163"/>
                <a:gd name="T16" fmla="*/ 86 w 163"/>
                <a:gd name="T17" fmla="*/ 44 h 163"/>
                <a:gd name="T18" fmla="*/ 86 w 163"/>
                <a:gd name="T19" fmla="*/ 0 h 163"/>
                <a:gd name="T20" fmla="*/ 76 w 163"/>
                <a:gd name="T21" fmla="*/ 0 h 163"/>
                <a:gd name="T22" fmla="*/ 76 w 163"/>
                <a:gd name="T23" fmla="*/ 44 h 163"/>
                <a:gd name="T24" fmla="*/ 63 w 163"/>
                <a:gd name="T25" fmla="*/ 44 h 163"/>
                <a:gd name="T26" fmla="*/ 63 w 163"/>
                <a:gd name="T27" fmla="*/ 0 h 163"/>
                <a:gd name="T28" fmla="*/ 53 w 163"/>
                <a:gd name="T29" fmla="*/ 0 h 163"/>
                <a:gd name="T30" fmla="*/ 53 w 163"/>
                <a:gd name="T31" fmla="*/ 44 h 163"/>
                <a:gd name="T32" fmla="*/ 44 w 163"/>
                <a:gd name="T33" fmla="*/ 44 h 163"/>
                <a:gd name="T34" fmla="*/ 44 w 163"/>
                <a:gd name="T35" fmla="*/ 54 h 163"/>
                <a:gd name="T36" fmla="*/ 0 w 163"/>
                <a:gd name="T37" fmla="*/ 54 h 163"/>
                <a:gd name="T38" fmla="*/ 0 w 163"/>
                <a:gd name="T39" fmla="*/ 63 h 163"/>
                <a:gd name="T40" fmla="*/ 44 w 163"/>
                <a:gd name="T41" fmla="*/ 63 h 163"/>
                <a:gd name="T42" fmla="*/ 44 w 163"/>
                <a:gd name="T43" fmla="*/ 76 h 163"/>
                <a:gd name="T44" fmla="*/ 0 w 163"/>
                <a:gd name="T45" fmla="*/ 76 h 163"/>
                <a:gd name="T46" fmla="*/ 0 w 163"/>
                <a:gd name="T47" fmla="*/ 87 h 163"/>
                <a:gd name="T48" fmla="*/ 44 w 163"/>
                <a:gd name="T49" fmla="*/ 87 h 163"/>
                <a:gd name="T50" fmla="*/ 44 w 163"/>
                <a:gd name="T51" fmla="*/ 100 h 163"/>
                <a:gd name="T52" fmla="*/ 0 w 163"/>
                <a:gd name="T53" fmla="*/ 100 h 163"/>
                <a:gd name="T54" fmla="*/ 0 w 163"/>
                <a:gd name="T55" fmla="*/ 110 h 163"/>
                <a:gd name="T56" fmla="*/ 44 w 163"/>
                <a:gd name="T57" fmla="*/ 110 h 163"/>
                <a:gd name="T58" fmla="*/ 44 w 163"/>
                <a:gd name="T59" fmla="*/ 119 h 163"/>
                <a:gd name="T60" fmla="*/ 53 w 163"/>
                <a:gd name="T61" fmla="*/ 119 h 163"/>
                <a:gd name="T62" fmla="*/ 53 w 163"/>
                <a:gd name="T63" fmla="*/ 163 h 163"/>
                <a:gd name="T64" fmla="*/ 63 w 163"/>
                <a:gd name="T65" fmla="*/ 163 h 163"/>
                <a:gd name="T66" fmla="*/ 63 w 163"/>
                <a:gd name="T67" fmla="*/ 119 h 163"/>
                <a:gd name="T68" fmla="*/ 76 w 163"/>
                <a:gd name="T69" fmla="*/ 119 h 163"/>
                <a:gd name="T70" fmla="*/ 76 w 163"/>
                <a:gd name="T71" fmla="*/ 163 h 163"/>
                <a:gd name="T72" fmla="*/ 86 w 163"/>
                <a:gd name="T73" fmla="*/ 163 h 163"/>
                <a:gd name="T74" fmla="*/ 86 w 163"/>
                <a:gd name="T75" fmla="*/ 119 h 163"/>
                <a:gd name="T76" fmla="*/ 99 w 163"/>
                <a:gd name="T77" fmla="*/ 119 h 163"/>
                <a:gd name="T78" fmla="*/ 99 w 163"/>
                <a:gd name="T79" fmla="*/ 163 h 163"/>
                <a:gd name="T80" fmla="*/ 109 w 163"/>
                <a:gd name="T81" fmla="*/ 163 h 163"/>
                <a:gd name="T82" fmla="*/ 109 w 163"/>
                <a:gd name="T83" fmla="*/ 119 h 163"/>
                <a:gd name="T84" fmla="*/ 119 w 163"/>
                <a:gd name="T85" fmla="*/ 119 h 163"/>
                <a:gd name="T86" fmla="*/ 119 w 163"/>
                <a:gd name="T87" fmla="*/ 110 h 163"/>
                <a:gd name="T88" fmla="*/ 163 w 163"/>
                <a:gd name="T89" fmla="*/ 110 h 163"/>
                <a:gd name="T90" fmla="*/ 163 w 163"/>
                <a:gd name="T91" fmla="*/ 100 h 163"/>
                <a:gd name="T92" fmla="*/ 119 w 163"/>
                <a:gd name="T93" fmla="*/ 100 h 163"/>
                <a:gd name="T94" fmla="*/ 119 w 163"/>
                <a:gd name="T95" fmla="*/ 87 h 163"/>
                <a:gd name="T96" fmla="*/ 163 w 163"/>
                <a:gd name="T97" fmla="*/ 87 h 163"/>
                <a:gd name="T98" fmla="*/ 163 w 163"/>
                <a:gd name="T99" fmla="*/ 76 h 163"/>
                <a:gd name="T100" fmla="*/ 119 w 163"/>
                <a:gd name="T101" fmla="*/ 76 h 163"/>
                <a:gd name="T102" fmla="*/ 119 w 163"/>
                <a:gd name="T103" fmla="*/ 63 h 163"/>
                <a:gd name="T104" fmla="*/ 163 w 163"/>
                <a:gd name="T105" fmla="*/ 63 h 163"/>
                <a:gd name="T106" fmla="*/ 93 w 163"/>
                <a:gd name="T107" fmla="*/ 96 h 163"/>
                <a:gd name="T108" fmla="*/ 69 w 163"/>
                <a:gd name="T109" fmla="*/ 96 h 163"/>
                <a:gd name="T110" fmla="*/ 69 w 163"/>
                <a:gd name="T111" fmla="*/ 86 h 163"/>
                <a:gd name="T112" fmla="*/ 93 w 163"/>
                <a:gd name="T113" fmla="*/ 86 h 163"/>
                <a:gd name="T114" fmla="*/ 93 w 163"/>
                <a:gd name="T115" fmla="*/ 96 h 163"/>
                <a:gd name="T116" fmla="*/ 93 w 163"/>
                <a:gd name="T117" fmla="*/ 76 h 163"/>
                <a:gd name="T118" fmla="*/ 69 w 163"/>
                <a:gd name="T119" fmla="*/ 76 h 163"/>
                <a:gd name="T120" fmla="*/ 69 w 163"/>
                <a:gd name="T121" fmla="*/ 67 h 163"/>
                <a:gd name="T122" fmla="*/ 93 w 163"/>
                <a:gd name="T123" fmla="*/ 67 h 163"/>
                <a:gd name="T124" fmla="*/ 93 w 163"/>
                <a:gd name="T125"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 h="163">
                  <a:moveTo>
                    <a:pt x="163" y="63"/>
                  </a:moveTo>
                  <a:lnTo>
                    <a:pt x="163" y="54"/>
                  </a:lnTo>
                  <a:lnTo>
                    <a:pt x="119" y="54"/>
                  </a:lnTo>
                  <a:lnTo>
                    <a:pt x="119" y="44"/>
                  </a:lnTo>
                  <a:lnTo>
                    <a:pt x="109" y="44"/>
                  </a:lnTo>
                  <a:lnTo>
                    <a:pt x="109" y="0"/>
                  </a:lnTo>
                  <a:lnTo>
                    <a:pt x="99" y="0"/>
                  </a:lnTo>
                  <a:lnTo>
                    <a:pt x="99" y="44"/>
                  </a:lnTo>
                  <a:lnTo>
                    <a:pt x="86" y="44"/>
                  </a:lnTo>
                  <a:lnTo>
                    <a:pt x="86" y="0"/>
                  </a:lnTo>
                  <a:lnTo>
                    <a:pt x="76" y="0"/>
                  </a:lnTo>
                  <a:lnTo>
                    <a:pt x="76" y="44"/>
                  </a:lnTo>
                  <a:lnTo>
                    <a:pt x="63" y="44"/>
                  </a:lnTo>
                  <a:lnTo>
                    <a:pt x="63" y="0"/>
                  </a:lnTo>
                  <a:lnTo>
                    <a:pt x="53" y="0"/>
                  </a:lnTo>
                  <a:lnTo>
                    <a:pt x="53" y="44"/>
                  </a:lnTo>
                  <a:lnTo>
                    <a:pt x="44" y="44"/>
                  </a:lnTo>
                  <a:lnTo>
                    <a:pt x="44" y="54"/>
                  </a:lnTo>
                  <a:lnTo>
                    <a:pt x="0" y="54"/>
                  </a:lnTo>
                  <a:lnTo>
                    <a:pt x="0" y="63"/>
                  </a:lnTo>
                  <a:lnTo>
                    <a:pt x="44" y="63"/>
                  </a:lnTo>
                  <a:lnTo>
                    <a:pt x="44" y="76"/>
                  </a:lnTo>
                  <a:lnTo>
                    <a:pt x="0" y="76"/>
                  </a:lnTo>
                  <a:lnTo>
                    <a:pt x="0" y="87"/>
                  </a:lnTo>
                  <a:lnTo>
                    <a:pt x="44" y="87"/>
                  </a:lnTo>
                  <a:lnTo>
                    <a:pt x="44" y="100"/>
                  </a:lnTo>
                  <a:lnTo>
                    <a:pt x="0" y="100"/>
                  </a:lnTo>
                  <a:lnTo>
                    <a:pt x="0" y="110"/>
                  </a:lnTo>
                  <a:lnTo>
                    <a:pt x="44" y="110"/>
                  </a:lnTo>
                  <a:lnTo>
                    <a:pt x="44" y="119"/>
                  </a:lnTo>
                  <a:lnTo>
                    <a:pt x="53" y="119"/>
                  </a:lnTo>
                  <a:lnTo>
                    <a:pt x="53" y="163"/>
                  </a:lnTo>
                  <a:lnTo>
                    <a:pt x="63" y="163"/>
                  </a:lnTo>
                  <a:lnTo>
                    <a:pt x="63" y="119"/>
                  </a:lnTo>
                  <a:lnTo>
                    <a:pt x="76" y="119"/>
                  </a:lnTo>
                  <a:lnTo>
                    <a:pt x="76" y="163"/>
                  </a:lnTo>
                  <a:lnTo>
                    <a:pt x="86" y="163"/>
                  </a:lnTo>
                  <a:lnTo>
                    <a:pt x="86" y="119"/>
                  </a:lnTo>
                  <a:lnTo>
                    <a:pt x="99" y="119"/>
                  </a:lnTo>
                  <a:lnTo>
                    <a:pt x="99" y="163"/>
                  </a:lnTo>
                  <a:lnTo>
                    <a:pt x="109" y="163"/>
                  </a:lnTo>
                  <a:lnTo>
                    <a:pt x="109" y="119"/>
                  </a:lnTo>
                  <a:lnTo>
                    <a:pt x="119" y="119"/>
                  </a:lnTo>
                  <a:lnTo>
                    <a:pt x="119" y="110"/>
                  </a:lnTo>
                  <a:lnTo>
                    <a:pt x="163" y="110"/>
                  </a:lnTo>
                  <a:lnTo>
                    <a:pt x="163" y="100"/>
                  </a:lnTo>
                  <a:lnTo>
                    <a:pt x="119" y="100"/>
                  </a:lnTo>
                  <a:lnTo>
                    <a:pt x="119" y="87"/>
                  </a:lnTo>
                  <a:lnTo>
                    <a:pt x="163" y="87"/>
                  </a:lnTo>
                  <a:lnTo>
                    <a:pt x="163" y="76"/>
                  </a:lnTo>
                  <a:lnTo>
                    <a:pt x="119" y="76"/>
                  </a:lnTo>
                  <a:lnTo>
                    <a:pt x="119" y="63"/>
                  </a:lnTo>
                  <a:lnTo>
                    <a:pt x="163" y="63"/>
                  </a:lnTo>
                  <a:close/>
                  <a:moveTo>
                    <a:pt x="93" y="96"/>
                  </a:moveTo>
                  <a:lnTo>
                    <a:pt x="69" y="96"/>
                  </a:lnTo>
                  <a:lnTo>
                    <a:pt x="69" y="86"/>
                  </a:lnTo>
                  <a:lnTo>
                    <a:pt x="93" y="86"/>
                  </a:lnTo>
                  <a:lnTo>
                    <a:pt x="93" y="96"/>
                  </a:lnTo>
                  <a:close/>
                  <a:moveTo>
                    <a:pt x="93" y="76"/>
                  </a:moveTo>
                  <a:lnTo>
                    <a:pt x="69" y="76"/>
                  </a:lnTo>
                  <a:lnTo>
                    <a:pt x="69" y="67"/>
                  </a:lnTo>
                  <a:lnTo>
                    <a:pt x="93" y="67"/>
                  </a:lnTo>
                  <a:lnTo>
                    <a:pt x="93" y="7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1" name="Freeform 146"/>
            <p:cNvSpPr>
              <a:spLocks noEditPoints="1"/>
            </p:cNvSpPr>
            <p:nvPr/>
          </p:nvSpPr>
          <p:spPr bwMode="auto">
            <a:xfrm>
              <a:off x="9151938" y="4129089"/>
              <a:ext cx="179388" cy="150813"/>
            </a:xfrm>
            <a:custGeom>
              <a:avLst/>
              <a:gdLst>
                <a:gd name="T0" fmla="*/ 100 w 200"/>
                <a:gd name="T1" fmla="*/ 0 h 168"/>
                <a:gd name="T2" fmla="*/ 0 w 200"/>
                <a:gd name="T3" fmla="*/ 28 h 168"/>
                <a:gd name="T4" fmla="*/ 0 w 200"/>
                <a:gd name="T5" fmla="*/ 141 h 168"/>
                <a:gd name="T6" fmla="*/ 100 w 200"/>
                <a:gd name="T7" fmla="*/ 168 h 168"/>
                <a:gd name="T8" fmla="*/ 200 w 200"/>
                <a:gd name="T9" fmla="*/ 140 h 168"/>
                <a:gd name="T10" fmla="*/ 200 w 200"/>
                <a:gd name="T11" fmla="*/ 29 h 168"/>
                <a:gd name="T12" fmla="*/ 100 w 200"/>
                <a:gd name="T13" fmla="*/ 0 h 168"/>
                <a:gd name="T14" fmla="*/ 162 w 200"/>
                <a:gd name="T15" fmla="*/ 82 h 168"/>
                <a:gd name="T16" fmla="*/ 146 w 200"/>
                <a:gd name="T17" fmla="*/ 82 h 168"/>
                <a:gd name="T18" fmla="*/ 146 w 200"/>
                <a:gd name="T19" fmla="*/ 60 h 168"/>
                <a:gd name="T20" fmla="*/ 126 w 200"/>
                <a:gd name="T21" fmla="*/ 60 h 168"/>
                <a:gd name="T22" fmla="*/ 126 w 200"/>
                <a:gd name="T23" fmla="*/ 82 h 168"/>
                <a:gd name="T24" fmla="*/ 110 w 200"/>
                <a:gd name="T25" fmla="*/ 82 h 168"/>
                <a:gd name="T26" fmla="*/ 110 w 200"/>
                <a:gd name="T27" fmla="*/ 60 h 168"/>
                <a:gd name="T28" fmla="*/ 90 w 200"/>
                <a:gd name="T29" fmla="*/ 60 h 168"/>
                <a:gd name="T30" fmla="*/ 90 w 200"/>
                <a:gd name="T31" fmla="*/ 82 h 168"/>
                <a:gd name="T32" fmla="*/ 74 w 200"/>
                <a:gd name="T33" fmla="*/ 82 h 168"/>
                <a:gd name="T34" fmla="*/ 74 w 200"/>
                <a:gd name="T35" fmla="*/ 60 h 168"/>
                <a:gd name="T36" fmla="*/ 54 w 200"/>
                <a:gd name="T37" fmla="*/ 60 h 168"/>
                <a:gd name="T38" fmla="*/ 54 w 200"/>
                <a:gd name="T39" fmla="*/ 82 h 168"/>
                <a:gd name="T40" fmla="*/ 38 w 200"/>
                <a:gd name="T41" fmla="*/ 82 h 168"/>
                <a:gd name="T42" fmla="*/ 38 w 200"/>
                <a:gd name="T43" fmla="*/ 60 h 168"/>
                <a:gd name="T44" fmla="*/ 19 w 200"/>
                <a:gd name="T45" fmla="*/ 60 h 168"/>
                <a:gd name="T46" fmla="*/ 19 w 200"/>
                <a:gd name="T47" fmla="*/ 44 h 168"/>
                <a:gd name="T48" fmla="*/ 38 w 200"/>
                <a:gd name="T49" fmla="*/ 44 h 168"/>
                <a:gd name="T50" fmla="*/ 38 w 200"/>
                <a:gd name="T51" fmla="*/ 23 h 168"/>
                <a:gd name="T52" fmla="*/ 54 w 200"/>
                <a:gd name="T53" fmla="*/ 23 h 168"/>
                <a:gd name="T54" fmla="*/ 54 w 200"/>
                <a:gd name="T55" fmla="*/ 44 h 168"/>
                <a:gd name="T56" fmla="*/ 74 w 200"/>
                <a:gd name="T57" fmla="*/ 44 h 168"/>
                <a:gd name="T58" fmla="*/ 74 w 200"/>
                <a:gd name="T59" fmla="*/ 23 h 168"/>
                <a:gd name="T60" fmla="*/ 90 w 200"/>
                <a:gd name="T61" fmla="*/ 23 h 168"/>
                <a:gd name="T62" fmla="*/ 90 w 200"/>
                <a:gd name="T63" fmla="*/ 44 h 168"/>
                <a:gd name="T64" fmla="*/ 110 w 200"/>
                <a:gd name="T65" fmla="*/ 44 h 168"/>
                <a:gd name="T66" fmla="*/ 110 w 200"/>
                <a:gd name="T67" fmla="*/ 23 h 168"/>
                <a:gd name="T68" fmla="*/ 126 w 200"/>
                <a:gd name="T69" fmla="*/ 23 h 168"/>
                <a:gd name="T70" fmla="*/ 126 w 200"/>
                <a:gd name="T71" fmla="*/ 44 h 168"/>
                <a:gd name="T72" fmla="*/ 146 w 200"/>
                <a:gd name="T73" fmla="*/ 44 h 168"/>
                <a:gd name="T74" fmla="*/ 146 w 200"/>
                <a:gd name="T75" fmla="*/ 23 h 168"/>
                <a:gd name="T76" fmla="*/ 162 w 200"/>
                <a:gd name="T77" fmla="*/ 23 h 168"/>
                <a:gd name="T78" fmla="*/ 162 w 200"/>
                <a:gd name="T79" fmla="*/ 44 h 168"/>
                <a:gd name="T80" fmla="*/ 182 w 200"/>
                <a:gd name="T81" fmla="*/ 44 h 168"/>
                <a:gd name="T82" fmla="*/ 182 w 200"/>
                <a:gd name="T83" fmla="*/ 60 h 168"/>
                <a:gd name="T84" fmla="*/ 162 w 200"/>
                <a:gd name="T85" fmla="*/ 60 h 168"/>
                <a:gd name="T86" fmla="*/ 162 w 200"/>
                <a:gd name="T87" fmla="*/ 8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168">
                  <a:moveTo>
                    <a:pt x="100" y="0"/>
                  </a:moveTo>
                  <a:cubicBezTo>
                    <a:pt x="61" y="0"/>
                    <a:pt x="26" y="12"/>
                    <a:pt x="0" y="28"/>
                  </a:cubicBezTo>
                  <a:cubicBezTo>
                    <a:pt x="0" y="141"/>
                    <a:pt x="0" y="141"/>
                    <a:pt x="0" y="141"/>
                  </a:cubicBezTo>
                  <a:cubicBezTo>
                    <a:pt x="26" y="157"/>
                    <a:pt x="61" y="168"/>
                    <a:pt x="100" y="168"/>
                  </a:cubicBezTo>
                  <a:cubicBezTo>
                    <a:pt x="139" y="168"/>
                    <a:pt x="174" y="156"/>
                    <a:pt x="200" y="140"/>
                  </a:cubicBezTo>
                  <a:cubicBezTo>
                    <a:pt x="200" y="29"/>
                    <a:pt x="200" y="29"/>
                    <a:pt x="200" y="29"/>
                  </a:cubicBezTo>
                  <a:cubicBezTo>
                    <a:pt x="174" y="12"/>
                    <a:pt x="139" y="0"/>
                    <a:pt x="100" y="0"/>
                  </a:cubicBezTo>
                  <a:close/>
                  <a:moveTo>
                    <a:pt x="162" y="82"/>
                  </a:moveTo>
                  <a:cubicBezTo>
                    <a:pt x="146" y="82"/>
                    <a:pt x="146" y="82"/>
                    <a:pt x="146" y="82"/>
                  </a:cubicBezTo>
                  <a:cubicBezTo>
                    <a:pt x="146" y="60"/>
                    <a:pt x="146" y="60"/>
                    <a:pt x="146" y="60"/>
                  </a:cubicBezTo>
                  <a:cubicBezTo>
                    <a:pt x="126" y="60"/>
                    <a:pt x="126" y="60"/>
                    <a:pt x="126" y="60"/>
                  </a:cubicBezTo>
                  <a:cubicBezTo>
                    <a:pt x="126" y="82"/>
                    <a:pt x="126" y="82"/>
                    <a:pt x="126" y="82"/>
                  </a:cubicBezTo>
                  <a:cubicBezTo>
                    <a:pt x="110" y="82"/>
                    <a:pt x="110" y="82"/>
                    <a:pt x="110" y="82"/>
                  </a:cubicBezTo>
                  <a:cubicBezTo>
                    <a:pt x="110" y="60"/>
                    <a:pt x="110" y="60"/>
                    <a:pt x="110" y="60"/>
                  </a:cubicBezTo>
                  <a:cubicBezTo>
                    <a:pt x="90" y="60"/>
                    <a:pt x="90" y="60"/>
                    <a:pt x="90" y="60"/>
                  </a:cubicBezTo>
                  <a:cubicBezTo>
                    <a:pt x="90" y="82"/>
                    <a:pt x="90" y="82"/>
                    <a:pt x="90" y="82"/>
                  </a:cubicBezTo>
                  <a:cubicBezTo>
                    <a:pt x="74" y="82"/>
                    <a:pt x="74" y="82"/>
                    <a:pt x="74" y="82"/>
                  </a:cubicBezTo>
                  <a:cubicBezTo>
                    <a:pt x="74" y="60"/>
                    <a:pt x="74" y="60"/>
                    <a:pt x="74" y="60"/>
                  </a:cubicBezTo>
                  <a:cubicBezTo>
                    <a:pt x="54" y="60"/>
                    <a:pt x="54" y="60"/>
                    <a:pt x="54" y="60"/>
                  </a:cubicBezTo>
                  <a:cubicBezTo>
                    <a:pt x="54" y="82"/>
                    <a:pt x="54" y="82"/>
                    <a:pt x="54" y="82"/>
                  </a:cubicBezTo>
                  <a:cubicBezTo>
                    <a:pt x="38" y="82"/>
                    <a:pt x="38" y="82"/>
                    <a:pt x="38" y="82"/>
                  </a:cubicBezTo>
                  <a:cubicBezTo>
                    <a:pt x="38" y="60"/>
                    <a:pt x="38" y="60"/>
                    <a:pt x="38" y="60"/>
                  </a:cubicBezTo>
                  <a:cubicBezTo>
                    <a:pt x="19" y="60"/>
                    <a:pt x="19" y="60"/>
                    <a:pt x="19" y="60"/>
                  </a:cubicBezTo>
                  <a:cubicBezTo>
                    <a:pt x="19" y="44"/>
                    <a:pt x="19" y="44"/>
                    <a:pt x="19" y="44"/>
                  </a:cubicBezTo>
                  <a:cubicBezTo>
                    <a:pt x="38" y="44"/>
                    <a:pt x="38" y="44"/>
                    <a:pt x="38" y="44"/>
                  </a:cubicBezTo>
                  <a:cubicBezTo>
                    <a:pt x="38" y="23"/>
                    <a:pt x="38" y="23"/>
                    <a:pt x="38" y="23"/>
                  </a:cubicBezTo>
                  <a:cubicBezTo>
                    <a:pt x="54" y="23"/>
                    <a:pt x="54" y="23"/>
                    <a:pt x="54" y="23"/>
                  </a:cubicBezTo>
                  <a:cubicBezTo>
                    <a:pt x="54" y="44"/>
                    <a:pt x="54" y="44"/>
                    <a:pt x="54" y="44"/>
                  </a:cubicBezTo>
                  <a:cubicBezTo>
                    <a:pt x="74" y="44"/>
                    <a:pt x="74" y="44"/>
                    <a:pt x="74" y="44"/>
                  </a:cubicBezTo>
                  <a:cubicBezTo>
                    <a:pt x="74" y="23"/>
                    <a:pt x="74" y="23"/>
                    <a:pt x="74" y="23"/>
                  </a:cubicBezTo>
                  <a:cubicBezTo>
                    <a:pt x="90" y="23"/>
                    <a:pt x="90" y="23"/>
                    <a:pt x="90" y="23"/>
                  </a:cubicBezTo>
                  <a:cubicBezTo>
                    <a:pt x="90" y="44"/>
                    <a:pt x="90" y="44"/>
                    <a:pt x="90" y="44"/>
                  </a:cubicBezTo>
                  <a:cubicBezTo>
                    <a:pt x="110" y="44"/>
                    <a:pt x="110" y="44"/>
                    <a:pt x="110" y="44"/>
                  </a:cubicBezTo>
                  <a:cubicBezTo>
                    <a:pt x="110" y="23"/>
                    <a:pt x="110" y="23"/>
                    <a:pt x="110" y="23"/>
                  </a:cubicBezTo>
                  <a:cubicBezTo>
                    <a:pt x="126" y="23"/>
                    <a:pt x="126" y="23"/>
                    <a:pt x="126" y="23"/>
                  </a:cubicBezTo>
                  <a:cubicBezTo>
                    <a:pt x="126" y="44"/>
                    <a:pt x="126" y="44"/>
                    <a:pt x="126" y="44"/>
                  </a:cubicBezTo>
                  <a:cubicBezTo>
                    <a:pt x="146" y="44"/>
                    <a:pt x="146" y="44"/>
                    <a:pt x="146" y="44"/>
                  </a:cubicBezTo>
                  <a:cubicBezTo>
                    <a:pt x="146" y="23"/>
                    <a:pt x="146" y="23"/>
                    <a:pt x="146" y="23"/>
                  </a:cubicBezTo>
                  <a:cubicBezTo>
                    <a:pt x="162" y="23"/>
                    <a:pt x="162" y="23"/>
                    <a:pt x="162" y="23"/>
                  </a:cubicBezTo>
                  <a:cubicBezTo>
                    <a:pt x="162" y="44"/>
                    <a:pt x="162" y="44"/>
                    <a:pt x="162" y="44"/>
                  </a:cubicBezTo>
                  <a:cubicBezTo>
                    <a:pt x="182" y="44"/>
                    <a:pt x="182" y="44"/>
                    <a:pt x="182" y="44"/>
                  </a:cubicBezTo>
                  <a:cubicBezTo>
                    <a:pt x="182" y="60"/>
                    <a:pt x="182" y="60"/>
                    <a:pt x="182" y="60"/>
                  </a:cubicBezTo>
                  <a:cubicBezTo>
                    <a:pt x="162" y="60"/>
                    <a:pt x="162" y="60"/>
                    <a:pt x="162" y="60"/>
                  </a:cubicBezTo>
                  <a:lnTo>
                    <a:pt x="162" y="8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2" name="Freeform 147"/>
            <p:cNvSpPr/>
            <p:nvPr/>
          </p:nvSpPr>
          <p:spPr bwMode="auto">
            <a:xfrm>
              <a:off x="9345613" y="4164014"/>
              <a:ext cx="25400" cy="80963"/>
            </a:xfrm>
            <a:custGeom>
              <a:avLst/>
              <a:gdLst>
                <a:gd name="T0" fmla="*/ 28 w 28"/>
                <a:gd name="T1" fmla="*/ 44 h 89"/>
                <a:gd name="T2" fmla="*/ 0 w 28"/>
                <a:gd name="T3" fmla="*/ 0 h 89"/>
                <a:gd name="T4" fmla="*/ 0 w 28"/>
                <a:gd name="T5" fmla="*/ 89 h 89"/>
                <a:gd name="T6" fmla="*/ 28 w 28"/>
                <a:gd name="T7" fmla="*/ 44 h 89"/>
              </a:gdLst>
              <a:ahLst/>
              <a:cxnLst>
                <a:cxn ang="0">
                  <a:pos x="T0" y="T1"/>
                </a:cxn>
                <a:cxn ang="0">
                  <a:pos x="T2" y="T3"/>
                </a:cxn>
                <a:cxn ang="0">
                  <a:pos x="T4" y="T5"/>
                </a:cxn>
                <a:cxn ang="0">
                  <a:pos x="T6" y="T7"/>
                </a:cxn>
              </a:cxnLst>
              <a:rect l="0" t="0" r="r" b="b"/>
              <a:pathLst>
                <a:path w="28" h="89">
                  <a:moveTo>
                    <a:pt x="28" y="44"/>
                  </a:moveTo>
                  <a:cubicBezTo>
                    <a:pt x="28" y="31"/>
                    <a:pt x="18" y="15"/>
                    <a:pt x="0" y="0"/>
                  </a:cubicBezTo>
                  <a:cubicBezTo>
                    <a:pt x="0" y="89"/>
                    <a:pt x="0" y="89"/>
                    <a:pt x="0" y="89"/>
                  </a:cubicBezTo>
                  <a:cubicBezTo>
                    <a:pt x="18" y="74"/>
                    <a:pt x="28" y="58"/>
                    <a:pt x="28" y="4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3" name="Freeform 148"/>
            <p:cNvSpPr/>
            <p:nvPr/>
          </p:nvSpPr>
          <p:spPr bwMode="auto">
            <a:xfrm>
              <a:off x="9110663" y="4164014"/>
              <a:ext cx="26988" cy="80963"/>
            </a:xfrm>
            <a:custGeom>
              <a:avLst/>
              <a:gdLst>
                <a:gd name="T0" fmla="*/ 0 w 29"/>
                <a:gd name="T1" fmla="*/ 45 h 91"/>
                <a:gd name="T2" fmla="*/ 29 w 29"/>
                <a:gd name="T3" fmla="*/ 91 h 91"/>
                <a:gd name="T4" fmla="*/ 29 w 29"/>
                <a:gd name="T5" fmla="*/ 0 h 91"/>
                <a:gd name="T6" fmla="*/ 0 w 29"/>
                <a:gd name="T7" fmla="*/ 45 h 91"/>
              </a:gdLst>
              <a:ahLst/>
              <a:cxnLst>
                <a:cxn ang="0">
                  <a:pos x="T0" y="T1"/>
                </a:cxn>
                <a:cxn ang="0">
                  <a:pos x="T2" y="T3"/>
                </a:cxn>
                <a:cxn ang="0">
                  <a:pos x="T4" y="T5"/>
                </a:cxn>
                <a:cxn ang="0">
                  <a:pos x="T6" y="T7"/>
                </a:cxn>
              </a:cxnLst>
              <a:rect l="0" t="0" r="r" b="b"/>
              <a:pathLst>
                <a:path w="29" h="91">
                  <a:moveTo>
                    <a:pt x="0" y="45"/>
                  </a:moveTo>
                  <a:cubicBezTo>
                    <a:pt x="0" y="59"/>
                    <a:pt x="11" y="76"/>
                    <a:pt x="29" y="91"/>
                  </a:cubicBezTo>
                  <a:cubicBezTo>
                    <a:pt x="29" y="0"/>
                    <a:pt x="29" y="0"/>
                    <a:pt x="29" y="0"/>
                  </a:cubicBezTo>
                  <a:cubicBezTo>
                    <a:pt x="11" y="15"/>
                    <a:pt x="0" y="31"/>
                    <a:pt x="0" y="4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4" name="Freeform 149"/>
            <p:cNvSpPr>
              <a:spLocks noEditPoints="1"/>
            </p:cNvSpPr>
            <p:nvPr/>
          </p:nvSpPr>
          <p:spPr bwMode="auto">
            <a:xfrm>
              <a:off x="9631363" y="4075114"/>
              <a:ext cx="258763" cy="257175"/>
            </a:xfrm>
            <a:custGeom>
              <a:avLst/>
              <a:gdLst>
                <a:gd name="T0" fmla="*/ 286 w 288"/>
                <a:gd name="T1" fmla="*/ 121 h 287"/>
                <a:gd name="T2" fmla="*/ 265 w 288"/>
                <a:gd name="T3" fmla="*/ 66 h 287"/>
                <a:gd name="T4" fmla="*/ 173 w 288"/>
                <a:gd name="T5" fmla="*/ 3 h 287"/>
                <a:gd name="T6" fmla="*/ 144 w 288"/>
                <a:gd name="T7" fmla="*/ 0 h 287"/>
                <a:gd name="T8" fmla="*/ 116 w 288"/>
                <a:gd name="T9" fmla="*/ 3 h 287"/>
                <a:gd name="T10" fmla="*/ 23 w 288"/>
                <a:gd name="T11" fmla="*/ 66 h 287"/>
                <a:gd name="T12" fmla="*/ 2 w 288"/>
                <a:gd name="T13" fmla="*/ 121 h 287"/>
                <a:gd name="T14" fmla="*/ 0 w 288"/>
                <a:gd name="T15" fmla="*/ 143 h 287"/>
                <a:gd name="T16" fmla="*/ 41 w 288"/>
                <a:gd name="T17" fmla="*/ 244 h 287"/>
                <a:gd name="T18" fmla="*/ 97 w 288"/>
                <a:gd name="T19" fmla="*/ 280 h 287"/>
                <a:gd name="T20" fmla="*/ 144 w 288"/>
                <a:gd name="T21" fmla="*/ 287 h 287"/>
                <a:gd name="T22" fmla="*/ 191 w 288"/>
                <a:gd name="T23" fmla="*/ 279 h 287"/>
                <a:gd name="T24" fmla="*/ 247 w 288"/>
                <a:gd name="T25" fmla="*/ 244 h 287"/>
                <a:gd name="T26" fmla="*/ 288 w 288"/>
                <a:gd name="T27" fmla="*/ 143 h 287"/>
                <a:gd name="T28" fmla="*/ 286 w 288"/>
                <a:gd name="T29" fmla="*/ 121 h 287"/>
                <a:gd name="T30" fmla="*/ 241 w 288"/>
                <a:gd name="T31" fmla="*/ 225 h 287"/>
                <a:gd name="T32" fmla="*/ 239 w 288"/>
                <a:gd name="T33" fmla="*/ 218 h 287"/>
                <a:gd name="T34" fmla="*/ 188 w 288"/>
                <a:gd name="T35" fmla="*/ 218 h 287"/>
                <a:gd name="T36" fmla="*/ 172 w 288"/>
                <a:gd name="T37" fmla="*/ 266 h 287"/>
                <a:gd name="T38" fmla="*/ 174 w 288"/>
                <a:gd name="T39" fmla="*/ 267 h 287"/>
                <a:gd name="T40" fmla="*/ 144 w 288"/>
                <a:gd name="T41" fmla="*/ 270 h 287"/>
                <a:gd name="T42" fmla="*/ 115 w 288"/>
                <a:gd name="T43" fmla="*/ 267 h 287"/>
                <a:gd name="T44" fmla="*/ 116 w 288"/>
                <a:gd name="T45" fmla="*/ 266 h 287"/>
                <a:gd name="T46" fmla="*/ 101 w 288"/>
                <a:gd name="T47" fmla="*/ 218 h 287"/>
                <a:gd name="T48" fmla="*/ 50 w 288"/>
                <a:gd name="T49" fmla="*/ 218 h 287"/>
                <a:gd name="T50" fmla="*/ 48 w 288"/>
                <a:gd name="T51" fmla="*/ 226 h 287"/>
                <a:gd name="T52" fmla="*/ 17 w 288"/>
                <a:gd name="T53" fmla="*/ 143 h 287"/>
                <a:gd name="T54" fmla="*/ 18 w 288"/>
                <a:gd name="T55" fmla="*/ 132 h 287"/>
                <a:gd name="T56" fmla="*/ 34 w 288"/>
                <a:gd name="T57" fmla="*/ 144 h 287"/>
                <a:gd name="T58" fmla="*/ 75 w 288"/>
                <a:gd name="T59" fmla="*/ 114 h 287"/>
                <a:gd name="T60" fmla="*/ 60 w 288"/>
                <a:gd name="T61" fmla="*/ 66 h 287"/>
                <a:gd name="T62" fmla="*/ 43 w 288"/>
                <a:gd name="T63" fmla="*/ 66 h 287"/>
                <a:gd name="T64" fmla="*/ 110 w 288"/>
                <a:gd name="T65" fmla="*/ 21 h 287"/>
                <a:gd name="T66" fmla="*/ 104 w 288"/>
                <a:gd name="T67" fmla="*/ 40 h 287"/>
                <a:gd name="T68" fmla="*/ 145 w 288"/>
                <a:gd name="T69" fmla="*/ 69 h 287"/>
                <a:gd name="T70" fmla="*/ 185 w 288"/>
                <a:gd name="T71" fmla="*/ 40 h 287"/>
                <a:gd name="T72" fmla="*/ 180 w 288"/>
                <a:gd name="T73" fmla="*/ 22 h 287"/>
                <a:gd name="T74" fmla="*/ 245 w 288"/>
                <a:gd name="T75" fmla="*/ 66 h 287"/>
                <a:gd name="T76" fmla="*/ 229 w 288"/>
                <a:gd name="T77" fmla="*/ 66 h 287"/>
                <a:gd name="T78" fmla="*/ 213 w 288"/>
                <a:gd name="T79" fmla="*/ 114 h 287"/>
                <a:gd name="T80" fmla="*/ 254 w 288"/>
                <a:gd name="T81" fmla="*/ 144 h 287"/>
                <a:gd name="T82" fmla="*/ 270 w 288"/>
                <a:gd name="T83" fmla="*/ 132 h 287"/>
                <a:gd name="T84" fmla="*/ 271 w 288"/>
                <a:gd name="T85" fmla="*/ 143 h 287"/>
                <a:gd name="T86" fmla="*/ 241 w 288"/>
                <a:gd name="T87" fmla="*/ 2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87">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5" name="Freeform 150"/>
            <p:cNvSpPr/>
            <p:nvPr/>
          </p:nvSpPr>
          <p:spPr bwMode="auto">
            <a:xfrm>
              <a:off x="9718676" y="4171951"/>
              <a:ext cx="85725" cy="80963"/>
            </a:xfrm>
            <a:custGeom>
              <a:avLst/>
              <a:gdLst>
                <a:gd name="T0" fmla="*/ 0 w 54"/>
                <a:gd name="T1" fmla="*/ 20 h 51"/>
                <a:gd name="T2" fmla="*/ 10 w 54"/>
                <a:gd name="T3" fmla="*/ 51 h 51"/>
                <a:gd name="T4" fmla="*/ 43 w 54"/>
                <a:gd name="T5" fmla="*/ 51 h 51"/>
                <a:gd name="T6" fmla="*/ 54 w 54"/>
                <a:gd name="T7" fmla="*/ 20 h 51"/>
                <a:gd name="T8" fmla="*/ 27 w 54"/>
                <a:gd name="T9" fmla="*/ 0 h 51"/>
                <a:gd name="T10" fmla="*/ 0 w 54"/>
                <a:gd name="T11" fmla="*/ 20 h 51"/>
              </a:gdLst>
              <a:ahLst/>
              <a:cxnLst>
                <a:cxn ang="0">
                  <a:pos x="T0" y="T1"/>
                </a:cxn>
                <a:cxn ang="0">
                  <a:pos x="T2" y="T3"/>
                </a:cxn>
                <a:cxn ang="0">
                  <a:pos x="T4" y="T5"/>
                </a:cxn>
                <a:cxn ang="0">
                  <a:pos x="T6" y="T7"/>
                </a:cxn>
                <a:cxn ang="0">
                  <a:pos x="T8" y="T9"/>
                </a:cxn>
                <a:cxn ang="0">
                  <a:pos x="T10" y="T11"/>
                </a:cxn>
              </a:cxnLst>
              <a:rect l="0" t="0" r="r" b="b"/>
              <a:pathLst>
                <a:path w="54" h="51">
                  <a:moveTo>
                    <a:pt x="0" y="20"/>
                  </a:moveTo>
                  <a:lnTo>
                    <a:pt x="10" y="51"/>
                  </a:lnTo>
                  <a:lnTo>
                    <a:pt x="43" y="51"/>
                  </a:lnTo>
                  <a:lnTo>
                    <a:pt x="54" y="20"/>
                  </a:lnTo>
                  <a:lnTo>
                    <a:pt x="27" y="0"/>
                  </a:lnTo>
                  <a:lnTo>
                    <a:pt x="0" y="2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6" name="Freeform 151"/>
            <p:cNvSpPr/>
            <p:nvPr/>
          </p:nvSpPr>
          <p:spPr bwMode="auto">
            <a:xfrm>
              <a:off x="2447926" y="3111501"/>
              <a:ext cx="107950" cy="10795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7" name="Freeform 152"/>
            <p:cNvSpPr>
              <a:spLocks noEditPoints="1"/>
            </p:cNvSpPr>
            <p:nvPr/>
          </p:nvSpPr>
          <p:spPr bwMode="auto">
            <a:xfrm>
              <a:off x="2371726" y="3036889"/>
              <a:ext cx="258763" cy="258763"/>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8" name="Freeform 153"/>
            <p:cNvSpPr>
              <a:spLocks noEditPoints="1"/>
            </p:cNvSpPr>
            <p:nvPr/>
          </p:nvSpPr>
          <p:spPr bwMode="auto">
            <a:xfrm>
              <a:off x="7054851" y="3556001"/>
              <a:ext cx="227013" cy="258763"/>
            </a:xfrm>
            <a:custGeom>
              <a:avLst/>
              <a:gdLst>
                <a:gd name="T0" fmla="*/ 0 w 143"/>
                <a:gd name="T1" fmla="*/ 163 h 163"/>
                <a:gd name="T2" fmla="*/ 143 w 143"/>
                <a:gd name="T3" fmla="*/ 0 h 163"/>
                <a:gd name="T4" fmla="*/ 22 w 143"/>
                <a:gd name="T5" fmla="*/ 151 h 163"/>
                <a:gd name="T6" fmla="*/ 8 w 143"/>
                <a:gd name="T7" fmla="*/ 137 h 163"/>
                <a:gd name="T8" fmla="*/ 22 w 143"/>
                <a:gd name="T9" fmla="*/ 151 h 163"/>
                <a:gd name="T10" fmla="*/ 8 w 143"/>
                <a:gd name="T11" fmla="*/ 126 h 163"/>
                <a:gd name="T12" fmla="*/ 22 w 143"/>
                <a:gd name="T13" fmla="*/ 112 h 163"/>
                <a:gd name="T14" fmla="*/ 22 w 143"/>
                <a:gd name="T15" fmla="*/ 101 h 163"/>
                <a:gd name="T16" fmla="*/ 8 w 143"/>
                <a:gd name="T17" fmla="*/ 87 h 163"/>
                <a:gd name="T18" fmla="*/ 22 w 143"/>
                <a:gd name="T19" fmla="*/ 101 h 163"/>
                <a:gd name="T20" fmla="*/ 8 w 143"/>
                <a:gd name="T21" fmla="*/ 77 h 163"/>
                <a:gd name="T22" fmla="*/ 22 w 143"/>
                <a:gd name="T23" fmla="*/ 62 h 163"/>
                <a:gd name="T24" fmla="*/ 22 w 143"/>
                <a:gd name="T25" fmla="*/ 52 h 163"/>
                <a:gd name="T26" fmla="*/ 8 w 143"/>
                <a:gd name="T27" fmla="*/ 37 h 163"/>
                <a:gd name="T28" fmla="*/ 22 w 143"/>
                <a:gd name="T29" fmla="*/ 52 h 163"/>
                <a:gd name="T30" fmla="*/ 8 w 143"/>
                <a:gd name="T31" fmla="*/ 27 h 163"/>
                <a:gd name="T32" fmla="*/ 22 w 143"/>
                <a:gd name="T33" fmla="*/ 12 h 163"/>
                <a:gd name="T34" fmla="*/ 112 w 143"/>
                <a:gd name="T35" fmla="*/ 143 h 163"/>
                <a:gd name="T36" fmla="*/ 30 w 143"/>
                <a:gd name="T37" fmla="*/ 91 h 163"/>
                <a:gd name="T38" fmla="*/ 112 w 143"/>
                <a:gd name="T39" fmla="*/ 143 h 163"/>
                <a:gd name="T40" fmla="*/ 30 w 143"/>
                <a:gd name="T41" fmla="*/ 71 h 163"/>
                <a:gd name="T42" fmla="*/ 112 w 143"/>
                <a:gd name="T43" fmla="*/ 20 h 163"/>
                <a:gd name="T44" fmla="*/ 135 w 143"/>
                <a:gd name="T45" fmla="*/ 151 h 163"/>
                <a:gd name="T46" fmla="*/ 121 w 143"/>
                <a:gd name="T47" fmla="*/ 137 h 163"/>
                <a:gd name="T48" fmla="*/ 135 w 143"/>
                <a:gd name="T49" fmla="*/ 151 h 163"/>
                <a:gd name="T50" fmla="*/ 121 w 143"/>
                <a:gd name="T51" fmla="*/ 126 h 163"/>
                <a:gd name="T52" fmla="*/ 135 w 143"/>
                <a:gd name="T53" fmla="*/ 112 h 163"/>
                <a:gd name="T54" fmla="*/ 135 w 143"/>
                <a:gd name="T55" fmla="*/ 101 h 163"/>
                <a:gd name="T56" fmla="*/ 121 w 143"/>
                <a:gd name="T57" fmla="*/ 87 h 163"/>
                <a:gd name="T58" fmla="*/ 135 w 143"/>
                <a:gd name="T59" fmla="*/ 101 h 163"/>
                <a:gd name="T60" fmla="*/ 121 w 143"/>
                <a:gd name="T61" fmla="*/ 77 h 163"/>
                <a:gd name="T62" fmla="*/ 135 w 143"/>
                <a:gd name="T63" fmla="*/ 62 h 163"/>
                <a:gd name="T64" fmla="*/ 135 w 143"/>
                <a:gd name="T65" fmla="*/ 52 h 163"/>
                <a:gd name="T66" fmla="*/ 121 w 143"/>
                <a:gd name="T67" fmla="*/ 37 h 163"/>
                <a:gd name="T68" fmla="*/ 135 w 143"/>
                <a:gd name="T69" fmla="*/ 52 h 163"/>
                <a:gd name="T70" fmla="*/ 121 w 143"/>
                <a:gd name="T71" fmla="*/ 27 h 163"/>
                <a:gd name="T72" fmla="*/ 135 w 143"/>
                <a:gd name="T73" fmla="*/ 1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59" name="Freeform 154"/>
            <p:cNvSpPr>
              <a:spLocks noEditPoints="1"/>
            </p:cNvSpPr>
            <p:nvPr/>
          </p:nvSpPr>
          <p:spPr bwMode="auto">
            <a:xfrm>
              <a:off x="7072313" y="4592639"/>
              <a:ext cx="195263" cy="258763"/>
            </a:xfrm>
            <a:custGeom>
              <a:avLst/>
              <a:gdLst>
                <a:gd name="T0" fmla="*/ 191 w 217"/>
                <a:gd name="T1" fmla="*/ 36 h 288"/>
                <a:gd name="T2" fmla="*/ 156 w 217"/>
                <a:gd name="T3" fmla="*/ 0 h 288"/>
                <a:gd name="T4" fmla="*/ 60 w 217"/>
                <a:gd name="T5" fmla="*/ 0 h 288"/>
                <a:gd name="T6" fmla="*/ 27 w 217"/>
                <a:gd name="T7" fmla="*/ 36 h 288"/>
                <a:gd name="T8" fmla="*/ 0 w 217"/>
                <a:gd name="T9" fmla="*/ 36 h 288"/>
                <a:gd name="T10" fmla="*/ 0 w 217"/>
                <a:gd name="T11" fmla="*/ 288 h 288"/>
                <a:gd name="T12" fmla="*/ 217 w 217"/>
                <a:gd name="T13" fmla="*/ 288 h 288"/>
                <a:gd name="T14" fmla="*/ 217 w 217"/>
                <a:gd name="T15" fmla="*/ 36 h 288"/>
                <a:gd name="T16" fmla="*/ 191 w 217"/>
                <a:gd name="T17" fmla="*/ 36 h 288"/>
                <a:gd name="T18" fmla="*/ 74 w 217"/>
                <a:gd name="T19" fmla="*/ 16 h 288"/>
                <a:gd name="T20" fmla="*/ 142 w 217"/>
                <a:gd name="T21" fmla="*/ 16 h 288"/>
                <a:gd name="T22" fmla="*/ 150 w 217"/>
                <a:gd name="T23" fmla="*/ 24 h 288"/>
                <a:gd name="T24" fmla="*/ 142 w 217"/>
                <a:gd name="T25" fmla="*/ 33 h 288"/>
                <a:gd name="T26" fmla="*/ 74 w 217"/>
                <a:gd name="T27" fmla="*/ 33 h 288"/>
                <a:gd name="T28" fmla="*/ 65 w 217"/>
                <a:gd name="T29" fmla="*/ 24 h 288"/>
                <a:gd name="T30" fmla="*/ 74 w 217"/>
                <a:gd name="T31" fmla="*/ 16 h 288"/>
                <a:gd name="T32" fmla="*/ 180 w 217"/>
                <a:gd name="T33" fmla="*/ 260 h 288"/>
                <a:gd name="T34" fmla="*/ 36 w 217"/>
                <a:gd name="T35" fmla="*/ 260 h 288"/>
                <a:gd name="T36" fmla="*/ 36 w 217"/>
                <a:gd name="T37" fmla="*/ 67 h 288"/>
                <a:gd name="T38" fmla="*/ 74 w 217"/>
                <a:gd name="T39" fmla="*/ 67 h 288"/>
                <a:gd name="T40" fmla="*/ 70 w 217"/>
                <a:gd name="T41" fmla="*/ 79 h 288"/>
                <a:gd name="T42" fmla="*/ 70 w 217"/>
                <a:gd name="T43" fmla="*/ 80 h 288"/>
                <a:gd name="T44" fmla="*/ 80 w 217"/>
                <a:gd name="T45" fmla="*/ 87 h 288"/>
                <a:gd name="T46" fmla="*/ 138 w 217"/>
                <a:gd name="T47" fmla="*/ 87 h 288"/>
                <a:gd name="T48" fmla="*/ 148 w 217"/>
                <a:gd name="T49" fmla="*/ 80 h 288"/>
                <a:gd name="T50" fmla="*/ 148 w 217"/>
                <a:gd name="T51" fmla="*/ 79 h 288"/>
                <a:gd name="T52" fmla="*/ 144 w 217"/>
                <a:gd name="T53" fmla="*/ 67 h 288"/>
                <a:gd name="T54" fmla="*/ 180 w 217"/>
                <a:gd name="T55" fmla="*/ 67 h 288"/>
                <a:gd name="T56" fmla="*/ 180 w 217"/>
                <a:gd name="T57" fmla="*/ 26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 h="288">
                  <a:moveTo>
                    <a:pt x="191" y="36"/>
                  </a:moveTo>
                  <a:cubicBezTo>
                    <a:pt x="183" y="21"/>
                    <a:pt x="169" y="0"/>
                    <a:pt x="156" y="0"/>
                  </a:cubicBezTo>
                  <a:cubicBezTo>
                    <a:pt x="60" y="0"/>
                    <a:pt x="60" y="0"/>
                    <a:pt x="60" y="0"/>
                  </a:cubicBezTo>
                  <a:cubicBezTo>
                    <a:pt x="48" y="0"/>
                    <a:pt x="35" y="19"/>
                    <a:pt x="27" y="36"/>
                  </a:cubicBezTo>
                  <a:cubicBezTo>
                    <a:pt x="0" y="36"/>
                    <a:pt x="0" y="36"/>
                    <a:pt x="0" y="36"/>
                  </a:cubicBezTo>
                  <a:cubicBezTo>
                    <a:pt x="0" y="288"/>
                    <a:pt x="0" y="288"/>
                    <a:pt x="0" y="288"/>
                  </a:cubicBezTo>
                  <a:cubicBezTo>
                    <a:pt x="217" y="288"/>
                    <a:pt x="217" y="288"/>
                    <a:pt x="217" y="288"/>
                  </a:cubicBezTo>
                  <a:cubicBezTo>
                    <a:pt x="217" y="36"/>
                    <a:pt x="217" y="36"/>
                    <a:pt x="217" y="36"/>
                  </a:cubicBezTo>
                  <a:lnTo>
                    <a:pt x="191" y="36"/>
                  </a:lnTo>
                  <a:close/>
                  <a:moveTo>
                    <a:pt x="74" y="16"/>
                  </a:moveTo>
                  <a:cubicBezTo>
                    <a:pt x="142" y="16"/>
                    <a:pt x="142" y="16"/>
                    <a:pt x="142" y="16"/>
                  </a:cubicBezTo>
                  <a:cubicBezTo>
                    <a:pt x="146" y="16"/>
                    <a:pt x="150" y="20"/>
                    <a:pt x="150" y="24"/>
                  </a:cubicBezTo>
                  <a:cubicBezTo>
                    <a:pt x="150" y="29"/>
                    <a:pt x="146" y="33"/>
                    <a:pt x="142" y="33"/>
                  </a:cubicBezTo>
                  <a:cubicBezTo>
                    <a:pt x="74" y="33"/>
                    <a:pt x="74" y="33"/>
                    <a:pt x="74" y="33"/>
                  </a:cubicBezTo>
                  <a:cubicBezTo>
                    <a:pt x="69" y="33"/>
                    <a:pt x="65" y="29"/>
                    <a:pt x="65" y="24"/>
                  </a:cubicBezTo>
                  <a:cubicBezTo>
                    <a:pt x="65" y="20"/>
                    <a:pt x="69" y="16"/>
                    <a:pt x="74" y="16"/>
                  </a:cubicBezTo>
                  <a:close/>
                  <a:moveTo>
                    <a:pt x="180" y="260"/>
                  </a:moveTo>
                  <a:cubicBezTo>
                    <a:pt x="36" y="260"/>
                    <a:pt x="36" y="260"/>
                    <a:pt x="36" y="260"/>
                  </a:cubicBezTo>
                  <a:cubicBezTo>
                    <a:pt x="36" y="67"/>
                    <a:pt x="36" y="67"/>
                    <a:pt x="36" y="67"/>
                  </a:cubicBezTo>
                  <a:cubicBezTo>
                    <a:pt x="74" y="67"/>
                    <a:pt x="74" y="67"/>
                    <a:pt x="74" y="67"/>
                  </a:cubicBezTo>
                  <a:cubicBezTo>
                    <a:pt x="72" y="72"/>
                    <a:pt x="70" y="78"/>
                    <a:pt x="70" y="79"/>
                  </a:cubicBezTo>
                  <a:cubicBezTo>
                    <a:pt x="70" y="80"/>
                    <a:pt x="70" y="80"/>
                    <a:pt x="70" y="80"/>
                  </a:cubicBezTo>
                  <a:cubicBezTo>
                    <a:pt x="70" y="84"/>
                    <a:pt x="74" y="87"/>
                    <a:pt x="80" y="87"/>
                  </a:cubicBezTo>
                  <a:cubicBezTo>
                    <a:pt x="138" y="87"/>
                    <a:pt x="138" y="87"/>
                    <a:pt x="138" y="87"/>
                  </a:cubicBezTo>
                  <a:cubicBezTo>
                    <a:pt x="143" y="87"/>
                    <a:pt x="148" y="84"/>
                    <a:pt x="148" y="80"/>
                  </a:cubicBezTo>
                  <a:cubicBezTo>
                    <a:pt x="148" y="79"/>
                    <a:pt x="148" y="79"/>
                    <a:pt x="148" y="79"/>
                  </a:cubicBezTo>
                  <a:cubicBezTo>
                    <a:pt x="148" y="78"/>
                    <a:pt x="146" y="72"/>
                    <a:pt x="144" y="67"/>
                  </a:cubicBezTo>
                  <a:cubicBezTo>
                    <a:pt x="180" y="67"/>
                    <a:pt x="180" y="67"/>
                    <a:pt x="180" y="67"/>
                  </a:cubicBezTo>
                  <a:lnTo>
                    <a:pt x="180" y="26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0" name="Rectangle 155"/>
            <p:cNvSpPr>
              <a:spLocks noChangeArrowheads="1"/>
            </p:cNvSpPr>
            <p:nvPr/>
          </p:nvSpPr>
          <p:spPr bwMode="auto">
            <a:xfrm>
              <a:off x="8831263" y="4664076"/>
              <a:ext cx="20638" cy="15875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61" name="Freeform 156"/>
            <p:cNvSpPr>
              <a:spLocks noEditPoints="1"/>
            </p:cNvSpPr>
            <p:nvPr/>
          </p:nvSpPr>
          <p:spPr bwMode="auto">
            <a:xfrm>
              <a:off x="8636001" y="4622801"/>
              <a:ext cx="173038" cy="200025"/>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2" name="Rectangle 157"/>
            <p:cNvSpPr>
              <a:spLocks noChangeArrowheads="1"/>
            </p:cNvSpPr>
            <p:nvPr/>
          </p:nvSpPr>
          <p:spPr bwMode="auto">
            <a:xfrm>
              <a:off x="8593138" y="4664076"/>
              <a:ext cx="20638" cy="15875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63" name="Freeform 158"/>
            <p:cNvSpPr/>
            <p:nvPr/>
          </p:nvSpPr>
          <p:spPr bwMode="auto">
            <a:xfrm>
              <a:off x="7146926" y="4121151"/>
              <a:ext cx="150813" cy="131763"/>
            </a:xfrm>
            <a:custGeom>
              <a:avLst/>
              <a:gdLst>
                <a:gd name="T0" fmla="*/ 167 w 167"/>
                <a:gd name="T1" fmla="*/ 0 h 146"/>
                <a:gd name="T2" fmla="*/ 0 w 167"/>
                <a:gd name="T3" fmla="*/ 0 h 146"/>
                <a:gd name="T4" fmla="*/ 0 w 167"/>
                <a:gd name="T5" fmla="*/ 146 h 146"/>
                <a:gd name="T6" fmla="*/ 76 w 167"/>
                <a:gd name="T7" fmla="*/ 146 h 146"/>
                <a:gd name="T8" fmla="*/ 110 w 167"/>
                <a:gd name="T9" fmla="*/ 124 h 146"/>
                <a:gd name="T10" fmla="*/ 145 w 167"/>
                <a:gd name="T11" fmla="*/ 146 h 146"/>
                <a:gd name="T12" fmla="*/ 167 w 167"/>
                <a:gd name="T13" fmla="*/ 146 h 146"/>
                <a:gd name="T14" fmla="*/ 167 w 167"/>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46">
                  <a:moveTo>
                    <a:pt x="167" y="0"/>
                  </a:moveTo>
                  <a:cubicBezTo>
                    <a:pt x="0" y="0"/>
                    <a:pt x="0" y="0"/>
                    <a:pt x="0" y="0"/>
                  </a:cubicBezTo>
                  <a:cubicBezTo>
                    <a:pt x="0" y="146"/>
                    <a:pt x="0" y="146"/>
                    <a:pt x="0" y="146"/>
                  </a:cubicBezTo>
                  <a:cubicBezTo>
                    <a:pt x="76" y="146"/>
                    <a:pt x="76" y="146"/>
                    <a:pt x="76" y="146"/>
                  </a:cubicBezTo>
                  <a:cubicBezTo>
                    <a:pt x="82" y="133"/>
                    <a:pt x="95" y="124"/>
                    <a:pt x="110" y="124"/>
                  </a:cubicBezTo>
                  <a:cubicBezTo>
                    <a:pt x="126" y="124"/>
                    <a:pt x="139" y="133"/>
                    <a:pt x="145" y="146"/>
                  </a:cubicBezTo>
                  <a:cubicBezTo>
                    <a:pt x="167" y="146"/>
                    <a:pt x="167" y="146"/>
                    <a:pt x="167" y="146"/>
                  </a:cubicBezTo>
                  <a:lnTo>
                    <a:pt x="16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4" name="Freeform 159"/>
            <p:cNvSpPr>
              <a:spLocks noEditPoints="1"/>
            </p:cNvSpPr>
            <p:nvPr/>
          </p:nvSpPr>
          <p:spPr bwMode="auto">
            <a:xfrm>
              <a:off x="7038976" y="4157664"/>
              <a:ext cx="90488" cy="95250"/>
            </a:xfrm>
            <a:custGeom>
              <a:avLst/>
              <a:gdLst>
                <a:gd name="T0" fmla="*/ 72 w 102"/>
                <a:gd name="T1" fmla="*/ 83 h 105"/>
                <a:gd name="T2" fmla="*/ 102 w 102"/>
                <a:gd name="T3" fmla="*/ 98 h 105"/>
                <a:gd name="T4" fmla="*/ 102 w 102"/>
                <a:gd name="T5" fmla="*/ 0 h 105"/>
                <a:gd name="T6" fmla="*/ 39 w 102"/>
                <a:gd name="T7" fmla="*/ 0 h 105"/>
                <a:gd name="T8" fmla="*/ 0 w 102"/>
                <a:gd name="T9" fmla="*/ 42 h 105"/>
                <a:gd name="T10" fmla="*/ 0 w 102"/>
                <a:gd name="T11" fmla="*/ 105 h 105"/>
                <a:gd name="T12" fmla="*/ 37 w 102"/>
                <a:gd name="T13" fmla="*/ 105 h 105"/>
                <a:gd name="T14" fmla="*/ 72 w 102"/>
                <a:gd name="T15" fmla="*/ 83 h 105"/>
                <a:gd name="T16" fmla="*/ 24 w 102"/>
                <a:gd name="T17" fmla="*/ 46 h 105"/>
                <a:gd name="T18" fmla="*/ 45 w 102"/>
                <a:gd name="T19" fmla="*/ 21 h 105"/>
                <a:gd name="T20" fmla="*/ 79 w 102"/>
                <a:gd name="T21" fmla="*/ 21 h 105"/>
                <a:gd name="T22" fmla="*/ 79 w 102"/>
                <a:gd name="T23" fmla="*/ 67 h 105"/>
                <a:gd name="T24" fmla="*/ 24 w 102"/>
                <a:gd name="T25" fmla="*/ 67 h 105"/>
                <a:gd name="T26" fmla="*/ 24 w 102"/>
                <a:gd name="T27"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5">
                  <a:moveTo>
                    <a:pt x="72" y="83"/>
                  </a:moveTo>
                  <a:cubicBezTo>
                    <a:pt x="84" y="83"/>
                    <a:pt x="95" y="89"/>
                    <a:pt x="102" y="98"/>
                  </a:cubicBezTo>
                  <a:cubicBezTo>
                    <a:pt x="102" y="0"/>
                    <a:pt x="102" y="0"/>
                    <a:pt x="102" y="0"/>
                  </a:cubicBezTo>
                  <a:cubicBezTo>
                    <a:pt x="39" y="0"/>
                    <a:pt x="39" y="0"/>
                    <a:pt x="39" y="0"/>
                  </a:cubicBezTo>
                  <a:cubicBezTo>
                    <a:pt x="0" y="42"/>
                    <a:pt x="0" y="42"/>
                    <a:pt x="0" y="42"/>
                  </a:cubicBezTo>
                  <a:cubicBezTo>
                    <a:pt x="0" y="105"/>
                    <a:pt x="0" y="105"/>
                    <a:pt x="0" y="105"/>
                  </a:cubicBezTo>
                  <a:cubicBezTo>
                    <a:pt x="37" y="105"/>
                    <a:pt x="37" y="105"/>
                    <a:pt x="37" y="105"/>
                  </a:cubicBezTo>
                  <a:cubicBezTo>
                    <a:pt x="43" y="92"/>
                    <a:pt x="56" y="83"/>
                    <a:pt x="72" y="83"/>
                  </a:cubicBezTo>
                  <a:close/>
                  <a:moveTo>
                    <a:pt x="24" y="46"/>
                  </a:moveTo>
                  <a:cubicBezTo>
                    <a:pt x="45" y="21"/>
                    <a:pt x="45" y="21"/>
                    <a:pt x="45" y="21"/>
                  </a:cubicBezTo>
                  <a:cubicBezTo>
                    <a:pt x="79" y="21"/>
                    <a:pt x="79" y="21"/>
                    <a:pt x="79" y="21"/>
                  </a:cubicBezTo>
                  <a:cubicBezTo>
                    <a:pt x="79" y="67"/>
                    <a:pt x="79" y="67"/>
                    <a:pt x="79" y="67"/>
                  </a:cubicBezTo>
                  <a:cubicBezTo>
                    <a:pt x="24" y="67"/>
                    <a:pt x="24" y="67"/>
                    <a:pt x="24" y="67"/>
                  </a:cubicBezTo>
                  <a:lnTo>
                    <a:pt x="24" y="4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5" name="Oval 160"/>
            <p:cNvSpPr>
              <a:spLocks noChangeArrowheads="1"/>
            </p:cNvSpPr>
            <p:nvPr/>
          </p:nvSpPr>
          <p:spPr bwMode="auto">
            <a:xfrm>
              <a:off x="7080251" y="4243389"/>
              <a:ext cx="46038" cy="4603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6" name="Oval 161"/>
            <p:cNvSpPr>
              <a:spLocks noChangeArrowheads="1"/>
            </p:cNvSpPr>
            <p:nvPr/>
          </p:nvSpPr>
          <p:spPr bwMode="auto">
            <a:xfrm>
              <a:off x="7223126" y="4243389"/>
              <a:ext cx="46038" cy="4603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7" name="Freeform 162"/>
            <p:cNvSpPr/>
            <p:nvPr/>
          </p:nvSpPr>
          <p:spPr bwMode="auto">
            <a:xfrm>
              <a:off x="7666038" y="4121151"/>
              <a:ext cx="149225" cy="131763"/>
            </a:xfrm>
            <a:custGeom>
              <a:avLst/>
              <a:gdLst>
                <a:gd name="T0" fmla="*/ 167 w 167"/>
                <a:gd name="T1" fmla="*/ 0 h 146"/>
                <a:gd name="T2" fmla="*/ 0 w 167"/>
                <a:gd name="T3" fmla="*/ 0 h 146"/>
                <a:gd name="T4" fmla="*/ 0 w 167"/>
                <a:gd name="T5" fmla="*/ 146 h 146"/>
                <a:gd name="T6" fmla="*/ 76 w 167"/>
                <a:gd name="T7" fmla="*/ 146 h 146"/>
                <a:gd name="T8" fmla="*/ 111 w 167"/>
                <a:gd name="T9" fmla="*/ 124 h 146"/>
                <a:gd name="T10" fmla="*/ 145 w 167"/>
                <a:gd name="T11" fmla="*/ 146 h 146"/>
                <a:gd name="T12" fmla="*/ 167 w 167"/>
                <a:gd name="T13" fmla="*/ 146 h 146"/>
                <a:gd name="T14" fmla="*/ 167 w 167"/>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46">
                  <a:moveTo>
                    <a:pt x="167" y="0"/>
                  </a:moveTo>
                  <a:cubicBezTo>
                    <a:pt x="0" y="0"/>
                    <a:pt x="0" y="0"/>
                    <a:pt x="0" y="0"/>
                  </a:cubicBezTo>
                  <a:cubicBezTo>
                    <a:pt x="0" y="146"/>
                    <a:pt x="0" y="146"/>
                    <a:pt x="0" y="146"/>
                  </a:cubicBezTo>
                  <a:cubicBezTo>
                    <a:pt x="76" y="146"/>
                    <a:pt x="76" y="146"/>
                    <a:pt x="76" y="146"/>
                  </a:cubicBezTo>
                  <a:cubicBezTo>
                    <a:pt x="82" y="133"/>
                    <a:pt x="95" y="124"/>
                    <a:pt x="111" y="124"/>
                  </a:cubicBezTo>
                  <a:cubicBezTo>
                    <a:pt x="126" y="124"/>
                    <a:pt x="139" y="133"/>
                    <a:pt x="145" y="146"/>
                  </a:cubicBezTo>
                  <a:cubicBezTo>
                    <a:pt x="167" y="146"/>
                    <a:pt x="167" y="146"/>
                    <a:pt x="167" y="146"/>
                  </a:cubicBezTo>
                  <a:lnTo>
                    <a:pt x="16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8" name="Freeform 163"/>
            <p:cNvSpPr/>
            <p:nvPr/>
          </p:nvSpPr>
          <p:spPr bwMode="auto">
            <a:xfrm>
              <a:off x="7558088" y="4157664"/>
              <a:ext cx="92075" cy="95250"/>
            </a:xfrm>
            <a:custGeom>
              <a:avLst/>
              <a:gdLst>
                <a:gd name="T0" fmla="*/ 71 w 101"/>
                <a:gd name="T1" fmla="*/ 83 h 105"/>
                <a:gd name="T2" fmla="*/ 101 w 101"/>
                <a:gd name="T3" fmla="*/ 98 h 105"/>
                <a:gd name="T4" fmla="*/ 101 w 101"/>
                <a:gd name="T5" fmla="*/ 0 h 105"/>
                <a:gd name="T6" fmla="*/ 38 w 101"/>
                <a:gd name="T7" fmla="*/ 0 h 105"/>
                <a:gd name="T8" fmla="*/ 0 w 101"/>
                <a:gd name="T9" fmla="*/ 42 h 105"/>
                <a:gd name="T10" fmla="*/ 0 w 101"/>
                <a:gd name="T11" fmla="*/ 105 h 105"/>
                <a:gd name="T12" fmla="*/ 36 w 101"/>
                <a:gd name="T13" fmla="*/ 105 h 105"/>
                <a:gd name="T14" fmla="*/ 71 w 101"/>
                <a:gd name="T15" fmla="*/ 8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5">
                  <a:moveTo>
                    <a:pt x="71" y="83"/>
                  </a:moveTo>
                  <a:cubicBezTo>
                    <a:pt x="83" y="83"/>
                    <a:pt x="94" y="89"/>
                    <a:pt x="101" y="98"/>
                  </a:cubicBezTo>
                  <a:cubicBezTo>
                    <a:pt x="101" y="0"/>
                    <a:pt x="101" y="0"/>
                    <a:pt x="101" y="0"/>
                  </a:cubicBezTo>
                  <a:cubicBezTo>
                    <a:pt x="38" y="0"/>
                    <a:pt x="38" y="0"/>
                    <a:pt x="38" y="0"/>
                  </a:cubicBezTo>
                  <a:cubicBezTo>
                    <a:pt x="0" y="42"/>
                    <a:pt x="0" y="42"/>
                    <a:pt x="0" y="42"/>
                  </a:cubicBezTo>
                  <a:cubicBezTo>
                    <a:pt x="0" y="105"/>
                    <a:pt x="0" y="105"/>
                    <a:pt x="0" y="105"/>
                  </a:cubicBezTo>
                  <a:cubicBezTo>
                    <a:pt x="36" y="105"/>
                    <a:pt x="36" y="105"/>
                    <a:pt x="36" y="105"/>
                  </a:cubicBezTo>
                  <a:cubicBezTo>
                    <a:pt x="42" y="92"/>
                    <a:pt x="55" y="83"/>
                    <a:pt x="71" y="8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69" name="Oval 164"/>
            <p:cNvSpPr>
              <a:spLocks noChangeArrowheads="1"/>
            </p:cNvSpPr>
            <p:nvPr/>
          </p:nvSpPr>
          <p:spPr bwMode="auto">
            <a:xfrm>
              <a:off x="7599363" y="4243389"/>
              <a:ext cx="46038" cy="4603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0" name="Oval 165"/>
            <p:cNvSpPr>
              <a:spLocks noChangeArrowheads="1"/>
            </p:cNvSpPr>
            <p:nvPr/>
          </p:nvSpPr>
          <p:spPr bwMode="auto">
            <a:xfrm>
              <a:off x="7743826" y="4243389"/>
              <a:ext cx="44450" cy="4603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1" name="Freeform 166"/>
            <p:cNvSpPr/>
            <p:nvPr/>
          </p:nvSpPr>
          <p:spPr bwMode="auto">
            <a:xfrm>
              <a:off x="8137526" y="4156076"/>
              <a:ext cx="196850" cy="74613"/>
            </a:xfrm>
            <a:custGeom>
              <a:avLst/>
              <a:gdLst>
                <a:gd name="T0" fmla="*/ 218 w 218"/>
                <a:gd name="T1" fmla="*/ 0 h 84"/>
                <a:gd name="T2" fmla="*/ 0 w 218"/>
                <a:gd name="T3" fmla="*/ 0 h 84"/>
                <a:gd name="T4" fmla="*/ 0 w 218"/>
                <a:gd name="T5" fmla="*/ 84 h 84"/>
                <a:gd name="T6" fmla="*/ 165 w 218"/>
                <a:gd name="T7" fmla="*/ 84 h 84"/>
                <a:gd name="T8" fmla="*/ 185 w 218"/>
                <a:gd name="T9" fmla="*/ 71 h 84"/>
                <a:gd name="T10" fmla="*/ 205 w 218"/>
                <a:gd name="T11" fmla="*/ 84 h 84"/>
                <a:gd name="T12" fmla="*/ 218 w 218"/>
                <a:gd name="T13" fmla="*/ 84 h 84"/>
                <a:gd name="T14" fmla="*/ 218 w 21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84">
                  <a:moveTo>
                    <a:pt x="218" y="0"/>
                  </a:moveTo>
                  <a:cubicBezTo>
                    <a:pt x="0" y="0"/>
                    <a:pt x="0" y="0"/>
                    <a:pt x="0" y="0"/>
                  </a:cubicBezTo>
                  <a:cubicBezTo>
                    <a:pt x="0" y="84"/>
                    <a:pt x="0" y="84"/>
                    <a:pt x="0" y="84"/>
                  </a:cubicBezTo>
                  <a:cubicBezTo>
                    <a:pt x="165" y="84"/>
                    <a:pt x="165" y="84"/>
                    <a:pt x="165" y="84"/>
                  </a:cubicBezTo>
                  <a:cubicBezTo>
                    <a:pt x="169" y="77"/>
                    <a:pt x="176" y="71"/>
                    <a:pt x="185" y="71"/>
                  </a:cubicBezTo>
                  <a:cubicBezTo>
                    <a:pt x="194" y="71"/>
                    <a:pt x="201" y="77"/>
                    <a:pt x="205" y="84"/>
                  </a:cubicBezTo>
                  <a:cubicBezTo>
                    <a:pt x="218" y="84"/>
                    <a:pt x="218" y="84"/>
                    <a:pt x="218" y="84"/>
                  </a:cubicBezTo>
                  <a:lnTo>
                    <a:pt x="218"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2" name="Freeform 167"/>
            <p:cNvSpPr>
              <a:spLocks noEditPoints="1"/>
            </p:cNvSpPr>
            <p:nvPr/>
          </p:nvSpPr>
          <p:spPr bwMode="auto">
            <a:xfrm>
              <a:off x="8075613" y="4176714"/>
              <a:ext cx="52388" cy="53975"/>
            </a:xfrm>
            <a:custGeom>
              <a:avLst/>
              <a:gdLst>
                <a:gd name="T0" fmla="*/ 41 w 58"/>
                <a:gd name="T1" fmla="*/ 47 h 60"/>
                <a:gd name="T2" fmla="*/ 58 w 58"/>
                <a:gd name="T3" fmla="*/ 56 h 60"/>
                <a:gd name="T4" fmla="*/ 58 w 58"/>
                <a:gd name="T5" fmla="*/ 0 h 60"/>
                <a:gd name="T6" fmla="*/ 22 w 58"/>
                <a:gd name="T7" fmla="*/ 0 h 60"/>
                <a:gd name="T8" fmla="*/ 0 w 58"/>
                <a:gd name="T9" fmla="*/ 24 h 60"/>
                <a:gd name="T10" fmla="*/ 0 w 58"/>
                <a:gd name="T11" fmla="*/ 60 h 60"/>
                <a:gd name="T12" fmla="*/ 21 w 58"/>
                <a:gd name="T13" fmla="*/ 60 h 60"/>
                <a:gd name="T14" fmla="*/ 41 w 58"/>
                <a:gd name="T15" fmla="*/ 47 h 60"/>
                <a:gd name="T16" fmla="*/ 13 w 58"/>
                <a:gd name="T17" fmla="*/ 27 h 60"/>
                <a:gd name="T18" fmla="*/ 26 w 58"/>
                <a:gd name="T19" fmla="*/ 12 h 60"/>
                <a:gd name="T20" fmla="*/ 45 w 58"/>
                <a:gd name="T21" fmla="*/ 12 h 60"/>
                <a:gd name="T22" fmla="*/ 45 w 58"/>
                <a:gd name="T23" fmla="*/ 38 h 60"/>
                <a:gd name="T24" fmla="*/ 13 w 58"/>
                <a:gd name="T25" fmla="*/ 38 h 60"/>
                <a:gd name="T26" fmla="*/ 13 w 58"/>
                <a:gd name="T2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0">
                  <a:moveTo>
                    <a:pt x="41" y="47"/>
                  </a:moveTo>
                  <a:cubicBezTo>
                    <a:pt x="48" y="47"/>
                    <a:pt x="54" y="51"/>
                    <a:pt x="58" y="56"/>
                  </a:cubicBezTo>
                  <a:cubicBezTo>
                    <a:pt x="58" y="0"/>
                    <a:pt x="58" y="0"/>
                    <a:pt x="58" y="0"/>
                  </a:cubicBezTo>
                  <a:cubicBezTo>
                    <a:pt x="22" y="0"/>
                    <a:pt x="22" y="0"/>
                    <a:pt x="22" y="0"/>
                  </a:cubicBezTo>
                  <a:cubicBezTo>
                    <a:pt x="0" y="24"/>
                    <a:pt x="0" y="24"/>
                    <a:pt x="0" y="24"/>
                  </a:cubicBezTo>
                  <a:cubicBezTo>
                    <a:pt x="0" y="60"/>
                    <a:pt x="0" y="60"/>
                    <a:pt x="0" y="60"/>
                  </a:cubicBezTo>
                  <a:cubicBezTo>
                    <a:pt x="21" y="60"/>
                    <a:pt x="21" y="60"/>
                    <a:pt x="21" y="60"/>
                  </a:cubicBezTo>
                  <a:cubicBezTo>
                    <a:pt x="24" y="53"/>
                    <a:pt x="32" y="47"/>
                    <a:pt x="41" y="47"/>
                  </a:cubicBezTo>
                  <a:close/>
                  <a:moveTo>
                    <a:pt x="13" y="27"/>
                  </a:moveTo>
                  <a:cubicBezTo>
                    <a:pt x="26" y="12"/>
                    <a:pt x="26" y="12"/>
                    <a:pt x="26" y="12"/>
                  </a:cubicBezTo>
                  <a:cubicBezTo>
                    <a:pt x="45" y="12"/>
                    <a:pt x="45" y="12"/>
                    <a:pt x="45" y="12"/>
                  </a:cubicBezTo>
                  <a:cubicBezTo>
                    <a:pt x="45" y="38"/>
                    <a:pt x="45" y="38"/>
                    <a:pt x="45" y="38"/>
                  </a:cubicBezTo>
                  <a:cubicBezTo>
                    <a:pt x="13" y="38"/>
                    <a:pt x="13" y="38"/>
                    <a:pt x="13" y="38"/>
                  </a:cubicBezTo>
                  <a:lnTo>
                    <a:pt x="13" y="2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3" name="Oval 168"/>
            <p:cNvSpPr>
              <a:spLocks noChangeArrowheads="1"/>
            </p:cNvSpPr>
            <p:nvPr/>
          </p:nvSpPr>
          <p:spPr bwMode="auto">
            <a:xfrm>
              <a:off x="8099426" y="4225926"/>
              <a:ext cx="26988" cy="2698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4" name="Oval 169"/>
            <p:cNvSpPr>
              <a:spLocks noChangeArrowheads="1"/>
            </p:cNvSpPr>
            <p:nvPr/>
          </p:nvSpPr>
          <p:spPr bwMode="auto">
            <a:xfrm>
              <a:off x="8291513" y="4225926"/>
              <a:ext cx="26988" cy="26988"/>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5" name="Freeform 170"/>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6" name="Freeform 171"/>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7" name="Freeform 172"/>
            <p:cNvSpPr/>
            <p:nvPr/>
          </p:nvSpPr>
          <p:spPr bwMode="auto">
            <a:xfrm>
              <a:off x="1412876" y="3702051"/>
              <a:ext cx="9525" cy="0"/>
            </a:xfrm>
            <a:custGeom>
              <a:avLst/>
              <a:gdLst>
                <a:gd name="T0" fmla="*/ 0 w 11"/>
                <a:gd name="T1" fmla="*/ 11 w 11"/>
                <a:gd name="T2" fmla="*/ 0 w 11"/>
              </a:gdLst>
              <a:ahLst/>
              <a:cxnLst>
                <a:cxn ang="0">
                  <a:pos x="T0" y="0"/>
                </a:cxn>
                <a:cxn ang="0">
                  <a:pos x="T1" y="0"/>
                </a:cxn>
                <a:cxn ang="0">
                  <a:pos x="T2" y="0"/>
                </a:cxn>
              </a:cxnLst>
              <a:rect l="0" t="0" r="r" b="b"/>
              <a:pathLst>
                <a:path w="11">
                  <a:moveTo>
                    <a:pt x="0" y="0"/>
                  </a:moveTo>
                  <a:cubicBezTo>
                    <a:pt x="3" y="0"/>
                    <a:pt x="7" y="0"/>
                    <a:pt x="11" y="0"/>
                  </a:cubicBezTo>
                  <a:cubicBezTo>
                    <a:pt x="8" y="0"/>
                    <a:pt x="4" y="0"/>
                    <a:pt x="0"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8" name="Freeform 173"/>
            <p:cNvSpPr/>
            <p:nvPr/>
          </p:nvSpPr>
          <p:spPr bwMode="auto">
            <a:xfrm>
              <a:off x="1330326" y="3548064"/>
              <a:ext cx="277813" cy="266700"/>
            </a:xfrm>
            <a:custGeom>
              <a:avLst/>
              <a:gdLst>
                <a:gd name="T0" fmla="*/ 80 w 308"/>
                <a:gd name="T1" fmla="*/ 78 h 296"/>
                <a:gd name="T2" fmla="*/ 84 w 308"/>
                <a:gd name="T3" fmla="*/ 81 h 296"/>
                <a:gd name="T4" fmla="*/ 80 w 308"/>
                <a:gd name="T5" fmla="*/ 84 h 296"/>
                <a:gd name="T6" fmla="*/ 78 w 308"/>
                <a:gd name="T7" fmla="*/ 84 h 296"/>
                <a:gd name="T8" fmla="*/ 30 w 308"/>
                <a:gd name="T9" fmla="*/ 87 h 296"/>
                <a:gd name="T10" fmla="*/ 20 w 308"/>
                <a:gd name="T11" fmla="*/ 120 h 296"/>
                <a:gd name="T12" fmla="*/ 24 w 308"/>
                <a:gd name="T13" fmla="*/ 120 h 296"/>
                <a:gd name="T14" fmla="*/ 24 w 308"/>
                <a:gd name="T15" fmla="*/ 120 h 296"/>
                <a:gd name="T16" fmla="*/ 24 w 308"/>
                <a:gd name="T17" fmla="*/ 120 h 296"/>
                <a:gd name="T18" fmla="*/ 79 w 308"/>
                <a:gd name="T19" fmla="*/ 122 h 296"/>
                <a:gd name="T20" fmla="*/ 81 w 308"/>
                <a:gd name="T21" fmla="*/ 122 h 296"/>
                <a:gd name="T22" fmla="*/ 86 w 308"/>
                <a:gd name="T23" fmla="*/ 125 h 296"/>
                <a:gd name="T24" fmla="*/ 82 w 308"/>
                <a:gd name="T25" fmla="*/ 128 h 296"/>
                <a:gd name="T26" fmla="*/ 79 w 308"/>
                <a:gd name="T27" fmla="*/ 128 h 296"/>
                <a:gd name="T28" fmla="*/ 24 w 308"/>
                <a:gd name="T29" fmla="*/ 132 h 296"/>
                <a:gd name="T30" fmla="*/ 15 w 308"/>
                <a:gd name="T31" fmla="*/ 132 h 296"/>
                <a:gd name="T32" fmla="*/ 15 w 308"/>
                <a:gd name="T33" fmla="*/ 132 h 296"/>
                <a:gd name="T34" fmla="*/ 12 w 308"/>
                <a:gd name="T35" fmla="*/ 163 h 296"/>
                <a:gd name="T36" fmla="*/ 94 w 308"/>
                <a:gd name="T37" fmla="*/ 172 h 296"/>
                <a:gd name="T38" fmla="*/ 95 w 308"/>
                <a:gd name="T39" fmla="*/ 172 h 296"/>
                <a:gd name="T40" fmla="*/ 95 w 308"/>
                <a:gd name="T41" fmla="*/ 172 h 296"/>
                <a:gd name="T42" fmla="*/ 91 w 308"/>
                <a:gd name="T43" fmla="*/ 172 h 296"/>
                <a:gd name="T44" fmla="*/ 102 w 308"/>
                <a:gd name="T45" fmla="*/ 172 h 296"/>
                <a:gd name="T46" fmla="*/ 142 w 308"/>
                <a:gd name="T47" fmla="*/ 173 h 296"/>
                <a:gd name="T48" fmla="*/ 143 w 308"/>
                <a:gd name="T49" fmla="*/ 173 h 296"/>
                <a:gd name="T50" fmla="*/ 148 w 308"/>
                <a:gd name="T51" fmla="*/ 175 h 296"/>
                <a:gd name="T52" fmla="*/ 143 w 308"/>
                <a:gd name="T53" fmla="*/ 176 h 296"/>
                <a:gd name="T54" fmla="*/ 142 w 308"/>
                <a:gd name="T55" fmla="*/ 176 h 296"/>
                <a:gd name="T56" fmla="*/ 129 w 308"/>
                <a:gd name="T57" fmla="*/ 177 h 296"/>
                <a:gd name="T58" fmla="*/ 115 w 308"/>
                <a:gd name="T59" fmla="*/ 238 h 296"/>
                <a:gd name="T60" fmla="*/ 129 w 308"/>
                <a:gd name="T61" fmla="*/ 296 h 296"/>
                <a:gd name="T62" fmla="*/ 207 w 308"/>
                <a:gd name="T63" fmla="*/ 169 h 296"/>
                <a:gd name="T64" fmla="*/ 250 w 308"/>
                <a:gd name="T65" fmla="*/ 150 h 296"/>
                <a:gd name="T66" fmla="*/ 255 w 308"/>
                <a:gd name="T67" fmla="*/ 21 h 296"/>
                <a:gd name="T68" fmla="*/ 209 w 308"/>
                <a:gd name="T69" fmla="*/ 21 h 296"/>
                <a:gd name="T70" fmla="*/ 76 w 308"/>
                <a:gd name="T71" fmla="*/ 10 h 296"/>
                <a:gd name="T72" fmla="*/ 53 w 308"/>
                <a:gd name="T73" fmla="*/ 40 h 296"/>
                <a:gd name="T74" fmla="*/ 80 w 308"/>
                <a:gd name="T75" fmla="*/ 41 h 296"/>
                <a:gd name="T76" fmla="*/ 83 w 308"/>
                <a:gd name="T77" fmla="*/ 41 h 296"/>
                <a:gd name="T78" fmla="*/ 87 w 308"/>
                <a:gd name="T79" fmla="*/ 44 h 296"/>
                <a:gd name="T80" fmla="*/ 83 w 308"/>
                <a:gd name="T81" fmla="*/ 47 h 296"/>
                <a:gd name="T82" fmla="*/ 81 w 308"/>
                <a:gd name="T83" fmla="*/ 47 h 296"/>
                <a:gd name="T84" fmla="*/ 46 w 308"/>
                <a:gd name="T85" fmla="*/ 49 h 296"/>
                <a:gd name="T86" fmla="*/ 39 w 308"/>
                <a:gd name="T87" fmla="*/ 76 h 296"/>
                <a:gd name="T88" fmla="*/ 77 w 308"/>
                <a:gd name="T89" fmla="*/ 78 h 296"/>
                <a:gd name="T90" fmla="*/ 80 w 308"/>
                <a:gd name="T91"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80" y="78"/>
                  </a:moveTo>
                  <a:cubicBezTo>
                    <a:pt x="84" y="81"/>
                    <a:pt x="84" y="81"/>
                    <a:pt x="84" y="81"/>
                  </a:cubicBezTo>
                  <a:cubicBezTo>
                    <a:pt x="80" y="84"/>
                    <a:pt x="80" y="84"/>
                    <a:pt x="80" y="84"/>
                  </a:cubicBezTo>
                  <a:cubicBezTo>
                    <a:pt x="78" y="84"/>
                    <a:pt x="78" y="84"/>
                    <a:pt x="78" y="84"/>
                  </a:cubicBezTo>
                  <a:cubicBezTo>
                    <a:pt x="76" y="84"/>
                    <a:pt x="45" y="86"/>
                    <a:pt x="30" y="87"/>
                  </a:cubicBezTo>
                  <a:cubicBezTo>
                    <a:pt x="12" y="99"/>
                    <a:pt x="16" y="112"/>
                    <a:pt x="20" y="120"/>
                  </a:cubicBezTo>
                  <a:cubicBezTo>
                    <a:pt x="21" y="120"/>
                    <a:pt x="23" y="120"/>
                    <a:pt x="24" y="120"/>
                  </a:cubicBezTo>
                  <a:cubicBezTo>
                    <a:pt x="24" y="120"/>
                    <a:pt x="24" y="120"/>
                    <a:pt x="24" y="120"/>
                  </a:cubicBezTo>
                  <a:cubicBezTo>
                    <a:pt x="24" y="120"/>
                    <a:pt x="24" y="120"/>
                    <a:pt x="24" y="120"/>
                  </a:cubicBezTo>
                  <a:cubicBezTo>
                    <a:pt x="30" y="120"/>
                    <a:pt x="77" y="122"/>
                    <a:pt x="79" y="122"/>
                  </a:cubicBezTo>
                  <a:cubicBezTo>
                    <a:pt x="81" y="122"/>
                    <a:pt x="81" y="122"/>
                    <a:pt x="81" y="122"/>
                  </a:cubicBezTo>
                  <a:cubicBezTo>
                    <a:pt x="86" y="125"/>
                    <a:pt x="86" y="125"/>
                    <a:pt x="86" y="125"/>
                  </a:cubicBezTo>
                  <a:cubicBezTo>
                    <a:pt x="82" y="128"/>
                    <a:pt x="82" y="128"/>
                    <a:pt x="82" y="128"/>
                  </a:cubicBezTo>
                  <a:cubicBezTo>
                    <a:pt x="79" y="128"/>
                    <a:pt x="79" y="128"/>
                    <a:pt x="79" y="128"/>
                  </a:cubicBezTo>
                  <a:cubicBezTo>
                    <a:pt x="77" y="128"/>
                    <a:pt x="28" y="132"/>
                    <a:pt x="24" y="132"/>
                  </a:cubicBezTo>
                  <a:cubicBezTo>
                    <a:pt x="18" y="132"/>
                    <a:pt x="16" y="132"/>
                    <a:pt x="15" y="132"/>
                  </a:cubicBezTo>
                  <a:cubicBezTo>
                    <a:pt x="15" y="132"/>
                    <a:pt x="15" y="132"/>
                    <a:pt x="15" y="132"/>
                  </a:cubicBezTo>
                  <a:cubicBezTo>
                    <a:pt x="6" y="141"/>
                    <a:pt x="0" y="152"/>
                    <a:pt x="12" y="163"/>
                  </a:cubicBezTo>
                  <a:cubicBezTo>
                    <a:pt x="23" y="173"/>
                    <a:pt x="65" y="171"/>
                    <a:pt x="94" y="172"/>
                  </a:cubicBezTo>
                  <a:cubicBezTo>
                    <a:pt x="95" y="172"/>
                    <a:pt x="95" y="172"/>
                    <a:pt x="95" y="172"/>
                  </a:cubicBezTo>
                  <a:cubicBezTo>
                    <a:pt x="95" y="172"/>
                    <a:pt x="95" y="172"/>
                    <a:pt x="95" y="172"/>
                  </a:cubicBezTo>
                  <a:cubicBezTo>
                    <a:pt x="96" y="172"/>
                    <a:pt x="89" y="172"/>
                    <a:pt x="91" y="172"/>
                  </a:cubicBezTo>
                  <a:cubicBezTo>
                    <a:pt x="95" y="172"/>
                    <a:pt x="99" y="172"/>
                    <a:pt x="102" y="172"/>
                  </a:cubicBezTo>
                  <a:cubicBezTo>
                    <a:pt x="116" y="173"/>
                    <a:pt x="141" y="173"/>
                    <a:pt x="142" y="173"/>
                  </a:cubicBezTo>
                  <a:cubicBezTo>
                    <a:pt x="143" y="173"/>
                    <a:pt x="143" y="173"/>
                    <a:pt x="143" y="173"/>
                  </a:cubicBezTo>
                  <a:cubicBezTo>
                    <a:pt x="148" y="175"/>
                    <a:pt x="148" y="175"/>
                    <a:pt x="148" y="175"/>
                  </a:cubicBezTo>
                  <a:cubicBezTo>
                    <a:pt x="143" y="176"/>
                    <a:pt x="143" y="176"/>
                    <a:pt x="143" y="176"/>
                  </a:cubicBezTo>
                  <a:cubicBezTo>
                    <a:pt x="142" y="176"/>
                    <a:pt x="142" y="176"/>
                    <a:pt x="142" y="176"/>
                  </a:cubicBezTo>
                  <a:cubicBezTo>
                    <a:pt x="142" y="176"/>
                    <a:pt x="139" y="176"/>
                    <a:pt x="129" y="177"/>
                  </a:cubicBezTo>
                  <a:cubicBezTo>
                    <a:pt x="143" y="206"/>
                    <a:pt x="119" y="223"/>
                    <a:pt x="115" y="238"/>
                  </a:cubicBezTo>
                  <a:cubicBezTo>
                    <a:pt x="101" y="291"/>
                    <a:pt x="129" y="296"/>
                    <a:pt x="129" y="296"/>
                  </a:cubicBezTo>
                  <a:cubicBezTo>
                    <a:pt x="129" y="296"/>
                    <a:pt x="200" y="200"/>
                    <a:pt x="207" y="169"/>
                  </a:cubicBezTo>
                  <a:cubicBezTo>
                    <a:pt x="212" y="148"/>
                    <a:pt x="240" y="150"/>
                    <a:pt x="250" y="150"/>
                  </a:cubicBezTo>
                  <a:cubicBezTo>
                    <a:pt x="298" y="152"/>
                    <a:pt x="308" y="31"/>
                    <a:pt x="255" y="21"/>
                  </a:cubicBezTo>
                  <a:cubicBezTo>
                    <a:pt x="244" y="19"/>
                    <a:pt x="232" y="31"/>
                    <a:pt x="209" y="21"/>
                  </a:cubicBezTo>
                  <a:cubicBezTo>
                    <a:pt x="159" y="0"/>
                    <a:pt x="116" y="9"/>
                    <a:pt x="76" y="10"/>
                  </a:cubicBezTo>
                  <a:cubicBezTo>
                    <a:pt x="49" y="11"/>
                    <a:pt x="51" y="30"/>
                    <a:pt x="53" y="40"/>
                  </a:cubicBezTo>
                  <a:cubicBezTo>
                    <a:pt x="66" y="40"/>
                    <a:pt x="79" y="41"/>
                    <a:pt x="80" y="41"/>
                  </a:cubicBezTo>
                  <a:cubicBezTo>
                    <a:pt x="83" y="41"/>
                    <a:pt x="83" y="41"/>
                    <a:pt x="83" y="41"/>
                  </a:cubicBezTo>
                  <a:cubicBezTo>
                    <a:pt x="87" y="44"/>
                    <a:pt x="87" y="44"/>
                    <a:pt x="87" y="44"/>
                  </a:cubicBezTo>
                  <a:cubicBezTo>
                    <a:pt x="83" y="47"/>
                    <a:pt x="83" y="47"/>
                    <a:pt x="83" y="47"/>
                  </a:cubicBezTo>
                  <a:cubicBezTo>
                    <a:pt x="81" y="47"/>
                    <a:pt x="81" y="47"/>
                    <a:pt x="81" y="47"/>
                  </a:cubicBezTo>
                  <a:cubicBezTo>
                    <a:pt x="79" y="47"/>
                    <a:pt x="61" y="48"/>
                    <a:pt x="46" y="49"/>
                  </a:cubicBezTo>
                  <a:cubicBezTo>
                    <a:pt x="32" y="59"/>
                    <a:pt x="36" y="69"/>
                    <a:pt x="39" y="76"/>
                  </a:cubicBezTo>
                  <a:cubicBezTo>
                    <a:pt x="55" y="77"/>
                    <a:pt x="76" y="78"/>
                    <a:pt x="77" y="78"/>
                  </a:cubicBezTo>
                  <a:lnTo>
                    <a:pt x="80" y="7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79" name="Freeform 174"/>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0" name="Freeform 175"/>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1"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2"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3" name="Freeform 178"/>
            <p:cNvSpPr>
              <a:spLocks noEditPoints="1"/>
            </p:cNvSpPr>
            <p:nvPr/>
          </p:nvSpPr>
          <p:spPr bwMode="auto">
            <a:xfrm>
              <a:off x="8075613" y="2600326"/>
              <a:ext cx="207963" cy="144463"/>
            </a:xfrm>
            <a:custGeom>
              <a:avLst/>
              <a:gdLst>
                <a:gd name="T0" fmla="*/ 232 w 232"/>
                <a:gd name="T1" fmla="*/ 45 h 160"/>
                <a:gd name="T2" fmla="*/ 187 w 232"/>
                <a:gd name="T3" fmla="*/ 0 h 160"/>
                <a:gd name="T4" fmla="*/ 147 w 232"/>
                <a:gd name="T5" fmla="*/ 25 h 160"/>
                <a:gd name="T6" fmla="*/ 119 w 232"/>
                <a:gd name="T7" fmla="*/ 18 h 160"/>
                <a:gd name="T8" fmla="*/ 64 w 232"/>
                <a:gd name="T9" fmla="*/ 51 h 160"/>
                <a:gd name="T10" fmla="*/ 48 w 232"/>
                <a:gd name="T11" fmla="*/ 46 h 160"/>
                <a:gd name="T12" fmla="*/ 19 w 232"/>
                <a:gd name="T13" fmla="*/ 75 h 160"/>
                <a:gd name="T14" fmla="*/ 20 w 232"/>
                <a:gd name="T15" fmla="*/ 83 h 160"/>
                <a:gd name="T16" fmla="*/ 0 w 232"/>
                <a:gd name="T17" fmla="*/ 118 h 160"/>
                <a:gd name="T18" fmla="*/ 40 w 232"/>
                <a:gd name="T19" fmla="*/ 160 h 160"/>
                <a:gd name="T20" fmla="*/ 40 w 232"/>
                <a:gd name="T21" fmla="*/ 160 h 160"/>
                <a:gd name="T22" fmla="*/ 42 w 232"/>
                <a:gd name="T23" fmla="*/ 160 h 160"/>
                <a:gd name="T24" fmla="*/ 42 w 232"/>
                <a:gd name="T25" fmla="*/ 160 h 160"/>
                <a:gd name="T26" fmla="*/ 43 w 232"/>
                <a:gd name="T27" fmla="*/ 160 h 160"/>
                <a:gd name="T28" fmla="*/ 161 w 232"/>
                <a:gd name="T29" fmla="*/ 160 h 160"/>
                <a:gd name="T30" fmla="*/ 163 w 232"/>
                <a:gd name="T31" fmla="*/ 160 h 160"/>
                <a:gd name="T32" fmla="*/ 195 w 232"/>
                <a:gd name="T33" fmla="*/ 146 h 160"/>
                <a:gd name="T34" fmla="*/ 196 w 232"/>
                <a:gd name="T35" fmla="*/ 146 h 160"/>
                <a:gd name="T36" fmla="*/ 196 w 232"/>
                <a:gd name="T37" fmla="*/ 144 h 160"/>
                <a:gd name="T38" fmla="*/ 204 w 232"/>
                <a:gd name="T39" fmla="*/ 119 h 160"/>
                <a:gd name="T40" fmla="*/ 192 w 232"/>
                <a:gd name="T41" fmla="*/ 90 h 160"/>
                <a:gd name="T42" fmla="*/ 232 w 232"/>
                <a:gd name="T43" fmla="*/ 45 h 160"/>
                <a:gd name="T44" fmla="*/ 163 w 232"/>
                <a:gd name="T45" fmla="*/ 146 h 160"/>
                <a:gd name="T46" fmla="*/ 162 w 232"/>
                <a:gd name="T47" fmla="*/ 146 h 160"/>
                <a:gd name="T48" fmla="*/ 162 w 232"/>
                <a:gd name="T49" fmla="*/ 146 h 160"/>
                <a:gd name="T50" fmla="*/ 161 w 232"/>
                <a:gd name="T51" fmla="*/ 146 h 160"/>
                <a:gd name="T52" fmla="*/ 43 w 232"/>
                <a:gd name="T53" fmla="*/ 146 h 160"/>
                <a:gd name="T54" fmla="*/ 42 w 232"/>
                <a:gd name="T55" fmla="*/ 146 h 160"/>
                <a:gd name="T56" fmla="*/ 42 w 232"/>
                <a:gd name="T57" fmla="*/ 146 h 160"/>
                <a:gd name="T58" fmla="*/ 42 w 232"/>
                <a:gd name="T59" fmla="*/ 146 h 160"/>
                <a:gd name="T60" fmla="*/ 14 w 232"/>
                <a:gd name="T61" fmla="*/ 118 h 160"/>
                <a:gd name="T62" fmla="*/ 28 w 232"/>
                <a:gd name="T63" fmla="*/ 94 h 160"/>
                <a:gd name="T64" fmla="*/ 37 w 232"/>
                <a:gd name="T65" fmla="*/ 89 h 160"/>
                <a:gd name="T66" fmla="*/ 34 w 232"/>
                <a:gd name="T67" fmla="*/ 80 h 160"/>
                <a:gd name="T68" fmla="*/ 33 w 232"/>
                <a:gd name="T69" fmla="*/ 75 h 160"/>
                <a:gd name="T70" fmla="*/ 48 w 232"/>
                <a:gd name="T71" fmla="*/ 60 h 160"/>
                <a:gd name="T72" fmla="*/ 57 w 232"/>
                <a:gd name="T73" fmla="*/ 63 h 160"/>
                <a:gd name="T74" fmla="*/ 70 w 232"/>
                <a:gd name="T75" fmla="*/ 73 h 160"/>
                <a:gd name="T76" fmla="*/ 76 w 232"/>
                <a:gd name="T77" fmla="*/ 59 h 160"/>
                <a:gd name="T78" fmla="*/ 119 w 232"/>
                <a:gd name="T79" fmla="*/ 32 h 160"/>
                <a:gd name="T80" fmla="*/ 166 w 232"/>
                <a:gd name="T81" fmla="*/ 79 h 160"/>
                <a:gd name="T82" fmla="*/ 166 w 232"/>
                <a:gd name="T83" fmla="*/ 81 h 160"/>
                <a:gd name="T84" fmla="*/ 166 w 232"/>
                <a:gd name="T85" fmla="*/ 82 h 160"/>
                <a:gd name="T86" fmla="*/ 166 w 232"/>
                <a:gd name="T87" fmla="*/ 91 h 160"/>
                <a:gd name="T88" fmla="*/ 174 w 232"/>
                <a:gd name="T89" fmla="*/ 94 h 160"/>
                <a:gd name="T90" fmla="*/ 190 w 232"/>
                <a:gd name="T91" fmla="*/ 119 h 160"/>
                <a:gd name="T92" fmla="*/ 163 w 232"/>
                <a:gd name="T93" fmla="*/ 146 h 160"/>
                <a:gd name="T94" fmla="*/ 163 w 232"/>
                <a:gd name="T9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60">
                  <a:moveTo>
                    <a:pt x="232" y="45"/>
                  </a:moveTo>
                  <a:cubicBezTo>
                    <a:pt x="232" y="20"/>
                    <a:pt x="212" y="0"/>
                    <a:pt x="187" y="0"/>
                  </a:cubicBezTo>
                  <a:cubicBezTo>
                    <a:pt x="170" y="0"/>
                    <a:pt x="155" y="10"/>
                    <a:pt x="147" y="25"/>
                  </a:cubicBezTo>
                  <a:cubicBezTo>
                    <a:pt x="139" y="20"/>
                    <a:pt x="129" y="18"/>
                    <a:pt x="119" y="18"/>
                  </a:cubicBezTo>
                  <a:cubicBezTo>
                    <a:pt x="95" y="18"/>
                    <a:pt x="75" y="31"/>
                    <a:pt x="64" y="51"/>
                  </a:cubicBezTo>
                  <a:cubicBezTo>
                    <a:pt x="60" y="48"/>
                    <a:pt x="54" y="46"/>
                    <a:pt x="48" y="46"/>
                  </a:cubicBezTo>
                  <a:cubicBezTo>
                    <a:pt x="32" y="46"/>
                    <a:pt x="19" y="59"/>
                    <a:pt x="19" y="75"/>
                  </a:cubicBezTo>
                  <a:cubicBezTo>
                    <a:pt x="19" y="78"/>
                    <a:pt x="19" y="80"/>
                    <a:pt x="20" y="83"/>
                  </a:cubicBezTo>
                  <a:cubicBezTo>
                    <a:pt x="8" y="90"/>
                    <a:pt x="0" y="103"/>
                    <a:pt x="0" y="118"/>
                  </a:cubicBezTo>
                  <a:cubicBezTo>
                    <a:pt x="0" y="141"/>
                    <a:pt x="18" y="159"/>
                    <a:pt x="40" y="160"/>
                  </a:cubicBezTo>
                  <a:cubicBezTo>
                    <a:pt x="40" y="160"/>
                    <a:pt x="40" y="160"/>
                    <a:pt x="40" y="160"/>
                  </a:cubicBezTo>
                  <a:cubicBezTo>
                    <a:pt x="42" y="160"/>
                    <a:pt x="42" y="160"/>
                    <a:pt x="42" y="160"/>
                  </a:cubicBezTo>
                  <a:cubicBezTo>
                    <a:pt x="42" y="160"/>
                    <a:pt x="42" y="160"/>
                    <a:pt x="42" y="160"/>
                  </a:cubicBezTo>
                  <a:cubicBezTo>
                    <a:pt x="43" y="160"/>
                    <a:pt x="43" y="160"/>
                    <a:pt x="43" y="160"/>
                  </a:cubicBezTo>
                  <a:cubicBezTo>
                    <a:pt x="161" y="160"/>
                    <a:pt x="161" y="160"/>
                    <a:pt x="161" y="160"/>
                  </a:cubicBezTo>
                  <a:cubicBezTo>
                    <a:pt x="162" y="160"/>
                    <a:pt x="163" y="160"/>
                    <a:pt x="163" y="160"/>
                  </a:cubicBezTo>
                  <a:cubicBezTo>
                    <a:pt x="176" y="160"/>
                    <a:pt x="187" y="155"/>
                    <a:pt x="195" y="146"/>
                  </a:cubicBezTo>
                  <a:cubicBezTo>
                    <a:pt x="196" y="146"/>
                    <a:pt x="196" y="146"/>
                    <a:pt x="196" y="146"/>
                  </a:cubicBezTo>
                  <a:cubicBezTo>
                    <a:pt x="196" y="144"/>
                    <a:pt x="196" y="144"/>
                    <a:pt x="196" y="144"/>
                  </a:cubicBezTo>
                  <a:cubicBezTo>
                    <a:pt x="201" y="137"/>
                    <a:pt x="204" y="129"/>
                    <a:pt x="204" y="119"/>
                  </a:cubicBezTo>
                  <a:cubicBezTo>
                    <a:pt x="204" y="108"/>
                    <a:pt x="200" y="97"/>
                    <a:pt x="192" y="90"/>
                  </a:cubicBezTo>
                  <a:cubicBezTo>
                    <a:pt x="214" y="87"/>
                    <a:pt x="232" y="68"/>
                    <a:pt x="232" y="45"/>
                  </a:cubicBezTo>
                  <a:close/>
                  <a:moveTo>
                    <a:pt x="163" y="146"/>
                  </a:moveTo>
                  <a:cubicBezTo>
                    <a:pt x="162" y="146"/>
                    <a:pt x="162" y="146"/>
                    <a:pt x="162" y="146"/>
                  </a:cubicBezTo>
                  <a:cubicBezTo>
                    <a:pt x="162" y="146"/>
                    <a:pt x="162" y="146"/>
                    <a:pt x="162" y="146"/>
                  </a:cubicBezTo>
                  <a:cubicBezTo>
                    <a:pt x="161" y="146"/>
                    <a:pt x="161" y="146"/>
                    <a:pt x="161" y="146"/>
                  </a:cubicBezTo>
                  <a:cubicBezTo>
                    <a:pt x="43" y="146"/>
                    <a:pt x="43" y="146"/>
                    <a:pt x="43" y="146"/>
                  </a:cubicBezTo>
                  <a:cubicBezTo>
                    <a:pt x="42" y="146"/>
                    <a:pt x="42" y="146"/>
                    <a:pt x="42" y="146"/>
                  </a:cubicBezTo>
                  <a:cubicBezTo>
                    <a:pt x="42" y="146"/>
                    <a:pt x="42" y="146"/>
                    <a:pt x="42" y="146"/>
                  </a:cubicBezTo>
                  <a:cubicBezTo>
                    <a:pt x="42" y="146"/>
                    <a:pt x="42" y="146"/>
                    <a:pt x="42" y="146"/>
                  </a:cubicBezTo>
                  <a:cubicBezTo>
                    <a:pt x="27" y="146"/>
                    <a:pt x="14" y="133"/>
                    <a:pt x="14" y="118"/>
                  </a:cubicBezTo>
                  <a:cubicBezTo>
                    <a:pt x="14" y="108"/>
                    <a:pt x="20" y="99"/>
                    <a:pt x="28" y="94"/>
                  </a:cubicBezTo>
                  <a:cubicBezTo>
                    <a:pt x="37" y="89"/>
                    <a:pt x="37" y="89"/>
                    <a:pt x="37" y="89"/>
                  </a:cubicBezTo>
                  <a:cubicBezTo>
                    <a:pt x="34" y="80"/>
                    <a:pt x="34" y="80"/>
                    <a:pt x="34" y="80"/>
                  </a:cubicBezTo>
                  <a:cubicBezTo>
                    <a:pt x="33" y="78"/>
                    <a:pt x="33" y="77"/>
                    <a:pt x="33" y="75"/>
                  </a:cubicBezTo>
                  <a:cubicBezTo>
                    <a:pt x="33" y="67"/>
                    <a:pt x="40" y="60"/>
                    <a:pt x="48" y="60"/>
                  </a:cubicBezTo>
                  <a:cubicBezTo>
                    <a:pt x="51" y="60"/>
                    <a:pt x="55" y="61"/>
                    <a:pt x="57" y="63"/>
                  </a:cubicBezTo>
                  <a:cubicBezTo>
                    <a:pt x="70" y="73"/>
                    <a:pt x="70" y="73"/>
                    <a:pt x="70" y="73"/>
                  </a:cubicBezTo>
                  <a:cubicBezTo>
                    <a:pt x="76" y="59"/>
                    <a:pt x="76" y="59"/>
                    <a:pt x="76" y="59"/>
                  </a:cubicBezTo>
                  <a:cubicBezTo>
                    <a:pt x="84" y="42"/>
                    <a:pt x="101" y="32"/>
                    <a:pt x="119" y="32"/>
                  </a:cubicBezTo>
                  <a:cubicBezTo>
                    <a:pt x="145" y="32"/>
                    <a:pt x="166" y="53"/>
                    <a:pt x="166" y="79"/>
                  </a:cubicBezTo>
                  <a:cubicBezTo>
                    <a:pt x="166" y="80"/>
                    <a:pt x="166" y="80"/>
                    <a:pt x="166" y="81"/>
                  </a:cubicBezTo>
                  <a:cubicBezTo>
                    <a:pt x="166" y="82"/>
                    <a:pt x="166" y="82"/>
                    <a:pt x="166" y="82"/>
                  </a:cubicBezTo>
                  <a:cubicBezTo>
                    <a:pt x="166" y="91"/>
                    <a:pt x="166" y="91"/>
                    <a:pt x="166" y="91"/>
                  </a:cubicBezTo>
                  <a:cubicBezTo>
                    <a:pt x="174" y="94"/>
                    <a:pt x="174" y="94"/>
                    <a:pt x="174" y="94"/>
                  </a:cubicBezTo>
                  <a:cubicBezTo>
                    <a:pt x="184" y="98"/>
                    <a:pt x="190" y="108"/>
                    <a:pt x="190" y="119"/>
                  </a:cubicBezTo>
                  <a:cubicBezTo>
                    <a:pt x="190" y="134"/>
                    <a:pt x="178" y="146"/>
                    <a:pt x="163" y="146"/>
                  </a:cubicBezTo>
                  <a:cubicBezTo>
                    <a:pt x="163" y="146"/>
                    <a:pt x="163" y="146"/>
                    <a:pt x="163" y="14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4" name="Rectangle 179"/>
            <p:cNvSpPr>
              <a:spLocks noChangeArrowheads="1"/>
            </p:cNvSpPr>
            <p:nvPr/>
          </p:nvSpPr>
          <p:spPr bwMode="auto">
            <a:xfrm>
              <a:off x="8235951" y="2551114"/>
              <a:ext cx="15875" cy="269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85" name="Rectangle 180"/>
            <p:cNvSpPr>
              <a:spLocks noChangeArrowheads="1"/>
            </p:cNvSpPr>
            <p:nvPr/>
          </p:nvSpPr>
          <p:spPr bwMode="auto">
            <a:xfrm>
              <a:off x="8307388" y="2633664"/>
              <a:ext cx="2698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286" name="Freeform 181"/>
            <p:cNvSpPr/>
            <p:nvPr/>
          </p:nvSpPr>
          <p:spPr bwMode="auto">
            <a:xfrm>
              <a:off x="8283576" y="2571751"/>
              <a:ext cx="30163" cy="30163"/>
            </a:xfrm>
            <a:custGeom>
              <a:avLst/>
              <a:gdLst>
                <a:gd name="T0" fmla="*/ 19 w 19"/>
                <a:gd name="T1" fmla="*/ 7 h 19"/>
                <a:gd name="T2" fmla="*/ 12 w 19"/>
                <a:gd name="T3" fmla="*/ 0 h 19"/>
                <a:gd name="T4" fmla="*/ 0 w 19"/>
                <a:gd name="T5" fmla="*/ 12 h 19"/>
                <a:gd name="T6" fmla="*/ 7 w 19"/>
                <a:gd name="T7" fmla="*/ 19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12" y="0"/>
                  </a:lnTo>
                  <a:lnTo>
                    <a:pt x="0" y="12"/>
                  </a:lnTo>
                  <a:lnTo>
                    <a:pt x="7" y="19"/>
                  </a:lnTo>
                  <a:lnTo>
                    <a:pt x="19" y="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7" name="Freeform 182"/>
            <p:cNvSpPr/>
            <p:nvPr/>
          </p:nvSpPr>
          <p:spPr bwMode="auto">
            <a:xfrm>
              <a:off x="8283576" y="2679701"/>
              <a:ext cx="30163" cy="31750"/>
            </a:xfrm>
            <a:custGeom>
              <a:avLst/>
              <a:gdLst>
                <a:gd name="T0" fmla="*/ 0 w 19"/>
                <a:gd name="T1" fmla="*/ 7 h 20"/>
                <a:gd name="T2" fmla="*/ 12 w 19"/>
                <a:gd name="T3" fmla="*/ 20 h 20"/>
                <a:gd name="T4" fmla="*/ 19 w 19"/>
                <a:gd name="T5" fmla="*/ 13 h 20"/>
                <a:gd name="T6" fmla="*/ 7 w 19"/>
                <a:gd name="T7" fmla="*/ 0 h 20"/>
                <a:gd name="T8" fmla="*/ 0 w 19"/>
                <a:gd name="T9" fmla="*/ 7 h 20"/>
              </a:gdLst>
              <a:ahLst/>
              <a:cxnLst>
                <a:cxn ang="0">
                  <a:pos x="T0" y="T1"/>
                </a:cxn>
                <a:cxn ang="0">
                  <a:pos x="T2" y="T3"/>
                </a:cxn>
                <a:cxn ang="0">
                  <a:pos x="T4" y="T5"/>
                </a:cxn>
                <a:cxn ang="0">
                  <a:pos x="T6" y="T7"/>
                </a:cxn>
                <a:cxn ang="0">
                  <a:pos x="T8" y="T9"/>
                </a:cxn>
              </a:cxnLst>
              <a:rect l="0" t="0" r="r" b="b"/>
              <a:pathLst>
                <a:path w="19" h="20">
                  <a:moveTo>
                    <a:pt x="0" y="7"/>
                  </a:moveTo>
                  <a:lnTo>
                    <a:pt x="12" y="20"/>
                  </a:lnTo>
                  <a:lnTo>
                    <a:pt x="19" y="13"/>
                  </a:lnTo>
                  <a:lnTo>
                    <a:pt x="7" y="0"/>
                  </a:lnTo>
                  <a:lnTo>
                    <a:pt x="0" y="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8" name="Freeform 183"/>
            <p:cNvSpPr/>
            <p:nvPr/>
          </p:nvSpPr>
          <p:spPr bwMode="auto">
            <a:xfrm>
              <a:off x="8174038" y="2571751"/>
              <a:ext cx="30163" cy="30163"/>
            </a:xfrm>
            <a:custGeom>
              <a:avLst/>
              <a:gdLst>
                <a:gd name="T0" fmla="*/ 19 w 19"/>
                <a:gd name="T1" fmla="*/ 12 h 19"/>
                <a:gd name="T2" fmla="*/ 7 w 19"/>
                <a:gd name="T3" fmla="*/ 0 h 19"/>
                <a:gd name="T4" fmla="*/ 0 w 19"/>
                <a:gd name="T5" fmla="*/ 6 h 19"/>
                <a:gd name="T6" fmla="*/ 12 w 19"/>
                <a:gd name="T7" fmla="*/ 19 h 19"/>
                <a:gd name="T8" fmla="*/ 19 w 19"/>
                <a:gd name="T9" fmla="*/ 12 h 19"/>
              </a:gdLst>
              <a:ahLst/>
              <a:cxnLst>
                <a:cxn ang="0">
                  <a:pos x="T0" y="T1"/>
                </a:cxn>
                <a:cxn ang="0">
                  <a:pos x="T2" y="T3"/>
                </a:cxn>
                <a:cxn ang="0">
                  <a:pos x="T4" y="T5"/>
                </a:cxn>
                <a:cxn ang="0">
                  <a:pos x="T6" y="T7"/>
                </a:cxn>
                <a:cxn ang="0">
                  <a:pos x="T8" y="T9"/>
                </a:cxn>
              </a:cxnLst>
              <a:rect l="0" t="0" r="r" b="b"/>
              <a:pathLst>
                <a:path w="19" h="19">
                  <a:moveTo>
                    <a:pt x="19" y="12"/>
                  </a:moveTo>
                  <a:lnTo>
                    <a:pt x="7" y="0"/>
                  </a:lnTo>
                  <a:lnTo>
                    <a:pt x="0" y="6"/>
                  </a:lnTo>
                  <a:lnTo>
                    <a:pt x="12" y="19"/>
                  </a:lnTo>
                  <a:lnTo>
                    <a:pt x="19" y="1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89" name="Freeform 184"/>
            <p:cNvSpPr>
              <a:spLocks noEditPoints="1"/>
            </p:cNvSpPr>
            <p:nvPr/>
          </p:nvSpPr>
          <p:spPr bwMode="auto">
            <a:xfrm>
              <a:off x="1333501" y="4589464"/>
              <a:ext cx="269875" cy="271463"/>
            </a:xfrm>
            <a:custGeom>
              <a:avLst/>
              <a:gdLst>
                <a:gd name="T0" fmla="*/ 271 w 301"/>
                <a:gd name="T1" fmla="*/ 165 h 301"/>
                <a:gd name="T2" fmla="*/ 219 w 301"/>
                <a:gd name="T3" fmla="*/ 143 h 301"/>
                <a:gd name="T4" fmla="*/ 204 w 301"/>
                <a:gd name="T5" fmla="*/ 117 h 301"/>
                <a:gd name="T6" fmla="*/ 136 w 301"/>
                <a:gd name="T7" fmla="*/ 113 h 301"/>
                <a:gd name="T8" fmla="*/ 74 w 301"/>
                <a:gd name="T9" fmla="*/ 52 h 301"/>
                <a:gd name="T10" fmla="*/ 66 w 301"/>
                <a:gd name="T11" fmla="*/ 28 h 301"/>
                <a:gd name="T12" fmla="*/ 49 w 301"/>
                <a:gd name="T13" fmla="*/ 11 h 301"/>
                <a:gd name="T14" fmla="*/ 11 w 301"/>
                <a:gd name="T15" fmla="*/ 11 h 301"/>
                <a:gd name="T16" fmla="*/ 11 w 301"/>
                <a:gd name="T17" fmla="*/ 49 h 301"/>
                <a:gd name="T18" fmla="*/ 28 w 301"/>
                <a:gd name="T19" fmla="*/ 66 h 301"/>
                <a:gd name="T20" fmla="*/ 52 w 301"/>
                <a:gd name="T21" fmla="*/ 74 h 301"/>
                <a:gd name="T22" fmla="*/ 113 w 301"/>
                <a:gd name="T23" fmla="*/ 136 h 301"/>
                <a:gd name="T24" fmla="*/ 117 w 301"/>
                <a:gd name="T25" fmla="*/ 204 h 301"/>
                <a:gd name="T26" fmla="*/ 143 w 301"/>
                <a:gd name="T27" fmla="*/ 219 h 301"/>
                <a:gd name="T28" fmla="*/ 165 w 301"/>
                <a:gd name="T29" fmla="*/ 271 h 301"/>
                <a:gd name="T30" fmla="*/ 265 w 301"/>
                <a:gd name="T31" fmla="*/ 265 h 301"/>
                <a:gd name="T32" fmla="*/ 271 w 301"/>
                <a:gd name="T33" fmla="*/ 165 h 301"/>
                <a:gd name="T34" fmla="*/ 181 w 301"/>
                <a:gd name="T35" fmla="*/ 181 h 301"/>
                <a:gd name="T36" fmla="*/ 148 w 301"/>
                <a:gd name="T37" fmla="*/ 181 h 301"/>
                <a:gd name="T38" fmla="*/ 141 w 301"/>
                <a:gd name="T39" fmla="*/ 164 h 301"/>
                <a:gd name="T40" fmla="*/ 148 w 301"/>
                <a:gd name="T41" fmla="*/ 148 h 301"/>
                <a:gd name="T42" fmla="*/ 164 w 301"/>
                <a:gd name="T43" fmla="*/ 141 h 301"/>
                <a:gd name="T44" fmla="*/ 181 w 301"/>
                <a:gd name="T45" fmla="*/ 148 h 301"/>
                <a:gd name="T46" fmla="*/ 181 w 301"/>
                <a:gd name="T47" fmla="*/ 18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1" h="301">
                  <a:moveTo>
                    <a:pt x="271" y="165"/>
                  </a:moveTo>
                  <a:cubicBezTo>
                    <a:pt x="257" y="151"/>
                    <a:pt x="238" y="143"/>
                    <a:pt x="219" y="143"/>
                  </a:cubicBezTo>
                  <a:cubicBezTo>
                    <a:pt x="216" y="134"/>
                    <a:pt x="211" y="125"/>
                    <a:pt x="204" y="117"/>
                  </a:cubicBezTo>
                  <a:cubicBezTo>
                    <a:pt x="184" y="97"/>
                    <a:pt x="158" y="98"/>
                    <a:pt x="136" y="113"/>
                  </a:cubicBezTo>
                  <a:cubicBezTo>
                    <a:pt x="74" y="52"/>
                    <a:pt x="74" y="52"/>
                    <a:pt x="74" y="52"/>
                  </a:cubicBezTo>
                  <a:cubicBezTo>
                    <a:pt x="75" y="43"/>
                    <a:pt x="73" y="34"/>
                    <a:pt x="66" y="28"/>
                  </a:cubicBezTo>
                  <a:cubicBezTo>
                    <a:pt x="49" y="11"/>
                    <a:pt x="49" y="11"/>
                    <a:pt x="49" y="11"/>
                  </a:cubicBezTo>
                  <a:cubicBezTo>
                    <a:pt x="39" y="0"/>
                    <a:pt x="21" y="0"/>
                    <a:pt x="11" y="11"/>
                  </a:cubicBezTo>
                  <a:cubicBezTo>
                    <a:pt x="0" y="21"/>
                    <a:pt x="0" y="39"/>
                    <a:pt x="11" y="49"/>
                  </a:cubicBezTo>
                  <a:cubicBezTo>
                    <a:pt x="28" y="66"/>
                    <a:pt x="28" y="66"/>
                    <a:pt x="28" y="66"/>
                  </a:cubicBezTo>
                  <a:cubicBezTo>
                    <a:pt x="34" y="73"/>
                    <a:pt x="43" y="75"/>
                    <a:pt x="52" y="74"/>
                  </a:cubicBezTo>
                  <a:cubicBezTo>
                    <a:pt x="113" y="136"/>
                    <a:pt x="113" y="136"/>
                    <a:pt x="113" y="136"/>
                  </a:cubicBezTo>
                  <a:cubicBezTo>
                    <a:pt x="98" y="158"/>
                    <a:pt x="97" y="184"/>
                    <a:pt x="117" y="204"/>
                  </a:cubicBezTo>
                  <a:cubicBezTo>
                    <a:pt x="125" y="211"/>
                    <a:pt x="134" y="216"/>
                    <a:pt x="143" y="219"/>
                  </a:cubicBezTo>
                  <a:cubicBezTo>
                    <a:pt x="143" y="238"/>
                    <a:pt x="151" y="257"/>
                    <a:pt x="165" y="271"/>
                  </a:cubicBezTo>
                  <a:cubicBezTo>
                    <a:pt x="194" y="301"/>
                    <a:pt x="236" y="294"/>
                    <a:pt x="265" y="265"/>
                  </a:cubicBezTo>
                  <a:cubicBezTo>
                    <a:pt x="294" y="236"/>
                    <a:pt x="301" y="194"/>
                    <a:pt x="271" y="165"/>
                  </a:cubicBezTo>
                  <a:close/>
                  <a:moveTo>
                    <a:pt x="181" y="181"/>
                  </a:moveTo>
                  <a:cubicBezTo>
                    <a:pt x="172" y="190"/>
                    <a:pt x="157" y="190"/>
                    <a:pt x="148" y="181"/>
                  </a:cubicBezTo>
                  <a:cubicBezTo>
                    <a:pt x="143" y="176"/>
                    <a:pt x="141" y="170"/>
                    <a:pt x="141" y="164"/>
                  </a:cubicBezTo>
                  <a:cubicBezTo>
                    <a:pt x="141" y="158"/>
                    <a:pt x="144" y="152"/>
                    <a:pt x="148" y="148"/>
                  </a:cubicBezTo>
                  <a:cubicBezTo>
                    <a:pt x="152" y="144"/>
                    <a:pt x="158" y="141"/>
                    <a:pt x="164" y="141"/>
                  </a:cubicBezTo>
                  <a:cubicBezTo>
                    <a:pt x="170" y="141"/>
                    <a:pt x="176" y="143"/>
                    <a:pt x="181" y="148"/>
                  </a:cubicBezTo>
                  <a:cubicBezTo>
                    <a:pt x="190" y="157"/>
                    <a:pt x="190" y="172"/>
                    <a:pt x="181" y="18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0" name="Freeform 185"/>
            <p:cNvSpPr>
              <a:spLocks noEditPoints="1"/>
            </p:cNvSpPr>
            <p:nvPr/>
          </p:nvSpPr>
          <p:spPr bwMode="auto">
            <a:xfrm>
              <a:off x="6003926" y="3587751"/>
              <a:ext cx="258763" cy="193675"/>
            </a:xfrm>
            <a:custGeom>
              <a:avLst/>
              <a:gdLst>
                <a:gd name="T0" fmla="*/ 279 w 288"/>
                <a:gd name="T1" fmla="*/ 35 h 214"/>
                <a:gd name="T2" fmla="*/ 205 w 288"/>
                <a:gd name="T3" fmla="*/ 35 h 214"/>
                <a:gd name="T4" fmla="*/ 205 w 288"/>
                <a:gd name="T5" fmla="*/ 34 h 214"/>
                <a:gd name="T6" fmla="*/ 196 w 288"/>
                <a:gd name="T7" fmla="*/ 8 h 214"/>
                <a:gd name="T8" fmla="*/ 183 w 288"/>
                <a:gd name="T9" fmla="*/ 0 h 214"/>
                <a:gd name="T10" fmla="*/ 108 w 288"/>
                <a:gd name="T11" fmla="*/ 0 h 214"/>
                <a:gd name="T12" fmla="*/ 94 w 288"/>
                <a:gd name="T13" fmla="*/ 8 h 214"/>
                <a:gd name="T14" fmla="*/ 86 w 288"/>
                <a:gd name="T15" fmla="*/ 34 h 214"/>
                <a:gd name="T16" fmla="*/ 86 w 288"/>
                <a:gd name="T17" fmla="*/ 35 h 214"/>
                <a:gd name="T18" fmla="*/ 9 w 288"/>
                <a:gd name="T19" fmla="*/ 35 h 214"/>
                <a:gd name="T20" fmla="*/ 0 w 288"/>
                <a:gd name="T21" fmla="*/ 44 h 214"/>
                <a:gd name="T22" fmla="*/ 0 w 288"/>
                <a:gd name="T23" fmla="*/ 205 h 214"/>
                <a:gd name="T24" fmla="*/ 9 w 288"/>
                <a:gd name="T25" fmla="*/ 214 h 214"/>
                <a:gd name="T26" fmla="*/ 279 w 288"/>
                <a:gd name="T27" fmla="*/ 214 h 214"/>
                <a:gd name="T28" fmla="*/ 288 w 288"/>
                <a:gd name="T29" fmla="*/ 205 h 214"/>
                <a:gd name="T30" fmla="*/ 288 w 288"/>
                <a:gd name="T31" fmla="*/ 44 h 214"/>
                <a:gd name="T32" fmla="*/ 279 w 288"/>
                <a:gd name="T33" fmla="*/ 35 h 214"/>
                <a:gd name="T34" fmla="*/ 179 w 288"/>
                <a:gd name="T35" fmla="*/ 181 h 214"/>
                <a:gd name="T36" fmla="*/ 33 w 288"/>
                <a:gd name="T37" fmla="*/ 181 h 214"/>
                <a:gd name="T38" fmla="*/ 33 w 288"/>
                <a:gd name="T39" fmla="*/ 69 h 214"/>
                <a:gd name="T40" fmla="*/ 179 w 288"/>
                <a:gd name="T41" fmla="*/ 69 h 214"/>
                <a:gd name="T42" fmla="*/ 179 w 288"/>
                <a:gd name="T43" fmla="*/ 18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14">
                  <a:moveTo>
                    <a:pt x="279" y="35"/>
                  </a:moveTo>
                  <a:cubicBezTo>
                    <a:pt x="205" y="35"/>
                    <a:pt x="205" y="35"/>
                    <a:pt x="205" y="35"/>
                  </a:cubicBezTo>
                  <a:cubicBezTo>
                    <a:pt x="205" y="35"/>
                    <a:pt x="205" y="35"/>
                    <a:pt x="205" y="34"/>
                  </a:cubicBezTo>
                  <a:cubicBezTo>
                    <a:pt x="196" y="8"/>
                    <a:pt x="196" y="8"/>
                    <a:pt x="196" y="8"/>
                  </a:cubicBezTo>
                  <a:cubicBezTo>
                    <a:pt x="194" y="4"/>
                    <a:pt x="188" y="0"/>
                    <a:pt x="183" y="0"/>
                  </a:cubicBezTo>
                  <a:cubicBezTo>
                    <a:pt x="108" y="0"/>
                    <a:pt x="108" y="0"/>
                    <a:pt x="108" y="0"/>
                  </a:cubicBezTo>
                  <a:cubicBezTo>
                    <a:pt x="103" y="0"/>
                    <a:pt x="97" y="4"/>
                    <a:pt x="94" y="8"/>
                  </a:cubicBezTo>
                  <a:cubicBezTo>
                    <a:pt x="86" y="34"/>
                    <a:pt x="86" y="34"/>
                    <a:pt x="86" y="34"/>
                  </a:cubicBezTo>
                  <a:cubicBezTo>
                    <a:pt x="86" y="35"/>
                    <a:pt x="86" y="35"/>
                    <a:pt x="86" y="35"/>
                  </a:cubicBezTo>
                  <a:cubicBezTo>
                    <a:pt x="9" y="35"/>
                    <a:pt x="9" y="35"/>
                    <a:pt x="9" y="35"/>
                  </a:cubicBezTo>
                  <a:cubicBezTo>
                    <a:pt x="4" y="35"/>
                    <a:pt x="0" y="39"/>
                    <a:pt x="0" y="44"/>
                  </a:cubicBezTo>
                  <a:cubicBezTo>
                    <a:pt x="0" y="205"/>
                    <a:pt x="0" y="205"/>
                    <a:pt x="0" y="205"/>
                  </a:cubicBezTo>
                  <a:cubicBezTo>
                    <a:pt x="0" y="210"/>
                    <a:pt x="4" y="214"/>
                    <a:pt x="9" y="214"/>
                  </a:cubicBezTo>
                  <a:cubicBezTo>
                    <a:pt x="279" y="214"/>
                    <a:pt x="279" y="214"/>
                    <a:pt x="279" y="214"/>
                  </a:cubicBezTo>
                  <a:cubicBezTo>
                    <a:pt x="284" y="214"/>
                    <a:pt x="288" y="210"/>
                    <a:pt x="288" y="205"/>
                  </a:cubicBezTo>
                  <a:cubicBezTo>
                    <a:pt x="288" y="44"/>
                    <a:pt x="288" y="44"/>
                    <a:pt x="288" y="44"/>
                  </a:cubicBezTo>
                  <a:cubicBezTo>
                    <a:pt x="288" y="39"/>
                    <a:pt x="284" y="35"/>
                    <a:pt x="279" y="35"/>
                  </a:cubicBezTo>
                  <a:close/>
                  <a:moveTo>
                    <a:pt x="179" y="181"/>
                  </a:moveTo>
                  <a:cubicBezTo>
                    <a:pt x="33" y="181"/>
                    <a:pt x="33" y="181"/>
                    <a:pt x="33" y="181"/>
                  </a:cubicBezTo>
                  <a:cubicBezTo>
                    <a:pt x="33" y="69"/>
                    <a:pt x="33" y="69"/>
                    <a:pt x="33" y="69"/>
                  </a:cubicBezTo>
                  <a:cubicBezTo>
                    <a:pt x="179" y="69"/>
                    <a:pt x="179" y="69"/>
                    <a:pt x="179" y="69"/>
                  </a:cubicBezTo>
                  <a:lnTo>
                    <a:pt x="179" y="18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1" name="Freeform 186"/>
            <p:cNvSpPr/>
            <p:nvPr/>
          </p:nvSpPr>
          <p:spPr bwMode="auto">
            <a:xfrm>
              <a:off x="4502151" y="3556001"/>
              <a:ext cx="144463" cy="258763"/>
            </a:xfrm>
            <a:custGeom>
              <a:avLst/>
              <a:gdLst>
                <a:gd name="T0" fmla="*/ 116 w 160"/>
                <a:gd name="T1" fmla="*/ 188 h 288"/>
                <a:gd name="T2" fmla="*/ 149 w 160"/>
                <a:gd name="T3" fmla="*/ 95 h 288"/>
                <a:gd name="T4" fmla="*/ 149 w 160"/>
                <a:gd name="T5" fmla="*/ 95 h 288"/>
                <a:gd name="T6" fmla="*/ 149 w 160"/>
                <a:gd name="T7" fmla="*/ 95 h 288"/>
                <a:gd name="T8" fmla="*/ 149 w 160"/>
                <a:gd name="T9" fmla="*/ 95 h 288"/>
                <a:gd name="T10" fmla="*/ 62 w 160"/>
                <a:gd name="T11" fmla="*/ 95 h 288"/>
                <a:gd name="T12" fmla="*/ 94 w 160"/>
                <a:gd name="T13" fmla="*/ 0 h 288"/>
                <a:gd name="T14" fmla="*/ 45 w 160"/>
                <a:gd name="T15" fmla="*/ 0 h 288"/>
                <a:gd name="T16" fmla="*/ 0 w 160"/>
                <a:gd name="T17" fmla="*/ 128 h 288"/>
                <a:gd name="T18" fmla="*/ 0 w 160"/>
                <a:gd name="T19" fmla="*/ 128 h 288"/>
                <a:gd name="T20" fmla="*/ 0 w 160"/>
                <a:gd name="T21" fmla="*/ 128 h 288"/>
                <a:gd name="T22" fmla="*/ 0 w 160"/>
                <a:gd name="T23" fmla="*/ 128 h 288"/>
                <a:gd name="T24" fmla="*/ 87 w 160"/>
                <a:gd name="T25" fmla="*/ 128 h 288"/>
                <a:gd name="T26" fmla="*/ 66 w 160"/>
                <a:gd name="T27" fmla="*/ 188 h 288"/>
                <a:gd name="T28" fmla="*/ 25 w 160"/>
                <a:gd name="T29" fmla="*/ 188 h 288"/>
                <a:gd name="T30" fmla="*/ 63 w 160"/>
                <a:gd name="T31" fmla="*/ 288 h 288"/>
                <a:gd name="T32" fmla="*/ 160 w 160"/>
                <a:gd name="T33" fmla="*/ 188 h 288"/>
                <a:gd name="T34" fmla="*/ 116 w 160"/>
                <a:gd name="T35" fmla="*/ 1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288">
                  <a:moveTo>
                    <a:pt x="116" y="188"/>
                  </a:moveTo>
                  <a:cubicBezTo>
                    <a:pt x="149" y="95"/>
                    <a:pt x="149" y="95"/>
                    <a:pt x="149" y="95"/>
                  </a:cubicBezTo>
                  <a:cubicBezTo>
                    <a:pt x="149" y="95"/>
                    <a:pt x="149" y="95"/>
                    <a:pt x="149" y="95"/>
                  </a:cubicBezTo>
                  <a:cubicBezTo>
                    <a:pt x="149" y="95"/>
                    <a:pt x="149" y="95"/>
                    <a:pt x="149" y="95"/>
                  </a:cubicBezTo>
                  <a:cubicBezTo>
                    <a:pt x="149" y="95"/>
                    <a:pt x="149" y="95"/>
                    <a:pt x="149" y="95"/>
                  </a:cubicBezTo>
                  <a:cubicBezTo>
                    <a:pt x="62" y="95"/>
                    <a:pt x="62" y="95"/>
                    <a:pt x="62" y="95"/>
                  </a:cubicBezTo>
                  <a:cubicBezTo>
                    <a:pt x="63" y="93"/>
                    <a:pt x="83" y="37"/>
                    <a:pt x="94" y="0"/>
                  </a:cubicBezTo>
                  <a:cubicBezTo>
                    <a:pt x="45" y="0"/>
                    <a:pt x="45" y="0"/>
                    <a:pt x="45" y="0"/>
                  </a:cubicBezTo>
                  <a:cubicBezTo>
                    <a:pt x="0" y="128"/>
                    <a:pt x="0" y="128"/>
                    <a:pt x="0" y="128"/>
                  </a:cubicBezTo>
                  <a:cubicBezTo>
                    <a:pt x="0" y="128"/>
                    <a:pt x="0" y="128"/>
                    <a:pt x="0" y="128"/>
                  </a:cubicBezTo>
                  <a:cubicBezTo>
                    <a:pt x="0" y="128"/>
                    <a:pt x="0" y="128"/>
                    <a:pt x="0" y="128"/>
                  </a:cubicBezTo>
                  <a:cubicBezTo>
                    <a:pt x="0" y="128"/>
                    <a:pt x="0" y="128"/>
                    <a:pt x="0" y="128"/>
                  </a:cubicBezTo>
                  <a:cubicBezTo>
                    <a:pt x="87" y="128"/>
                    <a:pt x="87" y="128"/>
                    <a:pt x="87" y="128"/>
                  </a:cubicBezTo>
                  <a:cubicBezTo>
                    <a:pt x="87" y="129"/>
                    <a:pt x="76" y="158"/>
                    <a:pt x="66" y="188"/>
                  </a:cubicBezTo>
                  <a:cubicBezTo>
                    <a:pt x="25" y="188"/>
                    <a:pt x="25" y="188"/>
                    <a:pt x="25" y="188"/>
                  </a:cubicBezTo>
                  <a:cubicBezTo>
                    <a:pt x="63" y="288"/>
                    <a:pt x="63" y="288"/>
                    <a:pt x="63" y="288"/>
                  </a:cubicBezTo>
                  <a:cubicBezTo>
                    <a:pt x="160" y="188"/>
                    <a:pt x="160" y="188"/>
                    <a:pt x="160" y="188"/>
                  </a:cubicBezTo>
                  <a:lnTo>
                    <a:pt x="116" y="18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2" name="Freeform 187"/>
            <p:cNvSpPr/>
            <p:nvPr/>
          </p:nvSpPr>
          <p:spPr bwMode="auto">
            <a:xfrm>
              <a:off x="4038601" y="3567114"/>
              <a:ext cx="147638" cy="236538"/>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3" name="Freeform 188"/>
            <p:cNvSpPr/>
            <p:nvPr/>
          </p:nvSpPr>
          <p:spPr bwMode="auto">
            <a:xfrm>
              <a:off x="4038601" y="3751264"/>
              <a:ext cx="33338" cy="52388"/>
            </a:xfrm>
            <a:custGeom>
              <a:avLst/>
              <a:gdLst>
                <a:gd name="T0" fmla="*/ 0 w 21"/>
                <a:gd name="T1" fmla="*/ 33 h 33"/>
                <a:gd name="T2" fmla="*/ 21 w 21"/>
                <a:gd name="T3" fmla="*/ 33 h 33"/>
                <a:gd name="T4" fmla="*/ 21 w 21"/>
                <a:gd name="T5" fmla="*/ 0 h 33"/>
                <a:gd name="T6" fmla="*/ 0 w 21"/>
                <a:gd name="T7" fmla="*/ 18 h 33"/>
                <a:gd name="T8" fmla="*/ 0 w 21"/>
                <a:gd name="T9" fmla="*/ 33 h 33"/>
              </a:gdLst>
              <a:ahLst/>
              <a:cxnLst>
                <a:cxn ang="0">
                  <a:pos x="T0" y="T1"/>
                </a:cxn>
                <a:cxn ang="0">
                  <a:pos x="T2" y="T3"/>
                </a:cxn>
                <a:cxn ang="0">
                  <a:pos x="T4" y="T5"/>
                </a:cxn>
                <a:cxn ang="0">
                  <a:pos x="T6" y="T7"/>
                </a:cxn>
                <a:cxn ang="0">
                  <a:pos x="T8" y="T9"/>
                </a:cxn>
              </a:cxnLst>
              <a:rect l="0" t="0" r="r" b="b"/>
              <a:pathLst>
                <a:path w="21" h="33">
                  <a:moveTo>
                    <a:pt x="0" y="33"/>
                  </a:moveTo>
                  <a:lnTo>
                    <a:pt x="21" y="33"/>
                  </a:lnTo>
                  <a:lnTo>
                    <a:pt x="21" y="0"/>
                  </a:lnTo>
                  <a:lnTo>
                    <a:pt x="0" y="18"/>
                  </a:lnTo>
                  <a:lnTo>
                    <a:pt x="0" y="3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4" name="Freeform 189"/>
            <p:cNvSpPr/>
            <p:nvPr/>
          </p:nvSpPr>
          <p:spPr bwMode="auto">
            <a:xfrm>
              <a:off x="3927476" y="3614739"/>
              <a:ext cx="180975" cy="153988"/>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5" name="Freeform 190"/>
            <p:cNvSpPr/>
            <p:nvPr/>
          </p:nvSpPr>
          <p:spPr bwMode="auto">
            <a:xfrm>
              <a:off x="7075488" y="3062289"/>
              <a:ext cx="185738" cy="73025"/>
            </a:xfrm>
            <a:custGeom>
              <a:avLst/>
              <a:gdLst>
                <a:gd name="T0" fmla="*/ 103 w 206"/>
                <a:gd name="T1" fmla="*/ 29 h 82"/>
                <a:gd name="T2" fmla="*/ 183 w 206"/>
                <a:gd name="T3" fmla="*/ 82 h 82"/>
                <a:gd name="T4" fmla="*/ 206 w 206"/>
                <a:gd name="T5" fmla="*/ 62 h 82"/>
                <a:gd name="T6" fmla="*/ 103 w 206"/>
                <a:gd name="T7" fmla="*/ 0 h 82"/>
                <a:gd name="T8" fmla="*/ 0 w 206"/>
                <a:gd name="T9" fmla="*/ 62 h 82"/>
                <a:gd name="T10" fmla="*/ 23 w 206"/>
                <a:gd name="T11" fmla="*/ 82 h 82"/>
                <a:gd name="T12" fmla="*/ 103 w 206"/>
                <a:gd name="T13" fmla="*/ 29 h 82"/>
              </a:gdLst>
              <a:ahLst/>
              <a:cxnLst>
                <a:cxn ang="0">
                  <a:pos x="T0" y="T1"/>
                </a:cxn>
                <a:cxn ang="0">
                  <a:pos x="T2" y="T3"/>
                </a:cxn>
                <a:cxn ang="0">
                  <a:pos x="T4" y="T5"/>
                </a:cxn>
                <a:cxn ang="0">
                  <a:pos x="T6" y="T7"/>
                </a:cxn>
                <a:cxn ang="0">
                  <a:pos x="T8" y="T9"/>
                </a:cxn>
                <a:cxn ang="0">
                  <a:pos x="T10" y="T11"/>
                </a:cxn>
                <a:cxn ang="0">
                  <a:pos x="T12" y="T13"/>
                </a:cxn>
              </a:cxnLst>
              <a:rect l="0" t="0" r="r" b="b"/>
              <a:pathLst>
                <a:path w="206" h="82">
                  <a:moveTo>
                    <a:pt x="103" y="29"/>
                  </a:moveTo>
                  <a:cubicBezTo>
                    <a:pt x="139" y="29"/>
                    <a:pt x="170" y="51"/>
                    <a:pt x="183" y="82"/>
                  </a:cubicBezTo>
                  <a:cubicBezTo>
                    <a:pt x="206" y="62"/>
                    <a:pt x="206" y="62"/>
                    <a:pt x="206" y="62"/>
                  </a:cubicBezTo>
                  <a:cubicBezTo>
                    <a:pt x="186" y="25"/>
                    <a:pt x="148" y="0"/>
                    <a:pt x="103" y="0"/>
                  </a:cubicBezTo>
                  <a:cubicBezTo>
                    <a:pt x="58" y="0"/>
                    <a:pt x="20" y="25"/>
                    <a:pt x="0" y="62"/>
                  </a:cubicBezTo>
                  <a:cubicBezTo>
                    <a:pt x="23" y="82"/>
                    <a:pt x="23" y="82"/>
                    <a:pt x="23" y="82"/>
                  </a:cubicBezTo>
                  <a:cubicBezTo>
                    <a:pt x="36" y="51"/>
                    <a:pt x="67" y="29"/>
                    <a:pt x="103" y="2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6" name="Freeform 191"/>
            <p:cNvSpPr/>
            <p:nvPr/>
          </p:nvSpPr>
          <p:spPr bwMode="auto">
            <a:xfrm>
              <a:off x="7075488" y="3195639"/>
              <a:ext cx="185738" cy="74613"/>
            </a:xfrm>
            <a:custGeom>
              <a:avLst/>
              <a:gdLst>
                <a:gd name="T0" fmla="*/ 103 w 206"/>
                <a:gd name="T1" fmla="*/ 54 h 83"/>
                <a:gd name="T2" fmla="*/ 23 w 206"/>
                <a:gd name="T3" fmla="*/ 0 h 83"/>
                <a:gd name="T4" fmla="*/ 0 w 206"/>
                <a:gd name="T5" fmla="*/ 21 h 83"/>
                <a:gd name="T6" fmla="*/ 103 w 206"/>
                <a:gd name="T7" fmla="*/ 83 h 83"/>
                <a:gd name="T8" fmla="*/ 206 w 206"/>
                <a:gd name="T9" fmla="*/ 21 h 83"/>
                <a:gd name="T10" fmla="*/ 183 w 206"/>
                <a:gd name="T11" fmla="*/ 0 h 83"/>
                <a:gd name="T12" fmla="*/ 103 w 206"/>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206" h="83">
                  <a:moveTo>
                    <a:pt x="103" y="54"/>
                  </a:moveTo>
                  <a:cubicBezTo>
                    <a:pt x="67" y="54"/>
                    <a:pt x="36" y="32"/>
                    <a:pt x="23" y="0"/>
                  </a:cubicBezTo>
                  <a:cubicBezTo>
                    <a:pt x="0" y="21"/>
                    <a:pt x="0" y="21"/>
                    <a:pt x="0" y="21"/>
                  </a:cubicBezTo>
                  <a:cubicBezTo>
                    <a:pt x="20" y="57"/>
                    <a:pt x="58" y="83"/>
                    <a:pt x="103" y="83"/>
                  </a:cubicBezTo>
                  <a:cubicBezTo>
                    <a:pt x="148" y="83"/>
                    <a:pt x="186" y="58"/>
                    <a:pt x="206" y="21"/>
                  </a:cubicBezTo>
                  <a:cubicBezTo>
                    <a:pt x="183" y="0"/>
                    <a:pt x="183" y="0"/>
                    <a:pt x="183" y="0"/>
                  </a:cubicBezTo>
                  <a:cubicBezTo>
                    <a:pt x="170" y="32"/>
                    <a:pt x="139" y="54"/>
                    <a:pt x="103" y="5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7" name="Freeform 192"/>
            <p:cNvSpPr/>
            <p:nvPr/>
          </p:nvSpPr>
          <p:spPr bwMode="auto">
            <a:xfrm>
              <a:off x="7207251" y="3082926"/>
              <a:ext cx="90488" cy="166688"/>
            </a:xfrm>
            <a:custGeom>
              <a:avLst/>
              <a:gdLst>
                <a:gd name="T0" fmla="*/ 57 w 57"/>
                <a:gd name="T1" fmla="*/ 0 h 105"/>
                <a:gd name="T2" fmla="*/ 34 w 57"/>
                <a:gd name="T3" fmla="*/ 22 h 105"/>
                <a:gd name="T4" fmla="*/ 21 w 57"/>
                <a:gd name="T5" fmla="*/ 33 h 105"/>
                <a:gd name="T6" fmla="*/ 0 w 57"/>
                <a:gd name="T7" fmla="*/ 52 h 105"/>
                <a:gd name="T8" fmla="*/ 21 w 57"/>
                <a:gd name="T9" fmla="*/ 71 h 105"/>
                <a:gd name="T10" fmla="*/ 34 w 57"/>
                <a:gd name="T11" fmla="*/ 83 h 105"/>
                <a:gd name="T12" fmla="*/ 57 w 57"/>
                <a:gd name="T13" fmla="*/ 105 h 105"/>
                <a:gd name="T14" fmla="*/ 57 w 57"/>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5">
                  <a:moveTo>
                    <a:pt x="57" y="0"/>
                  </a:moveTo>
                  <a:lnTo>
                    <a:pt x="34" y="22"/>
                  </a:lnTo>
                  <a:lnTo>
                    <a:pt x="21" y="33"/>
                  </a:lnTo>
                  <a:lnTo>
                    <a:pt x="0" y="52"/>
                  </a:lnTo>
                  <a:lnTo>
                    <a:pt x="21" y="71"/>
                  </a:lnTo>
                  <a:lnTo>
                    <a:pt x="34" y="83"/>
                  </a:lnTo>
                  <a:lnTo>
                    <a:pt x="57" y="105"/>
                  </a:lnTo>
                  <a:lnTo>
                    <a:pt x="5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8" name="Freeform 193"/>
            <p:cNvSpPr/>
            <p:nvPr/>
          </p:nvSpPr>
          <p:spPr bwMode="auto">
            <a:xfrm>
              <a:off x="7037388" y="3082926"/>
              <a:ext cx="92075" cy="166688"/>
            </a:xfrm>
            <a:custGeom>
              <a:avLst/>
              <a:gdLst>
                <a:gd name="T0" fmla="*/ 58 w 58"/>
                <a:gd name="T1" fmla="*/ 52 h 105"/>
                <a:gd name="T2" fmla="*/ 37 w 58"/>
                <a:gd name="T3" fmla="*/ 33 h 105"/>
                <a:gd name="T4" fmla="*/ 24 w 58"/>
                <a:gd name="T5" fmla="*/ 22 h 105"/>
                <a:gd name="T6" fmla="*/ 0 w 58"/>
                <a:gd name="T7" fmla="*/ 0 h 105"/>
                <a:gd name="T8" fmla="*/ 0 w 58"/>
                <a:gd name="T9" fmla="*/ 105 h 105"/>
                <a:gd name="T10" fmla="*/ 24 w 58"/>
                <a:gd name="T11" fmla="*/ 83 h 105"/>
                <a:gd name="T12" fmla="*/ 37 w 58"/>
                <a:gd name="T13" fmla="*/ 71 h 105"/>
                <a:gd name="T14" fmla="*/ 58 w 58"/>
                <a:gd name="T15" fmla="*/ 52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58" y="52"/>
                  </a:moveTo>
                  <a:lnTo>
                    <a:pt x="37" y="33"/>
                  </a:lnTo>
                  <a:lnTo>
                    <a:pt x="24" y="22"/>
                  </a:lnTo>
                  <a:lnTo>
                    <a:pt x="0" y="0"/>
                  </a:lnTo>
                  <a:lnTo>
                    <a:pt x="0" y="105"/>
                  </a:lnTo>
                  <a:lnTo>
                    <a:pt x="24" y="83"/>
                  </a:lnTo>
                  <a:lnTo>
                    <a:pt x="37" y="71"/>
                  </a:lnTo>
                  <a:lnTo>
                    <a:pt x="58" y="5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299" name="Freeform 194"/>
            <p:cNvSpPr/>
            <p:nvPr/>
          </p:nvSpPr>
          <p:spPr bwMode="auto">
            <a:xfrm>
              <a:off x="7588251" y="3121026"/>
              <a:ext cx="196850" cy="176213"/>
            </a:xfrm>
            <a:custGeom>
              <a:avLst/>
              <a:gdLst>
                <a:gd name="T0" fmla="*/ 177 w 218"/>
                <a:gd name="T1" fmla="*/ 1 h 195"/>
                <a:gd name="T2" fmla="*/ 158 w 218"/>
                <a:gd name="T3" fmla="*/ 20 h 195"/>
                <a:gd name="T4" fmla="*/ 191 w 218"/>
                <a:gd name="T5" fmla="*/ 86 h 195"/>
                <a:gd name="T6" fmla="*/ 109 w 218"/>
                <a:gd name="T7" fmla="*/ 167 h 195"/>
                <a:gd name="T8" fmla="*/ 28 w 218"/>
                <a:gd name="T9" fmla="*/ 86 h 195"/>
                <a:gd name="T10" fmla="*/ 61 w 218"/>
                <a:gd name="T11" fmla="*/ 20 h 195"/>
                <a:gd name="T12" fmla="*/ 42 w 218"/>
                <a:gd name="T13" fmla="*/ 0 h 195"/>
                <a:gd name="T14" fmla="*/ 0 w 218"/>
                <a:gd name="T15" fmla="*/ 86 h 195"/>
                <a:gd name="T16" fmla="*/ 109 w 218"/>
                <a:gd name="T17" fmla="*/ 195 h 195"/>
                <a:gd name="T18" fmla="*/ 218 w 218"/>
                <a:gd name="T19" fmla="*/ 86 h 195"/>
                <a:gd name="T20" fmla="*/ 177 w 218"/>
                <a:gd name="T21"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95">
                  <a:moveTo>
                    <a:pt x="177" y="1"/>
                  </a:moveTo>
                  <a:cubicBezTo>
                    <a:pt x="158" y="20"/>
                    <a:pt x="158" y="20"/>
                    <a:pt x="158" y="20"/>
                  </a:cubicBezTo>
                  <a:cubicBezTo>
                    <a:pt x="178" y="35"/>
                    <a:pt x="191" y="59"/>
                    <a:pt x="191" y="86"/>
                  </a:cubicBezTo>
                  <a:cubicBezTo>
                    <a:pt x="191" y="131"/>
                    <a:pt x="154" y="167"/>
                    <a:pt x="109" y="167"/>
                  </a:cubicBezTo>
                  <a:cubicBezTo>
                    <a:pt x="64" y="167"/>
                    <a:pt x="28" y="131"/>
                    <a:pt x="28" y="86"/>
                  </a:cubicBezTo>
                  <a:cubicBezTo>
                    <a:pt x="28" y="59"/>
                    <a:pt x="41" y="35"/>
                    <a:pt x="61" y="20"/>
                  </a:cubicBezTo>
                  <a:cubicBezTo>
                    <a:pt x="42" y="0"/>
                    <a:pt x="42" y="0"/>
                    <a:pt x="42" y="0"/>
                  </a:cubicBezTo>
                  <a:cubicBezTo>
                    <a:pt x="17" y="20"/>
                    <a:pt x="0" y="51"/>
                    <a:pt x="0" y="86"/>
                  </a:cubicBezTo>
                  <a:cubicBezTo>
                    <a:pt x="0" y="146"/>
                    <a:pt x="49" y="195"/>
                    <a:pt x="109" y="195"/>
                  </a:cubicBezTo>
                  <a:cubicBezTo>
                    <a:pt x="169" y="195"/>
                    <a:pt x="218" y="146"/>
                    <a:pt x="218" y="86"/>
                  </a:cubicBezTo>
                  <a:cubicBezTo>
                    <a:pt x="218" y="51"/>
                    <a:pt x="202" y="20"/>
                    <a:pt x="177" y="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300" name="Freeform 195"/>
            <p:cNvSpPr/>
            <p:nvPr/>
          </p:nvSpPr>
          <p:spPr bwMode="auto">
            <a:xfrm>
              <a:off x="7631113" y="3036889"/>
              <a:ext cx="112713" cy="158750"/>
            </a:xfrm>
            <a:custGeom>
              <a:avLst/>
              <a:gdLst>
                <a:gd name="T0" fmla="*/ 43 w 71"/>
                <a:gd name="T1" fmla="*/ 100 h 100"/>
                <a:gd name="T2" fmla="*/ 43 w 71"/>
                <a:gd name="T3" fmla="*/ 80 h 100"/>
                <a:gd name="T4" fmla="*/ 43 w 71"/>
                <a:gd name="T5" fmla="*/ 41 h 100"/>
                <a:gd name="T6" fmla="*/ 71 w 71"/>
                <a:gd name="T7" fmla="*/ 41 h 100"/>
                <a:gd name="T8" fmla="*/ 35 w 71"/>
                <a:gd name="T9" fmla="*/ 0 h 100"/>
                <a:gd name="T10" fmla="*/ 0 w 71"/>
                <a:gd name="T11" fmla="*/ 41 h 100"/>
                <a:gd name="T12" fmla="*/ 27 w 71"/>
                <a:gd name="T13" fmla="*/ 41 h 100"/>
                <a:gd name="T14" fmla="*/ 27 w 71"/>
                <a:gd name="T15" fmla="*/ 83 h 100"/>
                <a:gd name="T16" fmla="*/ 27 w 71"/>
                <a:gd name="T17" fmla="*/ 100 h 100"/>
                <a:gd name="T18" fmla="*/ 43 w 71"/>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0">
                  <a:moveTo>
                    <a:pt x="43" y="100"/>
                  </a:moveTo>
                  <a:lnTo>
                    <a:pt x="43" y="80"/>
                  </a:lnTo>
                  <a:lnTo>
                    <a:pt x="43" y="41"/>
                  </a:lnTo>
                  <a:lnTo>
                    <a:pt x="71" y="41"/>
                  </a:lnTo>
                  <a:lnTo>
                    <a:pt x="35" y="0"/>
                  </a:lnTo>
                  <a:lnTo>
                    <a:pt x="0" y="41"/>
                  </a:lnTo>
                  <a:lnTo>
                    <a:pt x="27" y="41"/>
                  </a:lnTo>
                  <a:lnTo>
                    <a:pt x="27" y="83"/>
                  </a:lnTo>
                  <a:lnTo>
                    <a:pt x="27" y="100"/>
                  </a:lnTo>
                  <a:lnTo>
                    <a:pt x="43" y="10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301" name="Freeform 196"/>
            <p:cNvSpPr>
              <a:spLocks noEditPoints="1"/>
            </p:cNvSpPr>
            <p:nvPr/>
          </p:nvSpPr>
          <p:spPr bwMode="auto">
            <a:xfrm>
              <a:off x="1852613" y="1509714"/>
              <a:ext cx="260350" cy="203200"/>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302" name="Freeform 197"/>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303" name="Freeform 198"/>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2" name="Freeform 199"/>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3" name="Freeform 200"/>
            <p:cNvSpPr/>
            <p:nvPr/>
          </p:nvSpPr>
          <p:spPr bwMode="auto">
            <a:xfrm>
              <a:off x="3929063" y="1508126"/>
              <a:ext cx="258763" cy="206375"/>
            </a:xfrm>
            <a:custGeom>
              <a:avLst/>
              <a:gdLst>
                <a:gd name="T0" fmla="*/ 163 w 163"/>
                <a:gd name="T1" fmla="*/ 92 h 130"/>
                <a:gd name="T2" fmla="*/ 163 w 163"/>
                <a:gd name="T3" fmla="*/ 44 h 130"/>
                <a:gd name="T4" fmla="*/ 115 w 163"/>
                <a:gd name="T5" fmla="*/ 44 h 130"/>
                <a:gd name="T6" fmla="*/ 131 w 163"/>
                <a:gd name="T7" fmla="*/ 60 h 130"/>
                <a:gd name="T8" fmla="*/ 92 w 163"/>
                <a:gd name="T9" fmla="*/ 99 h 130"/>
                <a:gd name="T10" fmla="*/ 92 w 163"/>
                <a:gd name="T11" fmla="*/ 34 h 130"/>
                <a:gd name="T12" fmla="*/ 115 w 163"/>
                <a:gd name="T13" fmla="*/ 34 h 130"/>
                <a:gd name="T14" fmla="*/ 82 w 163"/>
                <a:gd name="T15" fmla="*/ 0 h 130"/>
                <a:gd name="T16" fmla="*/ 48 w 163"/>
                <a:gd name="T17" fmla="*/ 34 h 130"/>
                <a:gd name="T18" fmla="*/ 70 w 163"/>
                <a:gd name="T19" fmla="*/ 34 h 130"/>
                <a:gd name="T20" fmla="*/ 70 w 163"/>
                <a:gd name="T21" fmla="*/ 99 h 130"/>
                <a:gd name="T22" fmla="*/ 32 w 163"/>
                <a:gd name="T23" fmla="*/ 60 h 130"/>
                <a:gd name="T24" fmla="*/ 48 w 163"/>
                <a:gd name="T25" fmla="*/ 44 h 130"/>
                <a:gd name="T26" fmla="*/ 0 w 163"/>
                <a:gd name="T27" fmla="*/ 44 h 130"/>
                <a:gd name="T28" fmla="*/ 0 w 163"/>
                <a:gd name="T29" fmla="*/ 92 h 130"/>
                <a:gd name="T30" fmla="*/ 16 w 163"/>
                <a:gd name="T31" fmla="*/ 76 h 130"/>
                <a:gd name="T32" fmla="*/ 70 w 163"/>
                <a:gd name="T33" fmla="*/ 130 h 130"/>
                <a:gd name="T34" fmla="*/ 93 w 163"/>
                <a:gd name="T35" fmla="*/ 130 h 130"/>
                <a:gd name="T36" fmla="*/ 147 w 163"/>
                <a:gd name="T37" fmla="*/ 76 h 130"/>
                <a:gd name="T38" fmla="*/ 163 w 163"/>
                <a:gd name="T39" fmla="*/ 9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30">
                  <a:moveTo>
                    <a:pt x="163" y="92"/>
                  </a:moveTo>
                  <a:lnTo>
                    <a:pt x="163" y="44"/>
                  </a:lnTo>
                  <a:lnTo>
                    <a:pt x="115" y="44"/>
                  </a:lnTo>
                  <a:lnTo>
                    <a:pt x="131" y="60"/>
                  </a:lnTo>
                  <a:lnTo>
                    <a:pt x="92" y="99"/>
                  </a:lnTo>
                  <a:lnTo>
                    <a:pt x="92" y="34"/>
                  </a:lnTo>
                  <a:lnTo>
                    <a:pt x="115" y="34"/>
                  </a:lnTo>
                  <a:lnTo>
                    <a:pt x="82" y="0"/>
                  </a:lnTo>
                  <a:lnTo>
                    <a:pt x="48" y="34"/>
                  </a:lnTo>
                  <a:lnTo>
                    <a:pt x="70" y="34"/>
                  </a:lnTo>
                  <a:lnTo>
                    <a:pt x="70" y="99"/>
                  </a:lnTo>
                  <a:lnTo>
                    <a:pt x="32" y="60"/>
                  </a:lnTo>
                  <a:lnTo>
                    <a:pt x="48" y="44"/>
                  </a:lnTo>
                  <a:lnTo>
                    <a:pt x="0" y="44"/>
                  </a:lnTo>
                  <a:lnTo>
                    <a:pt x="0" y="92"/>
                  </a:lnTo>
                  <a:lnTo>
                    <a:pt x="16" y="76"/>
                  </a:lnTo>
                  <a:lnTo>
                    <a:pt x="70" y="130"/>
                  </a:lnTo>
                  <a:lnTo>
                    <a:pt x="93" y="130"/>
                  </a:lnTo>
                  <a:lnTo>
                    <a:pt x="147" y="76"/>
                  </a:lnTo>
                  <a:lnTo>
                    <a:pt x="163" y="9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4" name="Freeform 201"/>
            <p:cNvSpPr>
              <a:spLocks noEditPoints="1"/>
            </p:cNvSpPr>
            <p:nvPr/>
          </p:nvSpPr>
          <p:spPr bwMode="auto">
            <a:xfrm>
              <a:off x="5518151" y="3036889"/>
              <a:ext cx="188913" cy="260350"/>
            </a:xfrm>
            <a:custGeom>
              <a:avLst/>
              <a:gdLst>
                <a:gd name="T0" fmla="*/ 35 w 119"/>
                <a:gd name="T1" fmla="*/ 0 h 164"/>
                <a:gd name="T2" fmla="*/ 35 w 119"/>
                <a:gd name="T3" fmla="*/ 0 h 164"/>
                <a:gd name="T4" fmla="*/ 0 w 119"/>
                <a:gd name="T5" fmla="*/ 34 h 164"/>
                <a:gd name="T6" fmla="*/ 0 w 119"/>
                <a:gd name="T7" fmla="*/ 164 h 164"/>
                <a:gd name="T8" fmla="*/ 119 w 119"/>
                <a:gd name="T9" fmla="*/ 164 h 164"/>
                <a:gd name="T10" fmla="*/ 119 w 119"/>
                <a:gd name="T11" fmla="*/ 0 h 164"/>
                <a:gd name="T12" fmla="*/ 35 w 119"/>
                <a:gd name="T13" fmla="*/ 0 h 164"/>
                <a:gd name="T14" fmla="*/ 105 w 119"/>
                <a:gd name="T15" fmla="*/ 42 h 164"/>
                <a:gd name="T16" fmla="*/ 76 w 119"/>
                <a:gd name="T17" fmla="*/ 14 h 164"/>
                <a:gd name="T18" fmla="*/ 105 w 119"/>
                <a:gd name="T19" fmla="*/ 14 h 164"/>
                <a:gd name="T20" fmla="*/ 105 w 119"/>
                <a:gd name="T21" fmla="*/ 42 h 164"/>
                <a:gd name="T22" fmla="*/ 56 w 119"/>
                <a:gd name="T23" fmla="*/ 21 h 164"/>
                <a:gd name="T24" fmla="*/ 56 w 119"/>
                <a:gd name="T25" fmla="*/ 150 h 164"/>
                <a:gd name="T26" fmla="*/ 16 w 119"/>
                <a:gd name="T27" fmla="*/ 150 h 164"/>
                <a:gd name="T28" fmla="*/ 56 w 119"/>
                <a:gd name="T29" fmla="*/ 21 h 164"/>
                <a:gd name="T30" fmla="*/ 14 w 119"/>
                <a:gd name="T31" fmla="*/ 132 h 164"/>
                <a:gd name="T32" fmla="*/ 14 w 119"/>
                <a:gd name="T33" fmla="*/ 48 h 164"/>
                <a:gd name="T34" fmla="*/ 41 w 119"/>
                <a:gd name="T35" fmla="*/ 48 h 164"/>
                <a:gd name="T36" fmla="*/ 14 w 119"/>
                <a:gd name="T37" fmla="*/ 132 h 164"/>
                <a:gd name="T38" fmla="*/ 63 w 119"/>
                <a:gd name="T39" fmla="*/ 21 h 164"/>
                <a:gd name="T40" fmla="*/ 104 w 119"/>
                <a:gd name="T41" fmla="*/ 150 h 164"/>
                <a:gd name="T42" fmla="*/ 63 w 119"/>
                <a:gd name="T43" fmla="*/ 150 h 164"/>
                <a:gd name="T44" fmla="*/ 63 w 119"/>
                <a:gd name="T45" fmla="*/ 21 h 164"/>
                <a:gd name="T46" fmla="*/ 68 w 119"/>
                <a:gd name="T47" fmla="*/ 15 h 164"/>
                <a:gd name="T48" fmla="*/ 105 w 119"/>
                <a:gd name="T49" fmla="*/ 52 h 164"/>
                <a:gd name="T50" fmla="*/ 105 w 119"/>
                <a:gd name="T51" fmla="*/ 131 h 164"/>
                <a:gd name="T52" fmla="*/ 68 w 119"/>
                <a:gd name="T53" fmla="*/ 15 h 164"/>
                <a:gd name="T54" fmla="*/ 52 w 119"/>
                <a:gd name="T55" fmla="*/ 14 h 164"/>
                <a:gd name="T56" fmla="*/ 49 w 119"/>
                <a:gd name="T57" fmla="*/ 24 h 164"/>
                <a:gd name="T58" fmla="*/ 49 w 119"/>
                <a:gd name="T59" fmla="*/ 14 h 164"/>
                <a:gd name="T60" fmla="*/ 52 w 119"/>
                <a:gd name="T61" fmla="*/ 14 h 164"/>
                <a:gd name="T62" fmla="*/ 38 w 119"/>
                <a:gd name="T63" fmla="*/ 12 h 164"/>
                <a:gd name="T64" fmla="*/ 38 w 119"/>
                <a:gd name="T65" fmla="*/ 38 h 164"/>
                <a:gd name="T66" fmla="*/ 12 w 119"/>
                <a:gd name="T67" fmla="*/ 38 h 164"/>
                <a:gd name="T68" fmla="*/ 38 w 119"/>
                <a:gd name="T6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64">
                  <a:moveTo>
                    <a:pt x="35" y="0"/>
                  </a:moveTo>
                  <a:lnTo>
                    <a:pt x="35" y="0"/>
                  </a:lnTo>
                  <a:lnTo>
                    <a:pt x="0" y="34"/>
                  </a:lnTo>
                  <a:lnTo>
                    <a:pt x="0" y="164"/>
                  </a:lnTo>
                  <a:lnTo>
                    <a:pt x="119" y="164"/>
                  </a:lnTo>
                  <a:lnTo>
                    <a:pt x="119" y="0"/>
                  </a:lnTo>
                  <a:lnTo>
                    <a:pt x="35" y="0"/>
                  </a:lnTo>
                  <a:close/>
                  <a:moveTo>
                    <a:pt x="105" y="42"/>
                  </a:moveTo>
                  <a:lnTo>
                    <a:pt x="76" y="14"/>
                  </a:lnTo>
                  <a:lnTo>
                    <a:pt x="105" y="14"/>
                  </a:lnTo>
                  <a:lnTo>
                    <a:pt x="105" y="42"/>
                  </a:lnTo>
                  <a:close/>
                  <a:moveTo>
                    <a:pt x="56" y="21"/>
                  </a:moveTo>
                  <a:lnTo>
                    <a:pt x="56" y="150"/>
                  </a:lnTo>
                  <a:lnTo>
                    <a:pt x="16" y="150"/>
                  </a:lnTo>
                  <a:lnTo>
                    <a:pt x="56" y="21"/>
                  </a:lnTo>
                  <a:close/>
                  <a:moveTo>
                    <a:pt x="14" y="132"/>
                  </a:moveTo>
                  <a:lnTo>
                    <a:pt x="14" y="48"/>
                  </a:lnTo>
                  <a:lnTo>
                    <a:pt x="41" y="48"/>
                  </a:lnTo>
                  <a:lnTo>
                    <a:pt x="14" y="132"/>
                  </a:lnTo>
                  <a:close/>
                  <a:moveTo>
                    <a:pt x="63" y="21"/>
                  </a:moveTo>
                  <a:lnTo>
                    <a:pt x="104" y="150"/>
                  </a:lnTo>
                  <a:lnTo>
                    <a:pt x="63" y="150"/>
                  </a:lnTo>
                  <a:lnTo>
                    <a:pt x="63" y="21"/>
                  </a:lnTo>
                  <a:close/>
                  <a:moveTo>
                    <a:pt x="68" y="15"/>
                  </a:moveTo>
                  <a:lnTo>
                    <a:pt x="105" y="52"/>
                  </a:lnTo>
                  <a:lnTo>
                    <a:pt x="105" y="131"/>
                  </a:lnTo>
                  <a:lnTo>
                    <a:pt x="68" y="15"/>
                  </a:lnTo>
                  <a:close/>
                  <a:moveTo>
                    <a:pt x="52" y="14"/>
                  </a:moveTo>
                  <a:lnTo>
                    <a:pt x="49" y="24"/>
                  </a:lnTo>
                  <a:lnTo>
                    <a:pt x="49" y="14"/>
                  </a:lnTo>
                  <a:lnTo>
                    <a:pt x="52" y="14"/>
                  </a:lnTo>
                  <a:close/>
                  <a:moveTo>
                    <a:pt x="38" y="12"/>
                  </a:moveTo>
                  <a:lnTo>
                    <a:pt x="38" y="38"/>
                  </a:lnTo>
                  <a:lnTo>
                    <a:pt x="12" y="38"/>
                  </a:lnTo>
                  <a:lnTo>
                    <a:pt x="38" y="1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5" name="Freeform 202"/>
            <p:cNvSpPr/>
            <p:nvPr/>
          </p:nvSpPr>
          <p:spPr bwMode="auto">
            <a:xfrm>
              <a:off x="8593138" y="3560764"/>
              <a:ext cx="277813" cy="249238"/>
            </a:xfrm>
            <a:custGeom>
              <a:avLst/>
              <a:gdLst>
                <a:gd name="T0" fmla="*/ 266 w 308"/>
                <a:gd name="T1" fmla="*/ 12 h 278"/>
                <a:gd name="T2" fmla="*/ 250 w 308"/>
                <a:gd name="T3" fmla="*/ 0 h 278"/>
                <a:gd name="T4" fmla="*/ 239 w 308"/>
                <a:gd name="T5" fmla="*/ 12 h 278"/>
                <a:gd name="T6" fmla="*/ 221 w 308"/>
                <a:gd name="T7" fmla="*/ 15 h 278"/>
                <a:gd name="T8" fmla="*/ 208 w 308"/>
                <a:gd name="T9" fmla="*/ 36 h 278"/>
                <a:gd name="T10" fmla="*/ 176 w 308"/>
                <a:gd name="T11" fmla="*/ 30 h 278"/>
                <a:gd name="T12" fmla="*/ 167 w 308"/>
                <a:gd name="T13" fmla="*/ 38 h 278"/>
                <a:gd name="T14" fmla="*/ 134 w 308"/>
                <a:gd name="T15" fmla="*/ 34 h 278"/>
                <a:gd name="T16" fmla="*/ 129 w 308"/>
                <a:gd name="T17" fmla="*/ 39 h 278"/>
                <a:gd name="T18" fmla="*/ 90 w 308"/>
                <a:gd name="T19" fmla="*/ 159 h 278"/>
                <a:gd name="T20" fmla="*/ 43 w 308"/>
                <a:gd name="T21" fmla="*/ 207 h 278"/>
                <a:gd name="T22" fmla="*/ 24 w 308"/>
                <a:gd name="T23" fmla="*/ 197 h 278"/>
                <a:gd name="T24" fmla="*/ 0 w 308"/>
                <a:gd name="T25" fmla="*/ 221 h 278"/>
                <a:gd name="T26" fmla="*/ 24 w 308"/>
                <a:gd name="T27" fmla="*/ 245 h 278"/>
                <a:gd name="T28" fmla="*/ 36 w 308"/>
                <a:gd name="T29" fmla="*/ 242 h 278"/>
                <a:gd name="T30" fmla="*/ 33 w 308"/>
                <a:gd name="T31" fmla="*/ 254 h 278"/>
                <a:gd name="T32" fmla="*/ 56 w 308"/>
                <a:gd name="T33" fmla="*/ 278 h 278"/>
                <a:gd name="T34" fmla="*/ 80 w 308"/>
                <a:gd name="T35" fmla="*/ 254 h 278"/>
                <a:gd name="T36" fmla="*/ 70 w 308"/>
                <a:gd name="T37" fmla="*/ 234 h 278"/>
                <a:gd name="T38" fmla="*/ 117 w 308"/>
                <a:gd name="T39" fmla="*/ 187 h 278"/>
                <a:gd name="T40" fmla="*/ 239 w 308"/>
                <a:gd name="T41" fmla="*/ 150 h 278"/>
                <a:gd name="T42" fmla="*/ 266 w 308"/>
                <a:gd name="T43" fmla="*/ 1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78">
                  <a:moveTo>
                    <a:pt x="266" y="12"/>
                  </a:moveTo>
                  <a:cubicBezTo>
                    <a:pt x="261" y="7"/>
                    <a:pt x="256" y="3"/>
                    <a:pt x="250" y="0"/>
                  </a:cubicBezTo>
                  <a:cubicBezTo>
                    <a:pt x="248" y="5"/>
                    <a:pt x="244" y="9"/>
                    <a:pt x="239" y="12"/>
                  </a:cubicBezTo>
                  <a:cubicBezTo>
                    <a:pt x="233" y="15"/>
                    <a:pt x="227" y="16"/>
                    <a:pt x="221" y="15"/>
                  </a:cubicBezTo>
                  <a:cubicBezTo>
                    <a:pt x="220" y="24"/>
                    <a:pt x="215" y="32"/>
                    <a:pt x="208" y="36"/>
                  </a:cubicBezTo>
                  <a:cubicBezTo>
                    <a:pt x="198" y="41"/>
                    <a:pt x="186" y="38"/>
                    <a:pt x="176" y="30"/>
                  </a:cubicBezTo>
                  <a:cubicBezTo>
                    <a:pt x="174" y="33"/>
                    <a:pt x="171" y="36"/>
                    <a:pt x="167" y="38"/>
                  </a:cubicBezTo>
                  <a:cubicBezTo>
                    <a:pt x="156" y="44"/>
                    <a:pt x="143" y="42"/>
                    <a:pt x="134" y="34"/>
                  </a:cubicBezTo>
                  <a:cubicBezTo>
                    <a:pt x="132" y="36"/>
                    <a:pt x="130" y="37"/>
                    <a:pt x="129" y="39"/>
                  </a:cubicBezTo>
                  <a:cubicBezTo>
                    <a:pt x="91" y="77"/>
                    <a:pt x="76" y="126"/>
                    <a:pt x="90" y="159"/>
                  </a:cubicBezTo>
                  <a:cubicBezTo>
                    <a:pt x="43" y="207"/>
                    <a:pt x="43" y="207"/>
                    <a:pt x="43" y="207"/>
                  </a:cubicBezTo>
                  <a:cubicBezTo>
                    <a:pt x="38" y="201"/>
                    <a:pt x="31" y="197"/>
                    <a:pt x="24" y="197"/>
                  </a:cubicBezTo>
                  <a:cubicBezTo>
                    <a:pt x="11" y="197"/>
                    <a:pt x="0" y="208"/>
                    <a:pt x="0" y="221"/>
                  </a:cubicBezTo>
                  <a:cubicBezTo>
                    <a:pt x="0" y="234"/>
                    <a:pt x="11" y="245"/>
                    <a:pt x="24" y="245"/>
                  </a:cubicBezTo>
                  <a:cubicBezTo>
                    <a:pt x="28" y="245"/>
                    <a:pt x="32" y="244"/>
                    <a:pt x="36" y="242"/>
                  </a:cubicBezTo>
                  <a:cubicBezTo>
                    <a:pt x="34" y="245"/>
                    <a:pt x="33" y="249"/>
                    <a:pt x="33" y="254"/>
                  </a:cubicBezTo>
                  <a:cubicBezTo>
                    <a:pt x="33" y="267"/>
                    <a:pt x="43" y="278"/>
                    <a:pt x="56" y="278"/>
                  </a:cubicBezTo>
                  <a:cubicBezTo>
                    <a:pt x="69" y="278"/>
                    <a:pt x="80" y="267"/>
                    <a:pt x="80" y="254"/>
                  </a:cubicBezTo>
                  <a:cubicBezTo>
                    <a:pt x="80" y="246"/>
                    <a:pt x="76" y="239"/>
                    <a:pt x="70" y="234"/>
                  </a:cubicBezTo>
                  <a:cubicBezTo>
                    <a:pt x="117" y="187"/>
                    <a:pt x="117" y="187"/>
                    <a:pt x="117" y="187"/>
                  </a:cubicBezTo>
                  <a:cubicBezTo>
                    <a:pt x="150" y="203"/>
                    <a:pt x="200" y="189"/>
                    <a:pt x="239" y="150"/>
                  </a:cubicBezTo>
                  <a:cubicBezTo>
                    <a:pt x="284" y="104"/>
                    <a:pt x="308" y="55"/>
                    <a:pt x="266" y="1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6" name="Freeform 203"/>
            <p:cNvSpPr/>
            <p:nvPr/>
          </p:nvSpPr>
          <p:spPr bwMode="auto">
            <a:xfrm>
              <a:off x="9112251" y="3554414"/>
              <a:ext cx="258763" cy="260350"/>
            </a:xfrm>
            <a:custGeom>
              <a:avLst/>
              <a:gdLst>
                <a:gd name="T0" fmla="*/ 260 w 287"/>
                <a:gd name="T1" fmla="*/ 194 h 288"/>
                <a:gd name="T2" fmla="*/ 237 w 287"/>
                <a:gd name="T3" fmla="*/ 205 h 288"/>
                <a:gd name="T4" fmla="*/ 176 w 287"/>
                <a:gd name="T5" fmla="*/ 144 h 288"/>
                <a:gd name="T6" fmla="*/ 237 w 287"/>
                <a:gd name="T7" fmla="*/ 83 h 288"/>
                <a:gd name="T8" fmla="*/ 260 w 287"/>
                <a:gd name="T9" fmla="*/ 94 h 288"/>
                <a:gd name="T10" fmla="*/ 287 w 287"/>
                <a:gd name="T11" fmla="*/ 66 h 288"/>
                <a:gd name="T12" fmla="*/ 260 w 287"/>
                <a:gd name="T13" fmla="*/ 38 h 288"/>
                <a:gd name="T14" fmla="*/ 245 w 287"/>
                <a:gd name="T15" fmla="*/ 42 h 288"/>
                <a:gd name="T16" fmla="*/ 249 w 287"/>
                <a:gd name="T17" fmla="*/ 28 h 288"/>
                <a:gd name="T18" fmla="*/ 221 w 287"/>
                <a:gd name="T19" fmla="*/ 0 h 288"/>
                <a:gd name="T20" fmla="*/ 194 w 287"/>
                <a:gd name="T21" fmla="*/ 28 h 288"/>
                <a:gd name="T22" fmla="*/ 206 w 287"/>
                <a:gd name="T23" fmla="*/ 50 h 288"/>
                <a:gd name="T24" fmla="*/ 205 w 287"/>
                <a:gd name="T25" fmla="*/ 51 h 288"/>
                <a:gd name="T26" fmla="*/ 205 w 287"/>
                <a:gd name="T27" fmla="*/ 50 h 288"/>
                <a:gd name="T28" fmla="*/ 144 w 287"/>
                <a:gd name="T29" fmla="*/ 111 h 288"/>
                <a:gd name="T30" fmla="*/ 83 w 287"/>
                <a:gd name="T31" fmla="*/ 50 h 288"/>
                <a:gd name="T32" fmla="*/ 94 w 287"/>
                <a:gd name="T33" fmla="*/ 28 h 288"/>
                <a:gd name="T34" fmla="*/ 66 w 287"/>
                <a:gd name="T35" fmla="*/ 0 h 288"/>
                <a:gd name="T36" fmla="*/ 38 w 287"/>
                <a:gd name="T37" fmla="*/ 28 h 288"/>
                <a:gd name="T38" fmla="*/ 42 w 287"/>
                <a:gd name="T39" fmla="*/ 42 h 288"/>
                <a:gd name="T40" fmla="*/ 28 w 287"/>
                <a:gd name="T41" fmla="*/ 38 h 288"/>
                <a:gd name="T42" fmla="*/ 0 w 287"/>
                <a:gd name="T43" fmla="*/ 66 h 288"/>
                <a:gd name="T44" fmla="*/ 28 w 287"/>
                <a:gd name="T45" fmla="*/ 94 h 288"/>
                <a:gd name="T46" fmla="*/ 50 w 287"/>
                <a:gd name="T47" fmla="*/ 83 h 288"/>
                <a:gd name="T48" fmla="*/ 111 w 287"/>
                <a:gd name="T49" fmla="*/ 144 h 288"/>
                <a:gd name="T50" fmla="*/ 50 w 287"/>
                <a:gd name="T51" fmla="*/ 205 h 288"/>
                <a:gd name="T52" fmla="*/ 28 w 287"/>
                <a:gd name="T53" fmla="*/ 194 h 288"/>
                <a:gd name="T54" fmla="*/ 0 w 287"/>
                <a:gd name="T55" fmla="*/ 222 h 288"/>
                <a:gd name="T56" fmla="*/ 28 w 287"/>
                <a:gd name="T57" fmla="*/ 250 h 288"/>
                <a:gd name="T58" fmla="*/ 42 w 287"/>
                <a:gd name="T59" fmla="*/ 246 h 288"/>
                <a:gd name="T60" fmla="*/ 38 w 287"/>
                <a:gd name="T61" fmla="*/ 260 h 288"/>
                <a:gd name="T62" fmla="*/ 66 w 287"/>
                <a:gd name="T63" fmla="*/ 288 h 288"/>
                <a:gd name="T64" fmla="*/ 94 w 287"/>
                <a:gd name="T65" fmla="*/ 260 h 288"/>
                <a:gd name="T66" fmla="*/ 82 w 287"/>
                <a:gd name="T67" fmla="*/ 237 h 288"/>
                <a:gd name="T68" fmla="*/ 82 w 287"/>
                <a:gd name="T69" fmla="*/ 237 h 288"/>
                <a:gd name="T70" fmla="*/ 83 w 287"/>
                <a:gd name="T71" fmla="*/ 237 h 288"/>
                <a:gd name="T72" fmla="*/ 144 w 287"/>
                <a:gd name="T73" fmla="*/ 176 h 288"/>
                <a:gd name="T74" fmla="*/ 205 w 287"/>
                <a:gd name="T75" fmla="*/ 237 h 288"/>
                <a:gd name="T76" fmla="*/ 194 w 287"/>
                <a:gd name="T77" fmla="*/ 259 h 288"/>
                <a:gd name="T78" fmla="*/ 221 w 287"/>
                <a:gd name="T79" fmla="*/ 287 h 288"/>
                <a:gd name="T80" fmla="*/ 249 w 287"/>
                <a:gd name="T81" fmla="*/ 259 h 288"/>
                <a:gd name="T82" fmla="*/ 245 w 287"/>
                <a:gd name="T83" fmla="*/ 245 h 288"/>
                <a:gd name="T84" fmla="*/ 260 w 287"/>
                <a:gd name="T85" fmla="*/ 249 h 288"/>
                <a:gd name="T86" fmla="*/ 287 w 287"/>
                <a:gd name="T87" fmla="*/ 221 h 288"/>
                <a:gd name="T88" fmla="*/ 260 w 287"/>
                <a:gd name="T8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88">
                  <a:moveTo>
                    <a:pt x="260" y="194"/>
                  </a:moveTo>
                  <a:cubicBezTo>
                    <a:pt x="250" y="194"/>
                    <a:pt x="242" y="198"/>
                    <a:pt x="237" y="205"/>
                  </a:cubicBezTo>
                  <a:cubicBezTo>
                    <a:pt x="176" y="144"/>
                    <a:pt x="176" y="144"/>
                    <a:pt x="176" y="144"/>
                  </a:cubicBezTo>
                  <a:cubicBezTo>
                    <a:pt x="237" y="83"/>
                    <a:pt x="237" y="83"/>
                    <a:pt x="237" y="83"/>
                  </a:cubicBezTo>
                  <a:cubicBezTo>
                    <a:pt x="243" y="89"/>
                    <a:pt x="251" y="94"/>
                    <a:pt x="260" y="94"/>
                  </a:cubicBezTo>
                  <a:cubicBezTo>
                    <a:pt x="275" y="94"/>
                    <a:pt x="287" y="81"/>
                    <a:pt x="287" y="66"/>
                  </a:cubicBezTo>
                  <a:cubicBezTo>
                    <a:pt x="287" y="50"/>
                    <a:pt x="275" y="38"/>
                    <a:pt x="260" y="38"/>
                  </a:cubicBezTo>
                  <a:cubicBezTo>
                    <a:pt x="254" y="38"/>
                    <a:pt x="249" y="39"/>
                    <a:pt x="245" y="42"/>
                  </a:cubicBezTo>
                  <a:cubicBezTo>
                    <a:pt x="248" y="38"/>
                    <a:pt x="249" y="33"/>
                    <a:pt x="249" y="28"/>
                  </a:cubicBezTo>
                  <a:cubicBezTo>
                    <a:pt x="249" y="12"/>
                    <a:pt x="237" y="0"/>
                    <a:pt x="221" y="0"/>
                  </a:cubicBezTo>
                  <a:cubicBezTo>
                    <a:pt x="206" y="0"/>
                    <a:pt x="194" y="12"/>
                    <a:pt x="194" y="28"/>
                  </a:cubicBezTo>
                  <a:cubicBezTo>
                    <a:pt x="194" y="37"/>
                    <a:pt x="198" y="45"/>
                    <a:pt x="206" y="50"/>
                  </a:cubicBezTo>
                  <a:cubicBezTo>
                    <a:pt x="205" y="51"/>
                    <a:pt x="205" y="51"/>
                    <a:pt x="205" y="51"/>
                  </a:cubicBezTo>
                  <a:cubicBezTo>
                    <a:pt x="205" y="50"/>
                    <a:pt x="205" y="50"/>
                    <a:pt x="205" y="50"/>
                  </a:cubicBezTo>
                  <a:cubicBezTo>
                    <a:pt x="144" y="111"/>
                    <a:pt x="144" y="111"/>
                    <a:pt x="144" y="111"/>
                  </a:cubicBezTo>
                  <a:cubicBezTo>
                    <a:pt x="83" y="50"/>
                    <a:pt x="83" y="50"/>
                    <a:pt x="83" y="50"/>
                  </a:cubicBezTo>
                  <a:cubicBezTo>
                    <a:pt x="89" y="45"/>
                    <a:pt x="94" y="37"/>
                    <a:pt x="94" y="28"/>
                  </a:cubicBezTo>
                  <a:cubicBezTo>
                    <a:pt x="94" y="13"/>
                    <a:pt x="81" y="0"/>
                    <a:pt x="66" y="0"/>
                  </a:cubicBezTo>
                  <a:cubicBezTo>
                    <a:pt x="51" y="0"/>
                    <a:pt x="38" y="13"/>
                    <a:pt x="38" y="28"/>
                  </a:cubicBezTo>
                  <a:cubicBezTo>
                    <a:pt x="38" y="33"/>
                    <a:pt x="40" y="38"/>
                    <a:pt x="42" y="42"/>
                  </a:cubicBezTo>
                  <a:cubicBezTo>
                    <a:pt x="38" y="40"/>
                    <a:pt x="33" y="38"/>
                    <a:pt x="28" y="38"/>
                  </a:cubicBezTo>
                  <a:cubicBezTo>
                    <a:pt x="12" y="38"/>
                    <a:pt x="0" y="51"/>
                    <a:pt x="0" y="66"/>
                  </a:cubicBezTo>
                  <a:cubicBezTo>
                    <a:pt x="0" y="81"/>
                    <a:pt x="12" y="94"/>
                    <a:pt x="28" y="94"/>
                  </a:cubicBezTo>
                  <a:cubicBezTo>
                    <a:pt x="37" y="94"/>
                    <a:pt x="45" y="89"/>
                    <a:pt x="50" y="83"/>
                  </a:cubicBezTo>
                  <a:cubicBezTo>
                    <a:pt x="111" y="144"/>
                    <a:pt x="111" y="144"/>
                    <a:pt x="111" y="144"/>
                  </a:cubicBezTo>
                  <a:cubicBezTo>
                    <a:pt x="50" y="205"/>
                    <a:pt x="50" y="205"/>
                    <a:pt x="50" y="205"/>
                  </a:cubicBezTo>
                  <a:cubicBezTo>
                    <a:pt x="45" y="198"/>
                    <a:pt x="37" y="194"/>
                    <a:pt x="28" y="194"/>
                  </a:cubicBezTo>
                  <a:cubicBezTo>
                    <a:pt x="12" y="194"/>
                    <a:pt x="0" y="206"/>
                    <a:pt x="0" y="222"/>
                  </a:cubicBezTo>
                  <a:cubicBezTo>
                    <a:pt x="0" y="237"/>
                    <a:pt x="12" y="250"/>
                    <a:pt x="28" y="250"/>
                  </a:cubicBezTo>
                  <a:cubicBezTo>
                    <a:pt x="33" y="250"/>
                    <a:pt x="38" y="248"/>
                    <a:pt x="42" y="246"/>
                  </a:cubicBezTo>
                  <a:cubicBezTo>
                    <a:pt x="40" y="250"/>
                    <a:pt x="38" y="255"/>
                    <a:pt x="38" y="260"/>
                  </a:cubicBezTo>
                  <a:cubicBezTo>
                    <a:pt x="38" y="275"/>
                    <a:pt x="51" y="288"/>
                    <a:pt x="66" y="288"/>
                  </a:cubicBezTo>
                  <a:cubicBezTo>
                    <a:pt x="81" y="288"/>
                    <a:pt x="94" y="275"/>
                    <a:pt x="94" y="260"/>
                  </a:cubicBezTo>
                  <a:cubicBezTo>
                    <a:pt x="94" y="250"/>
                    <a:pt x="89" y="242"/>
                    <a:pt x="82" y="237"/>
                  </a:cubicBezTo>
                  <a:cubicBezTo>
                    <a:pt x="82" y="237"/>
                    <a:pt x="82" y="237"/>
                    <a:pt x="82" y="237"/>
                  </a:cubicBezTo>
                  <a:cubicBezTo>
                    <a:pt x="83" y="237"/>
                    <a:pt x="83" y="237"/>
                    <a:pt x="83" y="237"/>
                  </a:cubicBezTo>
                  <a:cubicBezTo>
                    <a:pt x="144" y="176"/>
                    <a:pt x="144" y="176"/>
                    <a:pt x="144" y="176"/>
                  </a:cubicBezTo>
                  <a:cubicBezTo>
                    <a:pt x="205" y="237"/>
                    <a:pt x="205" y="237"/>
                    <a:pt x="205" y="237"/>
                  </a:cubicBezTo>
                  <a:cubicBezTo>
                    <a:pt x="198" y="242"/>
                    <a:pt x="194" y="250"/>
                    <a:pt x="194" y="259"/>
                  </a:cubicBezTo>
                  <a:cubicBezTo>
                    <a:pt x="194" y="275"/>
                    <a:pt x="206" y="287"/>
                    <a:pt x="221" y="287"/>
                  </a:cubicBezTo>
                  <a:cubicBezTo>
                    <a:pt x="237" y="287"/>
                    <a:pt x="249" y="275"/>
                    <a:pt x="249" y="259"/>
                  </a:cubicBezTo>
                  <a:cubicBezTo>
                    <a:pt x="249" y="254"/>
                    <a:pt x="248" y="249"/>
                    <a:pt x="245" y="245"/>
                  </a:cubicBezTo>
                  <a:cubicBezTo>
                    <a:pt x="249" y="248"/>
                    <a:pt x="254" y="249"/>
                    <a:pt x="260" y="249"/>
                  </a:cubicBezTo>
                  <a:cubicBezTo>
                    <a:pt x="275" y="249"/>
                    <a:pt x="287" y="237"/>
                    <a:pt x="287" y="221"/>
                  </a:cubicBezTo>
                  <a:cubicBezTo>
                    <a:pt x="287" y="206"/>
                    <a:pt x="275" y="194"/>
                    <a:pt x="260" y="19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7" name="Freeform 204"/>
            <p:cNvSpPr>
              <a:spLocks noEditPoints="1"/>
            </p:cNvSpPr>
            <p:nvPr/>
          </p:nvSpPr>
          <p:spPr bwMode="auto">
            <a:xfrm>
              <a:off x="9631363" y="3554414"/>
              <a:ext cx="258763" cy="260350"/>
            </a:xfrm>
            <a:custGeom>
              <a:avLst/>
              <a:gdLst>
                <a:gd name="T0" fmla="*/ 207 w 288"/>
                <a:gd name="T1" fmla="*/ 0 h 288"/>
                <a:gd name="T2" fmla="*/ 152 w 288"/>
                <a:gd name="T3" fmla="*/ 22 h 288"/>
                <a:gd name="T4" fmla="*/ 21 w 288"/>
                <a:gd name="T5" fmla="*/ 153 h 288"/>
                <a:gd name="T6" fmla="*/ 0 w 288"/>
                <a:gd name="T7" fmla="*/ 207 h 288"/>
                <a:gd name="T8" fmla="*/ 81 w 288"/>
                <a:gd name="T9" fmla="*/ 288 h 288"/>
                <a:gd name="T10" fmla="*/ 81 w 288"/>
                <a:gd name="T11" fmla="*/ 288 h 288"/>
                <a:gd name="T12" fmla="*/ 135 w 288"/>
                <a:gd name="T13" fmla="*/ 267 h 288"/>
                <a:gd name="T14" fmla="*/ 266 w 288"/>
                <a:gd name="T15" fmla="*/ 136 h 288"/>
                <a:gd name="T16" fmla="*/ 288 w 288"/>
                <a:gd name="T17" fmla="*/ 81 h 288"/>
                <a:gd name="T18" fmla="*/ 288 w 288"/>
                <a:gd name="T19" fmla="*/ 81 h 288"/>
                <a:gd name="T20" fmla="*/ 207 w 288"/>
                <a:gd name="T21" fmla="*/ 0 h 288"/>
                <a:gd name="T22" fmla="*/ 18 w 288"/>
                <a:gd name="T23" fmla="*/ 207 h 288"/>
                <a:gd name="T24" fmla="*/ 34 w 288"/>
                <a:gd name="T25" fmla="*/ 165 h 288"/>
                <a:gd name="T26" fmla="*/ 84 w 288"/>
                <a:gd name="T27" fmla="*/ 115 h 288"/>
                <a:gd name="T28" fmla="*/ 173 w 288"/>
                <a:gd name="T29" fmla="*/ 204 h 288"/>
                <a:gd name="T30" fmla="*/ 123 w 288"/>
                <a:gd name="T31" fmla="*/ 254 h 288"/>
                <a:gd name="T32" fmla="*/ 81 w 288"/>
                <a:gd name="T33" fmla="*/ 271 h 288"/>
                <a:gd name="T34" fmla="*/ 18 w 288"/>
                <a:gd name="T35" fmla="*/ 2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07" y="0"/>
                  </a:moveTo>
                  <a:cubicBezTo>
                    <a:pt x="186" y="0"/>
                    <a:pt x="166" y="8"/>
                    <a:pt x="152" y="22"/>
                  </a:cubicBezTo>
                  <a:cubicBezTo>
                    <a:pt x="21" y="153"/>
                    <a:pt x="21" y="153"/>
                    <a:pt x="21" y="153"/>
                  </a:cubicBezTo>
                  <a:cubicBezTo>
                    <a:pt x="8" y="167"/>
                    <a:pt x="0" y="186"/>
                    <a:pt x="0" y="207"/>
                  </a:cubicBezTo>
                  <a:cubicBezTo>
                    <a:pt x="0" y="252"/>
                    <a:pt x="36" y="288"/>
                    <a:pt x="81" y="288"/>
                  </a:cubicBezTo>
                  <a:cubicBezTo>
                    <a:pt x="81" y="288"/>
                    <a:pt x="81" y="288"/>
                    <a:pt x="81" y="288"/>
                  </a:cubicBezTo>
                  <a:cubicBezTo>
                    <a:pt x="102" y="288"/>
                    <a:pt x="121" y="280"/>
                    <a:pt x="135" y="267"/>
                  </a:cubicBezTo>
                  <a:cubicBezTo>
                    <a:pt x="266" y="136"/>
                    <a:pt x="266" y="136"/>
                    <a:pt x="266" y="136"/>
                  </a:cubicBezTo>
                  <a:cubicBezTo>
                    <a:pt x="279" y="122"/>
                    <a:pt x="288" y="102"/>
                    <a:pt x="288" y="81"/>
                  </a:cubicBezTo>
                  <a:cubicBezTo>
                    <a:pt x="288" y="81"/>
                    <a:pt x="288" y="81"/>
                    <a:pt x="288" y="81"/>
                  </a:cubicBezTo>
                  <a:cubicBezTo>
                    <a:pt x="288" y="36"/>
                    <a:pt x="252" y="0"/>
                    <a:pt x="207" y="0"/>
                  </a:cubicBezTo>
                  <a:close/>
                  <a:moveTo>
                    <a:pt x="18" y="207"/>
                  </a:moveTo>
                  <a:cubicBezTo>
                    <a:pt x="18" y="192"/>
                    <a:pt x="23" y="177"/>
                    <a:pt x="34" y="165"/>
                  </a:cubicBezTo>
                  <a:cubicBezTo>
                    <a:pt x="84" y="115"/>
                    <a:pt x="84" y="115"/>
                    <a:pt x="84" y="115"/>
                  </a:cubicBezTo>
                  <a:cubicBezTo>
                    <a:pt x="173" y="204"/>
                    <a:pt x="173" y="204"/>
                    <a:pt x="173" y="204"/>
                  </a:cubicBezTo>
                  <a:cubicBezTo>
                    <a:pt x="123" y="254"/>
                    <a:pt x="123" y="254"/>
                    <a:pt x="123" y="254"/>
                  </a:cubicBezTo>
                  <a:cubicBezTo>
                    <a:pt x="111" y="265"/>
                    <a:pt x="96" y="271"/>
                    <a:pt x="81" y="271"/>
                  </a:cubicBezTo>
                  <a:cubicBezTo>
                    <a:pt x="46" y="271"/>
                    <a:pt x="18" y="242"/>
                    <a:pt x="18" y="20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8" name="Freeform 206"/>
            <p:cNvSpPr>
              <a:spLocks noEditPoints="1"/>
            </p:cNvSpPr>
            <p:nvPr/>
          </p:nvSpPr>
          <p:spPr bwMode="auto">
            <a:xfrm>
              <a:off x="1854201" y="4073526"/>
              <a:ext cx="258763" cy="258763"/>
            </a:xfrm>
            <a:custGeom>
              <a:avLst/>
              <a:gdLst>
                <a:gd name="T0" fmla="*/ 216 w 288"/>
                <a:gd name="T1" fmla="*/ 0 h 288"/>
                <a:gd name="T2" fmla="*/ 165 w 288"/>
                <a:gd name="T3" fmla="*/ 21 h 288"/>
                <a:gd name="T4" fmla="*/ 165 w 288"/>
                <a:gd name="T5" fmla="*/ 21 h 288"/>
                <a:gd name="T6" fmla="*/ 139 w 288"/>
                <a:gd name="T7" fmla="*/ 47 h 288"/>
                <a:gd name="T8" fmla="*/ 46 w 288"/>
                <a:gd name="T9" fmla="*/ 140 h 288"/>
                <a:gd name="T10" fmla="*/ 20 w 288"/>
                <a:gd name="T11" fmla="*/ 166 h 288"/>
                <a:gd name="T12" fmla="*/ 20 w 288"/>
                <a:gd name="T13" fmla="*/ 166 h 288"/>
                <a:gd name="T14" fmla="*/ 0 w 288"/>
                <a:gd name="T15" fmla="*/ 216 h 288"/>
                <a:gd name="T16" fmla="*/ 72 w 288"/>
                <a:gd name="T17" fmla="*/ 288 h 288"/>
                <a:gd name="T18" fmla="*/ 124 w 288"/>
                <a:gd name="T19" fmla="*/ 265 h 288"/>
                <a:gd name="T20" fmla="*/ 148 w 288"/>
                <a:gd name="T21" fmla="*/ 242 h 288"/>
                <a:gd name="T22" fmla="*/ 194 w 288"/>
                <a:gd name="T23" fmla="*/ 195 h 288"/>
                <a:gd name="T24" fmla="*/ 265 w 288"/>
                <a:gd name="T25" fmla="*/ 125 h 288"/>
                <a:gd name="T26" fmla="*/ 288 w 288"/>
                <a:gd name="T27" fmla="*/ 72 h 288"/>
                <a:gd name="T28" fmla="*/ 216 w 288"/>
                <a:gd name="T29" fmla="*/ 0 h 288"/>
                <a:gd name="T30" fmla="*/ 186 w 288"/>
                <a:gd name="T31" fmla="*/ 27 h 288"/>
                <a:gd name="T32" fmla="*/ 205 w 288"/>
                <a:gd name="T33" fmla="*/ 27 h 288"/>
                <a:gd name="T34" fmla="*/ 205 w 288"/>
                <a:gd name="T35" fmla="*/ 46 h 288"/>
                <a:gd name="T36" fmla="*/ 186 w 288"/>
                <a:gd name="T37" fmla="*/ 46 h 288"/>
                <a:gd name="T38" fmla="*/ 186 w 288"/>
                <a:gd name="T39" fmla="*/ 27 h 288"/>
                <a:gd name="T40" fmla="*/ 27 w 288"/>
                <a:gd name="T41" fmla="*/ 187 h 288"/>
                <a:gd name="T42" fmla="*/ 45 w 288"/>
                <a:gd name="T43" fmla="*/ 187 h 288"/>
                <a:gd name="T44" fmla="*/ 45 w 288"/>
                <a:gd name="T45" fmla="*/ 205 h 288"/>
                <a:gd name="T46" fmla="*/ 27 w 288"/>
                <a:gd name="T47" fmla="*/ 205 h 288"/>
                <a:gd name="T48" fmla="*/ 27 w 288"/>
                <a:gd name="T49" fmla="*/ 187 h 288"/>
                <a:gd name="T50" fmla="*/ 56 w 288"/>
                <a:gd name="T51" fmla="*/ 250 h 288"/>
                <a:gd name="T52" fmla="*/ 38 w 288"/>
                <a:gd name="T53" fmla="*/ 250 h 288"/>
                <a:gd name="T54" fmla="*/ 38 w 288"/>
                <a:gd name="T55" fmla="*/ 232 h 288"/>
                <a:gd name="T56" fmla="*/ 56 w 288"/>
                <a:gd name="T57" fmla="*/ 232 h 288"/>
                <a:gd name="T58" fmla="*/ 56 w 288"/>
                <a:gd name="T59" fmla="*/ 250 h 288"/>
                <a:gd name="T60" fmla="*/ 71 w 288"/>
                <a:gd name="T61" fmla="*/ 216 h 288"/>
                <a:gd name="T62" fmla="*/ 71 w 288"/>
                <a:gd name="T63" fmla="*/ 198 h 288"/>
                <a:gd name="T64" fmla="*/ 90 w 288"/>
                <a:gd name="T65" fmla="*/ 198 h 288"/>
                <a:gd name="T66" fmla="*/ 90 w 288"/>
                <a:gd name="T67" fmla="*/ 216 h 288"/>
                <a:gd name="T68" fmla="*/ 71 w 288"/>
                <a:gd name="T69" fmla="*/ 216 h 288"/>
                <a:gd name="T70" fmla="*/ 100 w 288"/>
                <a:gd name="T71" fmla="*/ 261 h 288"/>
                <a:gd name="T72" fmla="*/ 82 w 288"/>
                <a:gd name="T73" fmla="*/ 261 h 288"/>
                <a:gd name="T74" fmla="*/ 82 w 288"/>
                <a:gd name="T75" fmla="*/ 242 h 288"/>
                <a:gd name="T76" fmla="*/ 100 w 288"/>
                <a:gd name="T77" fmla="*/ 242 h 288"/>
                <a:gd name="T78" fmla="*/ 100 w 288"/>
                <a:gd name="T79" fmla="*/ 261 h 288"/>
                <a:gd name="T80" fmla="*/ 148 w 288"/>
                <a:gd name="T81" fmla="*/ 219 h 288"/>
                <a:gd name="T82" fmla="*/ 68 w 288"/>
                <a:gd name="T83" fmla="*/ 140 h 288"/>
                <a:gd name="T84" fmla="*/ 139 w 288"/>
                <a:gd name="T85" fmla="*/ 69 h 288"/>
                <a:gd name="T86" fmla="*/ 218 w 288"/>
                <a:gd name="T87" fmla="*/ 148 h 288"/>
                <a:gd name="T88" fmla="*/ 148 w 288"/>
                <a:gd name="T89" fmla="*/ 219 h 288"/>
                <a:gd name="T90" fmla="*/ 215 w 288"/>
                <a:gd name="T91" fmla="*/ 90 h 288"/>
                <a:gd name="T92" fmla="*/ 197 w 288"/>
                <a:gd name="T93" fmla="*/ 90 h 288"/>
                <a:gd name="T94" fmla="*/ 197 w 288"/>
                <a:gd name="T95" fmla="*/ 72 h 288"/>
                <a:gd name="T96" fmla="*/ 215 w 288"/>
                <a:gd name="T97" fmla="*/ 72 h 288"/>
                <a:gd name="T98" fmla="*/ 215 w 288"/>
                <a:gd name="T99" fmla="*/ 90 h 288"/>
                <a:gd name="T100" fmla="*/ 231 w 288"/>
                <a:gd name="T101" fmla="*/ 38 h 288"/>
                <a:gd name="T102" fmla="*/ 249 w 288"/>
                <a:gd name="T103" fmla="*/ 38 h 288"/>
                <a:gd name="T104" fmla="*/ 249 w 288"/>
                <a:gd name="T105" fmla="*/ 56 h 288"/>
                <a:gd name="T106" fmla="*/ 231 w 288"/>
                <a:gd name="T107" fmla="*/ 56 h 288"/>
                <a:gd name="T108" fmla="*/ 231 w 288"/>
                <a:gd name="T109" fmla="*/ 38 h 288"/>
                <a:gd name="T110" fmla="*/ 260 w 288"/>
                <a:gd name="T111" fmla="*/ 101 h 288"/>
                <a:gd name="T112" fmla="*/ 242 w 288"/>
                <a:gd name="T113" fmla="*/ 101 h 288"/>
                <a:gd name="T114" fmla="*/ 242 w 288"/>
                <a:gd name="T115" fmla="*/ 83 h 288"/>
                <a:gd name="T116" fmla="*/ 260 w 288"/>
                <a:gd name="T117" fmla="*/ 83 h 288"/>
                <a:gd name="T118" fmla="*/ 260 w 288"/>
                <a:gd name="T119" fmla="*/ 10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8" h="288">
                  <a:moveTo>
                    <a:pt x="216" y="0"/>
                  </a:moveTo>
                  <a:cubicBezTo>
                    <a:pt x="196" y="0"/>
                    <a:pt x="178" y="8"/>
                    <a:pt x="165" y="21"/>
                  </a:cubicBezTo>
                  <a:cubicBezTo>
                    <a:pt x="165" y="21"/>
                    <a:pt x="165" y="21"/>
                    <a:pt x="165" y="21"/>
                  </a:cubicBezTo>
                  <a:cubicBezTo>
                    <a:pt x="139" y="47"/>
                    <a:pt x="139" y="47"/>
                    <a:pt x="139" y="47"/>
                  </a:cubicBezTo>
                  <a:cubicBezTo>
                    <a:pt x="46" y="140"/>
                    <a:pt x="46" y="140"/>
                    <a:pt x="46" y="140"/>
                  </a:cubicBezTo>
                  <a:cubicBezTo>
                    <a:pt x="20" y="166"/>
                    <a:pt x="20" y="166"/>
                    <a:pt x="20" y="166"/>
                  </a:cubicBezTo>
                  <a:cubicBezTo>
                    <a:pt x="20" y="166"/>
                    <a:pt x="20" y="166"/>
                    <a:pt x="20" y="166"/>
                  </a:cubicBezTo>
                  <a:cubicBezTo>
                    <a:pt x="7" y="179"/>
                    <a:pt x="0" y="197"/>
                    <a:pt x="0" y="216"/>
                  </a:cubicBezTo>
                  <a:cubicBezTo>
                    <a:pt x="0" y="256"/>
                    <a:pt x="32" y="288"/>
                    <a:pt x="72" y="288"/>
                  </a:cubicBezTo>
                  <a:cubicBezTo>
                    <a:pt x="92" y="288"/>
                    <a:pt x="111" y="279"/>
                    <a:pt x="124" y="265"/>
                  </a:cubicBezTo>
                  <a:cubicBezTo>
                    <a:pt x="148" y="242"/>
                    <a:pt x="148" y="242"/>
                    <a:pt x="148" y="242"/>
                  </a:cubicBezTo>
                  <a:cubicBezTo>
                    <a:pt x="194" y="195"/>
                    <a:pt x="194" y="195"/>
                    <a:pt x="194" y="195"/>
                  </a:cubicBezTo>
                  <a:cubicBezTo>
                    <a:pt x="265" y="125"/>
                    <a:pt x="265" y="125"/>
                    <a:pt x="265" y="125"/>
                  </a:cubicBezTo>
                  <a:cubicBezTo>
                    <a:pt x="279" y="112"/>
                    <a:pt x="288" y="93"/>
                    <a:pt x="288" y="72"/>
                  </a:cubicBezTo>
                  <a:cubicBezTo>
                    <a:pt x="288" y="32"/>
                    <a:pt x="255" y="0"/>
                    <a:pt x="216" y="0"/>
                  </a:cubicBezTo>
                  <a:close/>
                  <a:moveTo>
                    <a:pt x="186" y="27"/>
                  </a:moveTo>
                  <a:cubicBezTo>
                    <a:pt x="192" y="22"/>
                    <a:pt x="200" y="22"/>
                    <a:pt x="205" y="27"/>
                  </a:cubicBezTo>
                  <a:cubicBezTo>
                    <a:pt x="210" y="32"/>
                    <a:pt x="210" y="41"/>
                    <a:pt x="205" y="46"/>
                  </a:cubicBezTo>
                  <a:cubicBezTo>
                    <a:pt x="200" y="51"/>
                    <a:pt x="192" y="51"/>
                    <a:pt x="186" y="46"/>
                  </a:cubicBezTo>
                  <a:cubicBezTo>
                    <a:pt x="181" y="41"/>
                    <a:pt x="181" y="32"/>
                    <a:pt x="186" y="27"/>
                  </a:cubicBezTo>
                  <a:close/>
                  <a:moveTo>
                    <a:pt x="27" y="187"/>
                  </a:moveTo>
                  <a:cubicBezTo>
                    <a:pt x="32" y="182"/>
                    <a:pt x="40" y="182"/>
                    <a:pt x="45" y="187"/>
                  </a:cubicBezTo>
                  <a:cubicBezTo>
                    <a:pt x="50" y="192"/>
                    <a:pt x="50" y="200"/>
                    <a:pt x="45" y="205"/>
                  </a:cubicBezTo>
                  <a:cubicBezTo>
                    <a:pt x="40" y="210"/>
                    <a:pt x="32" y="210"/>
                    <a:pt x="27" y="205"/>
                  </a:cubicBezTo>
                  <a:cubicBezTo>
                    <a:pt x="22" y="200"/>
                    <a:pt x="22" y="192"/>
                    <a:pt x="27" y="187"/>
                  </a:cubicBezTo>
                  <a:close/>
                  <a:moveTo>
                    <a:pt x="56" y="250"/>
                  </a:moveTo>
                  <a:cubicBezTo>
                    <a:pt x="51" y="255"/>
                    <a:pt x="43" y="255"/>
                    <a:pt x="38" y="250"/>
                  </a:cubicBezTo>
                  <a:cubicBezTo>
                    <a:pt x="32" y="245"/>
                    <a:pt x="32" y="237"/>
                    <a:pt x="38" y="232"/>
                  </a:cubicBezTo>
                  <a:cubicBezTo>
                    <a:pt x="43" y="226"/>
                    <a:pt x="51" y="226"/>
                    <a:pt x="56" y="232"/>
                  </a:cubicBezTo>
                  <a:cubicBezTo>
                    <a:pt x="61" y="237"/>
                    <a:pt x="61" y="245"/>
                    <a:pt x="56" y="250"/>
                  </a:cubicBezTo>
                  <a:close/>
                  <a:moveTo>
                    <a:pt x="71" y="216"/>
                  </a:moveTo>
                  <a:cubicBezTo>
                    <a:pt x="66" y="211"/>
                    <a:pt x="66" y="203"/>
                    <a:pt x="71" y="198"/>
                  </a:cubicBezTo>
                  <a:cubicBezTo>
                    <a:pt x="77" y="193"/>
                    <a:pt x="85" y="193"/>
                    <a:pt x="90" y="198"/>
                  </a:cubicBezTo>
                  <a:cubicBezTo>
                    <a:pt x="95" y="203"/>
                    <a:pt x="95" y="211"/>
                    <a:pt x="90" y="216"/>
                  </a:cubicBezTo>
                  <a:cubicBezTo>
                    <a:pt x="85" y="221"/>
                    <a:pt x="77" y="221"/>
                    <a:pt x="71" y="216"/>
                  </a:cubicBezTo>
                  <a:close/>
                  <a:moveTo>
                    <a:pt x="100" y="261"/>
                  </a:moveTo>
                  <a:cubicBezTo>
                    <a:pt x="95" y="266"/>
                    <a:pt x="87" y="266"/>
                    <a:pt x="82" y="261"/>
                  </a:cubicBezTo>
                  <a:cubicBezTo>
                    <a:pt x="77" y="255"/>
                    <a:pt x="77" y="247"/>
                    <a:pt x="82" y="242"/>
                  </a:cubicBezTo>
                  <a:cubicBezTo>
                    <a:pt x="87" y="237"/>
                    <a:pt x="95" y="237"/>
                    <a:pt x="100" y="242"/>
                  </a:cubicBezTo>
                  <a:cubicBezTo>
                    <a:pt x="106" y="247"/>
                    <a:pt x="106" y="255"/>
                    <a:pt x="100" y="261"/>
                  </a:cubicBezTo>
                  <a:close/>
                  <a:moveTo>
                    <a:pt x="148" y="219"/>
                  </a:moveTo>
                  <a:cubicBezTo>
                    <a:pt x="68" y="140"/>
                    <a:pt x="68" y="140"/>
                    <a:pt x="68" y="140"/>
                  </a:cubicBezTo>
                  <a:cubicBezTo>
                    <a:pt x="139" y="69"/>
                    <a:pt x="139" y="69"/>
                    <a:pt x="139" y="69"/>
                  </a:cubicBezTo>
                  <a:cubicBezTo>
                    <a:pt x="218" y="148"/>
                    <a:pt x="218" y="148"/>
                    <a:pt x="218" y="148"/>
                  </a:cubicBezTo>
                  <a:lnTo>
                    <a:pt x="148" y="219"/>
                  </a:lnTo>
                  <a:close/>
                  <a:moveTo>
                    <a:pt x="215" y="90"/>
                  </a:moveTo>
                  <a:cubicBezTo>
                    <a:pt x="210" y="95"/>
                    <a:pt x="202" y="95"/>
                    <a:pt x="197" y="90"/>
                  </a:cubicBezTo>
                  <a:cubicBezTo>
                    <a:pt x="192" y="85"/>
                    <a:pt x="192" y="77"/>
                    <a:pt x="197" y="72"/>
                  </a:cubicBezTo>
                  <a:cubicBezTo>
                    <a:pt x="202" y="67"/>
                    <a:pt x="210" y="67"/>
                    <a:pt x="215" y="72"/>
                  </a:cubicBezTo>
                  <a:cubicBezTo>
                    <a:pt x="221" y="77"/>
                    <a:pt x="221" y="85"/>
                    <a:pt x="215" y="90"/>
                  </a:cubicBezTo>
                  <a:close/>
                  <a:moveTo>
                    <a:pt x="231" y="38"/>
                  </a:moveTo>
                  <a:cubicBezTo>
                    <a:pt x="236" y="33"/>
                    <a:pt x="244" y="33"/>
                    <a:pt x="249" y="38"/>
                  </a:cubicBezTo>
                  <a:cubicBezTo>
                    <a:pt x="254" y="43"/>
                    <a:pt x="254" y="51"/>
                    <a:pt x="249" y="56"/>
                  </a:cubicBezTo>
                  <a:cubicBezTo>
                    <a:pt x="244" y="61"/>
                    <a:pt x="236" y="61"/>
                    <a:pt x="231" y="56"/>
                  </a:cubicBezTo>
                  <a:cubicBezTo>
                    <a:pt x="226" y="51"/>
                    <a:pt x="226" y="43"/>
                    <a:pt x="231" y="38"/>
                  </a:cubicBezTo>
                  <a:close/>
                  <a:moveTo>
                    <a:pt x="260" y="101"/>
                  </a:moveTo>
                  <a:cubicBezTo>
                    <a:pt x="255" y="106"/>
                    <a:pt x="247" y="106"/>
                    <a:pt x="242" y="101"/>
                  </a:cubicBezTo>
                  <a:cubicBezTo>
                    <a:pt x="237" y="96"/>
                    <a:pt x="237" y="88"/>
                    <a:pt x="242" y="83"/>
                  </a:cubicBezTo>
                  <a:cubicBezTo>
                    <a:pt x="247" y="77"/>
                    <a:pt x="255" y="77"/>
                    <a:pt x="260" y="83"/>
                  </a:cubicBezTo>
                  <a:cubicBezTo>
                    <a:pt x="265" y="88"/>
                    <a:pt x="265" y="96"/>
                    <a:pt x="260" y="10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19" name="Freeform 207"/>
            <p:cNvSpPr>
              <a:spLocks noEditPoints="1"/>
            </p:cNvSpPr>
            <p:nvPr/>
          </p:nvSpPr>
          <p:spPr bwMode="auto">
            <a:xfrm>
              <a:off x="8086726" y="3554414"/>
              <a:ext cx="241300" cy="260350"/>
            </a:xfrm>
            <a:custGeom>
              <a:avLst/>
              <a:gdLst>
                <a:gd name="T0" fmla="*/ 267 w 267"/>
                <a:gd name="T1" fmla="*/ 70 h 288"/>
                <a:gd name="T2" fmla="*/ 144 w 267"/>
                <a:gd name="T3" fmla="*/ 0 h 288"/>
                <a:gd name="T4" fmla="*/ 0 w 267"/>
                <a:gd name="T5" fmla="*/ 144 h 288"/>
                <a:gd name="T6" fmla="*/ 144 w 267"/>
                <a:gd name="T7" fmla="*/ 288 h 288"/>
                <a:gd name="T8" fmla="*/ 266 w 267"/>
                <a:gd name="T9" fmla="*/ 219 h 288"/>
                <a:gd name="T10" fmla="*/ 142 w 267"/>
                <a:gd name="T11" fmla="*/ 145 h 288"/>
                <a:gd name="T12" fmla="*/ 267 w 267"/>
                <a:gd name="T13" fmla="*/ 70 h 288"/>
                <a:gd name="T14" fmla="*/ 169 w 267"/>
                <a:gd name="T15" fmla="*/ 39 h 288"/>
                <a:gd name="T16" fmla="*/ 192 w 267"/>
                <a:gd name="T17" fmla="*/ 62 h 288"/>
                <a:gd name="T18" fmla="*/ 169 w 267"/>
                <a:gd name="T19" fmla="*/ 85 h 288"/>
                <a:gd name="T20" fmla="*/ 146 w 267"/>
                <a:gd name="T21" fmla="*/ 62 h 288"/>
                <a:gd name="T22" fmla="*/ 169 w 267"/>
                <a:gd name="T23" fmla="*/ 3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0" name="Freeform 208"/>
            <p:cNvSpPr>
              <a:spLocks noEditPoints="1"/>
            </p:cNvSpPr>
            <p:nvPr/>
          </p:nvSpPr>
          <p:spPr bwMode="auto">
            <a:xfrm>
              <a:off x="4462463" y="5110164"/>
              <a:ext cx="225425" cy="258763"/>
            </a:xfrm>
            <a:custGeom>
              <a:avLst/>
              <a:gdLst>
                <a:gd name="T0" fmla="*/ 217 w 252"/>
                <a:gd name="T1" fmla="*/ 204 h 288"/>
                <a:gd name="T2" fmla="*/ 217 w 252"/>
                <a:gd name="T3" fmla="*/ 196 h 288"/>
                <a:gd name="T4" fmla="*/ 217 w 252"/>
                <a:gd name="T5" fmla="*/ 126 h 288"/>
                <a:gd name="T6" fmla="*/ 156 w 252"/>
                <a:gd name="T7" fmla="*/ 40 h 288"/>
                <a:gd name="T8" fmla="*/ 158 w 252"/>
                <a:gd name="T9" fmla="*/ 32 h 288"/>
                <a:gd name="T10" fmla="*/ 126 w 252"/>
                <a:gd name="T11" fmla="*/ 0 h 288"/>
                <a:gd name="T12" fmla="*/ 94 w 252"/>
                <a:gd name="T13" fmla="*/ 32 h 288"/>
                <a:gd name="T14" fmla="*/ 96 w 252"/>
                <a:gd name="T15" fmla="*/ 40 h 288"/>
                <a:gd name="T16" fmla="*/ 35 w 252"/>
                <a:gd name="T17" fmla="*/ 126 h 288"/>
                <a:gd name="T18" fmla="*/ 35 w 252"/>
                <a:gd name="T19" fmla="*/ 196 h 288"/>
                <a:gd name="T20" fmla="*/ 35 w 252"/>
                <a:gd name="T21" fmla="*/ 204 h 288"/>
                <a:gd name="T22" fmla="*/ 0 w 252"/>
                <a:gd name="T23" fmla="*/ 238 h 288"/>
                <a:gd name="T24" fmla="*/ 14 w 252"/>
                <a:gd name="T25" fmla="*/ 252 h 288"/>
                <a:gd name="T26" fmla="*/ 95 w 252"/>
                <a:gd name="T27" fmla="*/ 252 h 288"/>
                <a:gd name="T28" fmla="*/ 94 w 252"/>
                <a:gd name="T29" fmla="*/ 256 h 288"/>
                <a:gd name="T30" fmla="*/ 126 w 252"/>
                <a:gd name="T31" fmla="*/ 288 h 288"/>
                <a:gd name="T32" fmla="*/ 158 w 252"/>
                <a:gd name="T33" fmla="*/ 256 h 288"/>
                <a:gd name="T34" fmla="*/ 157 w 252"/>
                <a:gd name="T35" fmla="*/ 252 h 288"/>
                <a:gd name="T36" fmla="*/ 238 w 252"/>
                <a:gd name="T37" fmla="*/ 252 h 288"/>
                <a:gd name="T38" fmla="*/ 252 w 252"/>
                <a:gd name="T39" fmla="*/ 238 h 288"/>
                <a:gd name="T40" fmla="*/ 217 w 252"/>
                <a:gd name="T41" fmla="*/ 204 h 288"/>
                <a:gd name="T42" fmla="*/ 108 w 252"/>
                <a:gd name="T43" fmla="*/ 32 h 288"/>
                <a:gd name="T44" fmla="*/ 126 w 252"/>
                <a:gd name="T45" fmla="*/ 14 h 288"/>
                <a:gd name="T46" fmla="*/ 144 w 252"/>
                <a:gd name="T47" fmla="*/ 32 h 288"/>
                <a:gd name="T48" fmla="*/ 143 w 252"/>
                <a:gd name="T49" fmla="*/ 37 h 288"/>
                <a:gd name="T50" fmla="*/ 126 w 252"/>
                <a:gd name="T51" fmla="*/ 35 h 288"/>
                <a:gd name="T52" fmla="*/ 109 w 252"/>
                <a:gd name="T53" fmla="*/ 37 h 288"/>
                <a:gd name="T54" fmla="*/ 108 w 252"/>
                <a:gd name="T55" fmla="*/ 3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1" name="Freeform 209"/>
            <p:cNvSpPr>
              <a:spLocks noEditPoints="1"/>
            </p:cNvSpPr>
            <p:nvPr/>
          </p:nvSpPr>
          <p:spPr bwMode="auto">
            <a:xfrm>
              <a:off x="4445001" y="3036889"/>
              <a:ext cx="260350" cy="258763"/>
            </a:xfrm>
            <a:custGeom>
              <a:avLst/>
              <a:gdLst>
                <a:gd name="T0" fmla="*/ 268 w 288"/>
                <a:gd name="T1" fmla="*/ 0 h 288"/>
                <a:gd name="T2" fmla="*/ 20 w 288"/>
                <a:gd name="T3" fmla="*/ 0 h 288"/>
                <a:gd name="T4" fmla="*/ 0 w 288"/>
                <a:gd name="T5" fmla="*/ 20 h 288"/>
                <a:gd name="T6" fmla="*/ 0 w 288"/>
                <a:gd name="T7" fmla="*/ 240 h 288"/>
                <a:gd name="T8" fmla="*/ 48 w 288"/>
                <a:gd name="T9" fmla="*/ 288 h 288"/>
                <a:gd name="T10" fmla="*/ 62 w 288"/>
                <a:gd name="T11" fmla="*/ 288 h 288"/>
                <a:gd name="T12" fmla="*/ 62 w 288"/>
                <a:gd name="T13" fmla="*/ 204 h 288"/>
                <a:gd name="T14" fmla="*/ 196 w 288"/>
                <a:gd name="T15" fmla="*/ 204 h 288"/>
                <a:gd name="T16" fmla="*/ 196 w 288"/>
                <a:gd name="T17" fmla="*/ 288 h 288"/>
                <a:gd name="T18" fmla="*/ 268 w 288"/>
                <a:gd name="T19" fmla="*/ 288 h 288"/>
                <a:gd name="T20" fmla="*/ 288 w 288"/>
                <a:gd name="T21" fmla="*/ 268 h 288"/>
                <a:gd name="T22" fmla="*/ 288 w 288"/>
                <a:gd name="T23" fmla="*/ 20 h 288"/>
                <a:gd name="T24" fmla="*/ 268 w 288"/>
                <a:gd name="T25" fmla="*/ 0 h 288"/>
                <a:gd name="T26" fmla="*/ 244 w 288"/>
                <a:gd name="T27" fmla="*/ 145 h 288"/>
                <a:gd name="T28" fmla="*/ 44 w 288"/>
                <a:gd name="T29" fmla="*/ 145 h 288"/>
                <a:gd name="T30" fmla="*/ 44 w 288"/>
                <a:gd name="T31" fmla="*/ 14 h 288"/>
                <a:gd name="T32" fmla="*/ 244 w 288"/>
                <a:gd name="T33" fmla="*/ 14 h 288"/>
                <a:gd name="T34" fmla="*/ 244 w 288"/>
                <a:gd name="T35" fmla="*/ 14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68" y="0"/>
                  </a:moveTo>
                  <a:cubicBezTo>
                    <a:pt x="20" y="0"/>
                    <a:pt x="20" y="0"/>
                    <a:pt x="20" y="0"/>
                  </a:cubicBezTo>
                  <a:cubicBezTo>
                    <a:pt x="5" y="0"/>
                    <a:pt x="0" y="5"/>
                    <a:pt x="0" y="20"/>
                  </a:cubicBezTo>
                  <a:cubicBezTo>
                    <a:pt x="0" y="240"/>
                    <a:pt x="0" y="240"/>
                    <a:pt x="0" y="240"/>
                  </a:cubicBezTo>
                  <a:cubicBezTo>
                    <a:pt x="48" y="288"/>
                    <a:pt x="48" y="288"/>
                    <a:pt x="48" y="288"/>
                  </a:cubicBezTo>
                  <a:cubicBezTo>
                    <a:pt x="62" y="288"/>
                    <a:pt x="62" y="288"/>
                    <a:pt x="62" y="288"/>
                  </a:cubicBezTo>
                  <a:cubicBezTo>
                    <a:pt x="62" y="204"/>
                    <a:pt x="62" y="204"/>
                    <a:pt x="62" y="204"/>
                  </a:cubicBezTo>
                  <a:cubicBezTo>
                    <a:pt x="196" y="204"/>
                    <a:pt x="196" y="204"/>
                    <a:pt x="196" y="204"/>
                  </a:cubicBezTo>
                  <a:cubicBezTo>
                    <a:pt x="196" y="288"/>
                    <a:pt x="196" y="288"/>
                    <a:pt x="196" y="288"/>
                  </a:cubicBezTo>
                  <a:cubicBezTo>
                    <a:pt x="268" y="288"/>
                    <a:pt x="268" y="288"/>
                    <a:pt x="268" y="288"/>
                  </a:cubicBezTo>
                  <a:cubicBezTo>
                    <a:pt x="284" y="288"/>
                    <a:pt x="288" y="284"/>
                    <a:pt x="288" y="268"/>
                  </a:cubicBezTo>
                  <a:cubicBezTo>
                    <a:pt x="288" y="20"/>
                    <a:pt x="288" y="20"/>
                    <a:pt x="288" y="20"/>
                  </a:cubicBezTo>
                  <a:cubicBezTo>
                    <a:pt x="288" y="5"/>
                    <a:pt x="284" y="0"/>
                    <a:pt x="268" y="0"/>
                  </a:cubicBezTo>
                  <a:close/>
                  <a:moveTo>
                    <a:pt x="244" y="145"/>
                  </a:moveTo>
                  <a:cubicBezTo>
                    <a:pt x="44" y="145"/>
                    <a:pt x="44" y="145"/>
                    <a:pt x="44" y="145"/>
                  </a:cubicBezTo>
                  <a:cubicBezTo>
                    <a:pt x="44" y="14"/>
                    <a:pt x="44" y="14"/>
                    <a:pt x="44" y="14"/>
                  </a:cubicBezTo>
                  <a:cubicBezTo>
                    <a:pt x="244" y="14"/>
                    <a:pt x="244" y="14"/>
                    <a:pt x="244" y="14"/>
                  </a:cubicBezTo>
                  <a:lnTo>
                    <a:pt x="244" y="14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2" name="Rectangle 210"/>
            <p:cNvSpPr>
              <a:spLocks noChangeArrowheads="1"/>
            </p:cNvSpPr>
            <p:nvPr/>
          </p:nvSpPr>
          <p:spPr bwMode="auto">
            <a:xfrm>
              <a:off x="4525963" y="3246439"/>
              <a:ext cx="30163" cy="492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23" name="Freeform 211"/>
            <p:cNvSpPr>
              <a:spLocks noEditPoints="1"/>
            </p:cNvSpPr>
            <p:nvPr/>
          </p:nvSpPr>
          <p:spPr bwMode="auto">
            <a:xfrm>
              <a:off x="6553201" y="4592639"/>
              <a:ext cx="196850" cy="258763"/>
            </a:xfrm>
            <a:custGeom>
              <a:avLst/>
              <a:gdLst>
                <a:gd name="T0" fmla="*/ 191 w 218"/>
                <a:gd name="T1" fmla="*/ 36 h 288"/>
                <a:gd name="T2" fmla="*/ 157 w 218"/>
                <a:gd name="T3" fmla="*/ 0 h 288"/>
                <a:gd name="T4" fmla="*/ 61 w 218"/>
                <a:gd name="T5" fmla="*/ 0 h 288"/>
                <a:gd name="T6" fmla="*/ 28 w 218"/>
                <a:gd name="T7" fmla="*/ 36 h 288"/>
                <a:gd name="T8" fmla="*/ 0 w 218"/>
                <a:gd name="T9" fmla="*/ 36 h 288"/>
                <a:gd name="T10" fmla="*/ 0 w 218"/>
                <a:gd name="T11" fmla="*/ 288 h 288"/>
                <a:gd name="T12" fmla="*/ 218 w 218"/>
                <a:gd name="T13" fmla="*/ 288 h 288"/>
                <a:gd name="T14" fmla="*/ 218 w 218"/>
                <a:gd name="T15" fmla="*/ 36 h 288"/>
                <a:gd name="T16" fmla="*/ 191 w 218"/>
                <a:gd name="T17" fmla="*/ 36 h 288"/>
                <a:gd name="T18" fmla="*/ 74 w 218"/>
                <a:gd name="T19" fmla="*/ 16 h 288"/>
                <a:gd name="T20" fmla="*/ 142 w 218"/>
                <a:gd name="T21" fmla="*/ 16 h 288"/>
                <a:gd name="T22" fmla="*/ 151 w 218"/>
                <a:gd name="T23" fmla="*/ 24 h 288"/>
                <a:gd name="T24" fmla="*/ 142 w 218"/>
                <a:gd name="T25" fmla="*/ 33 h 288"/>
                <a:gd name="T26" fmla="*/ 74 w 218"/>
                <a:gd name="T27" fmla="*/ 33 h 288"/>
                <a:gd name="T28" fmla="*/ 66 w 218"/>
                <a:gd name="T29" fmla="*/ 24 h 288"/>
                <a:gd name="T30" fmla="*/ 74 w 218"/>
                <a:gd name="T31" fmla="*/ 16 h 288"/>
                <a:gd name="T32" fmla="*/ 171 w 218"/>
                <a:gd name="T33" fmla="*/ 236 h 288"/>
                <a:gd name="T34" fmla="*/ 45 w 218"/>
                <a:gd name="T35" fmla="*/ 236 h 288"/>
                <a:gd name="T36" fmla="*/ 45 w 218"/>
                <a:gd name="T37" fmla="*/ 217 h 288"/>
                <a:gd name="T38" fmla="*/ 171 w 218"/>
                <a:gd name="T39" fmla="*/ 217 h 288"/>
                <a:gd name="T40" fmla="*/ 171 w 218"/>
                <a:gd name="T41" fmla="*/ 236 h 288"/>
                <a:gd name="T42" fmla="*/ 171 w 218"/>
                <a:gd name="T43" fmla="*/ 193 h 288"/>
                <a:gd name="T44" fmla="*/ 45 w 218"/>
                <a:gd name="T45" fmla="*/ 193 h 288"/>
                <a:gd name="T46" fmla="*/ 45 w 218"/>
                <a:gd name="T47" fmla="*/ 174 h 288"/>
                <a:gd name="T48" fmla="*/ 171 w 218"/>
                <a:gd name="T49" fmla="*/ 174 h 288"/>
                <a:gd name="T50" fmla="*/ 171 w 218"/>
                <a:gd name="T51" fmla="*/ 193 h 288"/>
                <a:gd name="T52" fmla="*/ 171 w 218"/>
                <a:gd name="T53" fmla="*/ 150 h 288"/>
                <a:gd name="T54" fmla="*/ 45 w 218"/>
                <a:gd name="T55" fmla="*/ 150 h 288"/>
                <a:gd name="T56" fmla="*/ 45 w 218"/>
                <a:gd name="T57" fmla="*/ 131 h 288"/>
                <a:gd name="T58" fmla="*/ 171 w 218"/>
                <a:gd name="T59" fmla="*/ 131 h 288"/>
                <a:gd name="T60" fmla="*/ 171 w 218"/>
                <a:gd name="T61" fmla="*/ 150 h 288"/>
                <a:gd name="T62" fmla="*/ 171 w 218"/>
                <a:gd name="T63" fmla="*/ 107 h 288"/>
                <a:gd name="T64" fmla="*/ 45 w 218"/>
                <a:gd name="T65" fmla="*/ 107 h 288"/>
                <a:gd name="T66" fmla="*/ 45 w 218"/>
                <a:gd name="T67" fmla="*/ 88 h 288"/>
                <a:gd name="T68" fmla="*/ 171 w 218"/>
                <a:gd name="T69" fmla="*/ 88 h 288"/>
                <a:gd name="T70" fmla="*/ 171 w 218"/>
                <a:gd name="T71" fmla="*/ 1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28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4" name="Freeform 212"/>
            <p:cNvSpPr/>
            <p:nvPr/>
          </p:nvSpPr>
          <p:spPr bwMode="auto">
            <a:xfrm>
              <a:off x="1335088" y="4122739"/>
              <a:ext cx="260350" cy="163513"/>
            </a:xfrm>
            <a:custGeom>
              <a:avLst/>
              <a:gdLst>
                <a:gd name="T0" fmla="*/ 288 w 288"/>
                <a:gd name="T1" fmla="*/ 67 h 182"/>
                <a:gd name="T2" fmla="*/ 267 w 288"/>
                <a:gd name="T3" fmla="*/ 67 h 182"/>
                <a:gd name="T4" fmla="*/ 267 w 288"/>
                <a:gd name="T5" fmla="*/ 50 h 182"/>
                <a:gd name="T6" fmla="*/ 252 w 288"/>
                <a:gd name="T7" fmla="*/ 31 h 182"/>
                <a:gd name="T8" fmla="*/ 250 w 288"/>
                <a:gd name="T9" fmla="*/ 31 h 182"/>
                <a:gd name="T10" fmla="*/ 235 w 288"/>
                <a:gd name="T11" fmla="*/ 48 h 182"/>
                <a:gd name="T12" fmla="*/ 235 w 288"/>
                <a:gd name="T13" fmla="*/ 19 h 182"/>
                <a:gd name="T14" fmla="*/ 220 w 288"/>
                <a:gd name="T15" fmla="*/ 0 h 182"/>
                <a:gd name="T16" fmla="*/ 219 w 288"/>
                <a:gd name="T17" fmla="*/ 0 h 182"/>
                <a:gd name="T18" fmla="*/ 204 w 288"/>
                <a:gd name="T19" fmla="*/ 19 h 182"/>
                <a:gd name="T20" fmla="*/ 204 w 288"/>
                <a:gd name="T21" fmla="*/ 67 h 182"/>
                <a:gd name="T22" fmla="*/ 84 w 288"/>
                <a:gd name="T23" fmla="*/ 67 h 182"/>
                <a:gd name="T24" fmla="*/ 84 w 288"/>
                <a:gd name="T25" fmla="*/ 19 h 182"/>
                <a:gd name="T26" fmla="*/ 68 w 288"/>
                <a:gd name="T27" fmla="*/ 0 h 182"/>
                <a:gd name="T28" fmla="*/ 67 w 288"/>
                <a:gd name="T29" fmla="*/ 0 h 182"/>
                <a:gd name="T30" fmla="*/ 52 w 288"/>
                <a:gd name="T31" fmla="*/ 19 h 182"/>
                <a:gd name="T32" fmla="*/ 52 w 288"/>
                <a:gd name="T33" fmla="*/ 48 h 182"/>
                <a:gd name="T34" fmla="*/ 37 w 288"/>
                <a:gd name="T35" fmla="*/ 31 h 182"/>
                <a:gd name="T36" fmla="*/ 36 w 288"/>
                <a:gd name="T37" fmla="*/ 31 h 182"/>
                <a:gd name="T38" fmla="*/ 20 w 288"/>
                <a:gd name="T39" fmla="*/ 50 h 182"/>
                <a:gd name="T40" fmla="*/ 20 w 288"/>
                <a:gd name="T41" fmla="*/ 67 h 182"/>
                <a:gd name="T42" fmla="*/ 0 w 288"/>
                <a:gd name="T43" fmla="*/ 67 h 182"/>
                <a:gd name="T44" fmla="*/ 0 w 288"/>
                <a:gd name="T45" fmla="*/ 115 h 182"/>
                <a:gd name="T46" fmla="*/ 20 w 288"/>
                <a:gd name="T47" fmla="*/ 115 h 182"/>
                <a:gd name="T48" fmla="*/ 20 w 288"/>
                <a:gd name="T49" fmla="*/ 132 h 182"/>
                <a:gd name="T50" fmla="*/ 36 w 288"/>
                <a:gd name="T51" fmla="*/ 151 h 182"/>
                <a:gd name="T52" fmla="*/ 37 w 288"/>
                <a:gd name="T53" fmla="*/ 151 h 182"/>
                <a:gd name="T54" fmla="*/ 52 w 288"/>
                <a:gd name="T55" fmla="*/ 135 h 182"/>
                <a:gd name="T56" fmla="*/ 52 w 288"/>
                <a:gd name="T57" fmla="*/ 163 h 182"/>
                <a:gd name="T58" fmla="*/ 67 w 288"/>
                <a:gd name="T59" fmla="*/ 182 h 182"/>
                <a:gd name="T60" fmla="*/ 68 w 288"/>
                <a:gd name="T61" fmla="*/ 182 h 182"/>
                <a:gd name="T62" fmla="*/ 84 w 288"/>
                <a:gd name="T63" fmla="*/ 163 h 182"/>
                <a:gd name="T64" fmla="*/ 84 w 288"/>
                <a:gd name="T65" fmla="*/ 115 h 182"/>
                <a:gd name="T66" fmla="*/ 204 w 288"/>
                <a:gd name="T67" fmla="*/ 115 h 182"/>
                <a:gd name="T68" fmla="*/ 204 w 288"/>
                <a:gd name="T69" fmla="*/ 163 h 182"/>
                <a:gd name="T70" fmla="*/ 219 w 288"/>
                <a:gd name="T71" fmla="*/ 182 h 182"/>
                <a:gd name="T72" fmla="*/ 220 w 288"/>
                <a:gd name="T73" fmla="*/ 182 h 182"/>
                <a:gd name="T74" fmla="*/ 235 w 288"/>
                <a:gd name="T75" fmla="*/ 163 h 182"/>
                <a:gd name="T76" fmla="*/ 235 w 288"/>
                <a:gd name="T77" fmla="*/ 135 h 182"/>
                <a:gd name="T78" fmla="*/ 250 w 288"/>
                <a:gd name="T79" fmla="*/ 151 h 182"/>
                <a:gd name="T80" fmla="*/ 252 w 288"/>
                <a:gd name="T81" fmla="*/ 151 h 182"/>
                <a:gd name="T82" fmla="*/ 267 w 288"/>
                <a:gd name="T83" fmla="*/ 132 h 182"/>
                <a:gd name="T84" fmla="*/ 267 w 288"/>
                <a:gd name="T85" fmla="*/ 115 h 182"/>
                <a:gd name="T86" fmla="*/ 288 w 288"/>
                <a:gd name="T87" fmla="*/ 115 h 182"/>
                <a:gd name="T88" fmla="*/ 288 w 288"/>
                <a:gd name="T89" fmla="*/ 6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182">
                  <a:moveTo>
                    <a:pt x="288" y="67"/>
                  </a:moveTo>
                  <a:cubicBezTo>
                    <a:pt x="267" y="67"/>
                    <a:pt x="267" y="67"/>
                    <a:pt x="267" y="67"/>
                  </a:cubicBezTo>
                  <a:cubicBezTo>
                    <a:pt x="267" y="50"/>
                    <a:pt x="267" y="50"/>
                    <a:pt x="267" y="50"/>
                  </a:cubicBezTo>
                  <a:cubicBezTo>
                    <a:pt x="267" y="40"/>
                    <a:pt x="260" y="31"/>
                    <a:pt x="252" y="31"/>
                  </a:cubicBezTo>
                  <a:cubicBezTo>
                    <a:pt x="250" y="31"/>
                    <a:pt x="250" y="31"/>
                    <a:pt x="250" y="31"/>
                  </a:cubicBezTo>
                  <a:cubicBezTo>
                    <a:pt x="243" y="31"/>
                    <a:pt x="236" y="38"/>
                    <a:pt x="235" y="48"/>
                  </a:cubicBezTo>
                  <a:cubicBezTo>
                    <a:pt x="235" y="19"/>
                    <a:pt x="235" y="19"/>
                    <a:pt x="235" y="19"/>
                  </a:cubicBezTo>
                  <a:cubicBezTo>
                    <a:pt x="235" y="8"/>
                    <a:pt x="228" y="0"/>
                    <a:pt x="220" y="0"/>
                  </a:cubicBezTo>
                  <a:cubicBezTo>
                    <a:pt x="219" y="0"/>
                    <a:pt x="219" y="0"/>
                    <a:pt x="219" y="0"/>
                  </a:cubicBezTo>
                  <a:cubicBezTo>
                    <a:pt x="210" y="0"/>
                    <a:pt x="204" y="8"/>
                    <a:pt x="204" y="19"/>
                  </a:cubicBezTo>
                  <a:cubicBezTo>
                    <a:pt x="204" y="67"/>
                    <a:pt x="204" y="67"/>
                    <a:pt x="204" y="67"/>
                  </a:cubicBezTo>
                  <a:cubicBezTo>
                    <a:pt x="84" y="67"/>
                    <a:pt x="84" y="67"/>
                    <a:pt x="84" y="67"/>
                  </a:cubicBezTo>
                  <a:cubicBezTo>
                    <a:pt x="84" y="19"/>
                    <a:pt x="84" y="19"/>
                    <a:pt x="84" y="19"/>
                  </a:cubicBezTo>
                  <a:cubicBezTo>
                    <a:pt x="84" y="8"/>
                    <a:pt x="77" y="0"/>
                    <a:pt x="68" y="0"/>
                  </a:cubicBezTo>
                  <a:cubicBezTo>
                    <a:pt x="67" y="0"/>
                    <a:pt x="67" y="0"/>
                    <a:pt x="67" y="0"/>
                  </a:cubicBezTo>
                  <a:cubicBezTo>
                    <a:pt x="59" y="0"/>
                    <a:pt x="52" y="8"/>
                    <a:pt x="52" y="19"/>
                  </a:cubicBezTo>
                  <a:cubicBezTo>
                    <a:pt x="52" y="48"/>
                    <a:pt x="52" y="48"/>
                    <a:pt x="52" y="48"/>
                  </a:cubicBezTo>
                  <a:cubicBezTo>
                    <a:pt x="51" y="38"/>
                    <a:pt x="45" y="31"/>
                    <a:pt x="37" y="31"/>
                  </a:cubicBezTo>
                  <a:cubicBezTo>
                    <a:pt x="36" y="31"/>
                    <a:pt x="36" y="31"/>
                    <a:pt x="36" y="31"/>
                  </a:cubicBezTo>
                  <a:cubicBezTo>
                    <a:pt x="27" y="31"/>
                    <a:pt x="20" y="40"/>
                    <a:pt x="20" y="50"/>
                  </a:cubicBezTo>
                  <a:cubicBezTo>
                    <a:pt x="20" y="67"/>
                    <a:pt x="20" y="67"/>
                    <a:pt x="20" y="67"/>
                  </a:cubicBezTo>
                  <a:cubicBezTo>
                    <a:pt x="0" y="67"/>
                    <a:pt x="0" y="67"/>
                    <a:pt x="0" y="67"/>
                  </a:cubicBezTo>
                  <a:cubicBezTo>
                    <a:pt x="0" y="115"/>
                    <a:pt x="0" y="115"/>
                    <a:pt x="0" y="115"/>
                  </a:cubicBezTo>
                  <a:cubicBezTo>
                    <a:pt x="20" y="115"/>
                    <a:pt x="20" y="115"/>
                    <a:pt x="20" y="115"/>
                  </a:cubicBezTo>
                  <a:cubicBezTo>
                    <a:pt x="20" y="132"/>
                    <a:pt x="20" y="132"/>
                    <a:pt x="20" y="132"/>
                  </a:cubicBezTo>
                  <a:cubicBezTo>
                    <a:pt x="20" y="143"/>
                    <a:pt x="27" y="151"/>
                    <a:pt x="36" y="151"/>
                  </a:cubicBezTo>
                  <a:cubicBezTo>
                    <a:pt x="37" y="151"/>
                    <a:pt x="37" y="151"/>
                    <a:pt x="37" y="151"/>
                  </a:cubicBezTo>
                  <a:cubicBezTo>
                    <a:pt x="45" y="151"/>
                    <a:pt x="51" y="144"/>
                    <a:pt x="52" y="135"/>
                  </a:cubicBezTo>
                  <a:cubicBezTo>
                    <a:pt x="52" y="163"/>
                    <a:pt x="52" y="163"/>
                    <a:pt x="52" y="163"/>
                  </a:cubicBezTo>
                  <a:cubicBezTo>
                    <a:pt x="52" y="174"/>
                    <a:pt x="59" y="182"/>
                    <a:pt x="67" y="182"/>
                  </a:cubicBezTo>
                  <a:cubicBezTo>
                    <a:pt x="68" y="182"/>
                    <a:pt x="68" y="182"/>
                    <a:pt x="68" y="182"/>
                  </a:cubicBezTo>
                  <a:cubicBezTo>
                    <a:pt x="77" y="182"/>
                    <a:pt x="84" y="174"/>
                    <a:pt x="84" y="163"/>
                  </a:cubicBezTo>
                  <a:cubicBezTo>
                    <a:pt x="84" y="115"/>
                    <a:pt x="84" y="115"/>
                    <a:pt x="84" y="115"/>
                  </a:cubicBezTo>
                  <a:cubicBezTo>
                    <a:pt x="204" y="115"/>
                    <a:pt x="204" y="115"/>
                    <a:pt x="204" y="115"/>
                  </a:cubicBezTo>
                  <a:cubicBezTo>
                    <a:pt x="204" y="163"/>
                    <a:pt x="204" y="163"/>
                    <a:pt x="204" y="163"/>
                  </a:cubicBezTo>
                  <a:cubicBezTo>
                    <a:pt x="204" y="174"/>
                    <a:pt x="210" y="182"/>
                    <a:pt x="219" y="182"/>
                  </a:cubicBezTo>
                  <a:cubicBezTo>
                    <a:pt x="220" y="182"/>
                    <a:pt x="220" y="182"/>
                    <a:pt x="220" y="182"/>
                  </a:cubicBezTo>
                  <a:cubicBezTo>
                    <a:pt x="228" y="182"/>
                    <a:pt x="235" y="174"/>
                    <a:pt x="235" y="163"/>
                  </a:cubicBezTo>
                  <a:cubicBezTo>
                    <a:pt x="235" y="135"/>
                    <a:pt x="235" y="135"/>
                    <a:pt x="235" y="135"/>
                  </a:cubicBezTo>
                  <a:cubicBezTo>
                    <a:pt x="236" y="144"/>
                    <a:pt x="243" y="151"/>
                    <a:pt x="250" y="151"/>
                  </a:cubicBezTo>
                  <a:cubicBezTo>
                    <a:pt x="252" y="151"/>
                    <a:pt x="252" y="151"/>
                    <a:pt x="252" y="151"/>
                  </a:cubicBezTo>
                  <a:cubicBezTo>
                    <a:pt x="260" y="151"/>
                    <a:pt x="267" y="143"/>
                    <a:pt x="267" y="132"/>
                  </a:cubicBezTo>
                  <a:cubicBezTo>
                    <a:pt x="267" y="115"/>
                    <a:pt x="267" y="115"/>
                    <a:pt x="267" y="115"/>
                  </a:cubicBezTo>
                  <a:cubicBezTo>
                    <a:pt x="288" y="115"/>
                    <a:pt x="288" y="115"/>
                    <a:pt x="288" y="115"/>
                  </a:cubicBezTo>
                  <a:lnTo>
                    <a:pt x="288" y="6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5" name="Freeform 213"/>
            <p:cNvSpPr/>
            <p:nvPr/>
          </p:nvSpPr>
          <p:spPr bwMode="auto">
            <a:xfrm>
              <a:off x="817563" y="4592639"/>
              <a:ext cx="258763" cy="258763"/>
            </a:xfrm>
            <a:custGeom>
              <a:avLst/>
              <a:gdLst>
                <a:gd name="T0" fmla="*/ 96 w 288"/>
                <a:gd name="T1" fmla="*/ 0 h 288"/>
                <a:gd name="T2" fmla="*/ 144 w 288"/>
                <a:gd name="T3" fmla="*/ 40 h 288"/>
                <a:gd name="T4" fmla="*/ 192 w 288"/>
                <a:gd name="T5" fmla="*/ 0 h 288"/>
                <a:gd name="T6" fmla="*/ 288 w 288"/>
                <a:gd name="T7" fmla="*/ 36 h 288"/>
                <a:gd name="T8" fmla="*/ 288 w 288"/>
                <a:gd name="T9" fmla="*/ 108 h 288"/>
                <a:gd name="T10" fmla="*/ 224 w 288"/>
                <a:gd name="T11" fmla="*/ 90 h 288"/>
                <a:gd name="T12" fmla="*/ 224 w 288"/>
                <a:gd name="T13" fmla="*/ 288 h 288"/>
                <a:gd name="T14" fmla="*/ 64 w 288"/>
                <a:gd name="T15" fmla="*/ 288 h 288"/>
                <a:gd name="T16" fmla="*/ 64 w 288"/>
                <a:gd name="T17" fmla="*/ 90 h 288"/>
                <a:gd name="T18" fmla="*/ 0 w 288"/>
                <a:gd name="T19" fmla="*/ 108 h 288"/>
                <a:gd name="T20" fmla="*/ 0 w 288"/>
                <a:gd name="T21" fmla="*/ 36 h 288"/>
                <a:gd name="T22" fmla="*/ 96 w 288"/>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6" name="Freeform 214"/>
            <p:cNvSpPr>
              <a:spLocks noEditPoints="1"/>
            </p:cNvSpPr>
            <p:nvPr/>
          </p:nvSpPr>
          <p:spPr bwMode="auto">
            <a:xfrm>
              <a:off x="7556501" y="3587751"/>
              <a:ext cx="258763" cy="192088"/>
            </a:xfrm>
            <a:custGeom>
              <a:avLst/>
              <a:gdLst>
                <a:gd name="T0" fmla="*/ 226 w 288"/>
                <a:gd name="T1" fmla="*/ 88 h 213"/>
                <a:gd name="T2" fmla="*/ 226 w 288"/>
                <a:gd name="T3" fmla="*/ 88 h 213"/>
                <a:gd name="T4" fmla="*/ 158 w 288"/>
                <a:gd name="T5" fmla="*/ 88 h 213"/>
                <a:gd name="T6" fmla="*/ 159 w 288"/>
                <a:gd name="T7" fmla="*/ 71 h 213"/>
                <a:gd name="T8" fmla="*/ 145 w 288"/>
                <a:gd name="T9" fmla="*/ 11 h 213"/>
                <a:gd name="T10" fmla="*/ 133 w 288"/>
                <a:gd name="T11" fmla="*/ 1 h 213"/>
                <a:gd name="T12" fmla="*/ 127 w 288"/>
                <a:gd name="T13" fmla="*/ 11 h 213"/>
                <a:gd name="T14" fmla="*/ 143 w 288"/>
                <a:gd name="T15" fmla="*/ 71 h 213"/>
                <a:gd name="T16" fmla="*/ 142 w 288"/>
                <a:gd name="T17" fmla="*/ 88 h 213"/>
                <a:gd name="T18" fmla="*/ 63 w 288"/>
                <a:gd name="T19" fmla="*/ 88 h 213"/>
                <a:gd name="T20" fmla="*/ 0 w 288"/>
                <a:gd name="T21" fmla="*/ 150 h 213"/>
                <a:gd name="T22" fmla="*/ 63 w 288"/>
                <a:gd name="T23" fmla="*/ 213 h 213"/>
                <a:gd name="T24" fmla="*/ 113 w 288"/>
                <a:gd name="T25" fmla="*/ 189 h 213"/>
                <a:gd name="T26" fmla="*/ 176 w 288"/>
                <a:gd name="T27" fmla="*/ 189 h 213"/>
                <a:gd name="T28" fmla="*/ 226 w 288"/>
                <a:gd name="T29" fmla="*/ 213 h 213"/>
                <a:gd name="T30" fmla="*/ 288 w 288"/>
                <a:gd name="T31" fmla="*/ 150 h 213"/>
                <a:gd name="T32" fmla="*/ 226 w 288"/>
                <a:gd name="T33" fmla="*/ 88 h 213"/>
                <a:gd name="T34" fmla="*/ 89 w 288"/>
                <a:gd name="T35" fmla="*/ 161 h 213"/>
                <a:gd name="T36" fmla="*/ 67 w 288"/>
                <a:gd name="T37" fmla="*/ 161 h 213"/>
                <a:gd name="T38" fmla="*/ 67 w 288"/>
                <a:gd name="T39" fmla="*/ 183 h 213"/>
                <a:gd name="T40" fmla="*/ 50 w 288"/>
                <a:gd name="T41" fmla="*/ 183 h 213"/>
                <a:gd name="T42" fmla="*/ 50 w 288"/>
                <a:gd name="T43" fmla="*/ 161 h 213"/>
                <a:gd name="T44" fmla="*/ 28 w 288"/>
                <a:gd name="T45" fmla="*/ 161 h 213"/>
                <a:gd name="T46" fmla="*/ 28 w 288"/>
                <a:gd name="T47" fmla="*/ 144 h 213"/>
                <a:gd name="T48" fmla="*/ 50 w 288"/>
                <a:gd name="T49" fmla="*/ 144 h 213"/>
                <a:gd name="T50" fmla="*/ 50 w 288"/>
                <a:gd name="T51" fmla="*/ 122 h 213"/>
                <a:gd name="T52" fmla="*/ 67 w 288"/>
                <a:gd name="T53" fmla="*/ 122 h 213"/>
                <a:gd name="T54" fmla="*/ 67 w 288"/>
                <a:gd name="T55" fmla="*/ 144 h 213"/>
                <a:gd name="T56" fmla="*/ 89 w 288"/>
                <a:gd name="T57" fmla="*/ 144 h 213"/>
                <a:gd name="T58" fmla="*/ 89 w 288"/>
                <a:gd name="T59" fmla="*/ 161 h 213"/>
                <a:gd name="T60" fmla="*/ 157 w 288"/>
                <a:gd name="T61" fmla="*/ 148 h 213"/>
                <a:gd name="T62" fmla="*/ 132 w 288"/>
                <a:gd name="T63" fmla="*/ 148 h 213"/>
                <a:gd name="T64" fmla="*/ 122 w 288"/>
                <a:gd name="T65" fmla="*/ 139 h 213"/>
                <a:gd name="T66" fmla="*/ 132 w 288"/>
                <a:gd name="T67" fmla="*/ 130 h 213"/>
                <a:gd name="T68" fmla="*/ 157 w 288"/>
                <a:gd name="T69" fmla="*/ 130 h 213"/>
                <a:gd name="T70" fmla="*/ 166 w 288"/>
                <a:gd name="T71" fmla="*/ 139 h 213"/>
                <a:gd name="T72" fmla="*/ 157 w 288"/>
                <a:gd name="T73" fmla="*/ 148 h 213"/>
                <a:gd name="T74" fmla="*/ 217 w 288"/>
                <a:gd name="T75" fmla="*/ 188 h 213"/>
                <a:gd name="T76" fmla="*/ 201 w 288"/>
                <a:gd name="T77" fmla="*/ 173 h 213"/>
                <a:gd name="T78" fmla="*/ 217 w 288"/>
                <a:gd name="T79" fmla="*/ 157 h 213"/>
                <a:gd name="T80" fmla="*/ 232 w 288"/>
                <a:gd name="T81" fmla="*/ 173 h 213"/>
                <a:gd name="T82" fmla="*/ 217 w 288"/>
                <a:gd name="T83" fmla="*/ 188 h 213"/>
                <a:gd name="T84" fmla="*/ 250 w 288"/>
                <a:gd name="T85" fmla="*/ 155 h 213"/>
                <a:gd name="T86" fmla="*/ 235 w 288"/>
                <a:gd name="T87" fmla="*/ 139 h 213"/>
                <a:gd name="T88" fmla="*/ 250 w 288"/>
                <a:gd name="T89" fmla="*/ 124 h 213"/>
                <a:gd name="T90" fmla="*/ 266 w 288"/>
                <a:gd name="T91" fmla="*/ 139 h 213"/>
                <a:gd name="T92" fmla="*/ 250 w 288"/>
                <a:gd name="T93" fmla="*/ 15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13">
                  <a:moveTo>
                    <a:pt x="226" y="88"/>
                  </a:moveTo>
                  <a:cubicBezTo>
                    <a:pt x="226" y="88"/>
                    <a:pt x="226" y="88"/>
                    <a:pt x="226" y="88"/>
                  </a:cubicBezTo>
                  <a:cubicBezTo>
                    <a:pt x="158" y="88"/>
                    <a:pt x="158" y="88"/>
                    <a:pt x="158" y="88"/>
                  </a:cubicBezTo>
                  <a:cubicBezTo>
                    <a:pt x="158" y="83"/>
                    <a:pt x="159" y="77"/>
                    <a:pt x="159" y="71"/>
                  </a:cubicBezTo>
                  <a:cubicBezTo>
                    <a:pt x="159" y="54"/>
                    <a:pt x="156" y="32"/>
                    <a:pt x="145" y="11"/>
                  </a:cubicBezTo>
                  <a:cubicBezTo>
                    <a:pt x="145" y="11"/>
                    <a:pt x="142" y="0"/>
                    <a:pt x="133" y="1"/>
                  </a:cubicBezTo>
                  <a:cubicBezTo>
                    <a:pt x="122" y="2"/>
                    <a:pt x="127" y="11"/>
                    <a:pt x="127" y="11"/>
                  </a:cubicBezTo>
                  <a:cubicBezTo>
                    <a:pt x="140" y="31"/>
                    <a:pt x="143" y="54"/>
                    <a:pt x="143" y="71"/>
                  </a:cubicBezTo>
                  <a:cubicBezTo>
                    <a:pt x="143" y="77"/>
                    <a:pt x="142" y="83"/>
                    <a:pt x="142" y="88"/>
                  </a:cubicBezTo>
                  <a:cubicBezTo>
                    <a:pt x="63" y="88"/>
                    <a:pt x="63" y="88"/>
                    <a:pt x="63" y="88"/>
                  </a:cubicBezTo>
                  <a:cubicBezTo>
                    <a:pt x="28" y="88"/>
                    <a:pt x="0" y="116"/>
                    <a:pt x="0" y="150"/>
                  </a:cubicBezTo>
                  <a:cubicBezTo>
                    <a:pt x="0" y="185"/>
                    <a:pt x="28" y="213"/>
                    <a:pt x="63" y="213"/>
                  </a:cubicBezTo>
                  <a:cubicBezTo>
                    <a:pt x="83" y="213"/>
                    <a:pt x="101" y="203"/>
                    <a:pt x="113" y="189"/>
                  </a:cubicBezTo>
                  <a:cubicBezTo>
                    <a:pt x="176" y="189"/>
                    <a:pt x="176" y="189"/>
                    <a:pt x="176" y="189"/>
                  </a:cubicBezTo>
                  <a:cubicBezTo>
                    <a:pt x="187" y="203"/>
                    <a:pt x="205" y="213"/>
                    <a:pt x="226" y="213"/>
                  </a:cubicBezTo>
                  <a:cubicBezTo>
                    <a:pt x="260" y="213"/>
                    <a:pt x="288" y="185"/>
                    <a:pt x="288" y="150"/>
                  </a:cubicBezTo>
                  <a:cubicBezTo>
                    <a:pt x="288" y="116"/>
                    <a:pt x="261" y="88"/>
                    <a:pt x="226" y="88"/>
                  </a:cubicBezTo>
                  <a:close/>
                  <a:moveTo>
                    <a:pt x="89" y="161"/>
                  </a:moveTo>
                  <a:cubicBezTo>
                    <a:pt x="67" y="161"/>
                    <a:pt x="67" y="161"/>
                    <a:pt x="67" y="161"/>
                  </a:cubicBezTo>
                  <a:cubicBezTo>
                    <a:pt x="67" y="183"/>
                    <a:pt x="67" y="183"/>
                    <a:pt x="67" y="183"/>
                  </a:cubicBezTo>
                  <a:cubicBezTo>
                    <a:pt x="50" y="183"/>
                    <a:pt x="50" y="183"/>
                    <a:pt x="50" y="183"/>
                  </a:cubicBezTo>
                  <a:cubicBezTo>
                    <a:pt x="50" y="161"/>
                    <a:pt x="50" y="161"/>
                    <a:pt x="50" y="161"/>
                  </a:cubicBezTo>
                  <a:cubicBezTo>
                    <a:pt x="28" y="161"/>
                    <a:pt x="28" y="161"/>
                    <a:pt x="28" y="161"/>
                  </a:cubicBezTo>
                  <a:cubicBezTo>
                    <a:pt x="28" y="144"/>
                    <a:pt x="28" y="144"/>
                    <a:pt x="28" y="144"/>
                  </a:cubicBezTo>
                  <a:cubicBezTo>
                    <a:pt x="50" y="144"/>
                    <a:pt x="50" y="144"/>
                    <a:pt x="50" y="144"/>
                  </a:cubicBezTo>
                  <a:cubicBezTo>
                    <a:pt x="50" y="122"/>
                    <a:pt x="50" y="122"/>
                    <a:pt x="50" y="122"/>
                  </a:cubicBezTo>
                  <a:cubicBezTo>
                    <a:pt x="67" y="122"/>
                    <a:pt x="67" y="122"/>
                    <a:pt x="67" y="122"/>
                  </a:cubicBezTo>
                  <a:cubicBezTo>
                    <a:pt x="67" y="144"/>
                    <a:pt x="67" y="144"/>
                    <a:pt x="67" y="144"/>
                  </a:cubicBezTo>
                  <a:cubicBezTo>
                    <a:pt x="89" y="144"/>
                    <a:pt x="89" y="144"/>
                    <a:pt x="89" y="144"/>
                  </a:cubicBezTo>
                  <a:lnTo>
                    <a:pt x="89" y="161"/>
                  </a:lnTo>
                  <a:close/>
                  <a:moveTo>
                    <a:pt x="157" y="148"/>
                  </a:moveTo>
                  <a:cubicBezTo>
                    <a:pt x="132" y="148"/>
                    <a:pt x="132" y="148"/>
                    <a:pt x="132" y="148"/>
                  </a:cubicBezTo>
                  <a:cubicBezTo>
                    <a:pt x="126" y="148"/>
                    <a:pt x="122" y="144"/>
                    <a:pt x="122" y="139"/>
                  </a:cubicBezTo>
                  <a:cubicBezTo>
                    <a:pt x="122" y="134"/>
                    <a:pt x="126" y="130"/>
                    <a:pt x="132" y="130"/>
                  </a:cubicBezTo>
                  <a:cubicBezTo>
                    <a:pt x="157" y="130"/>
                    <a:pt x="157" y="130"/>
                    <a:pt x="157" y="130"/>
                  </a:cubicBezTo>
                  <a:cubicBezTo>
                    <a:pt x="162" y="130"/>
                    <a:pt x="166" y="134"/>
                    <a:pt x="166" y="139"/>
                  </a:cubicBezTo>
                  <a:cubicBezTo>
                    <a:pt x="166" y="144"/>
                    <a:pt x="162" y="148"/>
                    <a:pt x="157" y="148"/>
                  </a:cubicBezTo>
                  <a:close/>
                  <a:moveTo>
                    <a:pt x="217" y="188"/>
                  </a:moveTo>
                  <a:cubicBezTo>
                    <a:pt x="208" y="188"/>
                    <a:pt x="201" y="181"/>
                    <a:pt x="201" y="173"/>
                  </a:cubicBezTo>
                  <a:cubicBezTo>
                    <a:pt x="201" y="164"/>
                    <a:pt x="208" y="157"/>
                    <a:pt x="217" y="157"/>
                  </a:cubicBezTo>
                  <a:cubicBezTo>
                    <a:pt x="225" y="157"/>
                    <a:pt x="232" y="164"/>
                    <a:pt x="232" y="173"/>
                  </a:cubicBezTo>
                  <a:cubicBezTo>
                    <a:pt x="232" y="181"/>
                    <a:pt x="225" y="188"/>
                    <a:pt x="217" y="188"/>
                  </a:cubicBezTo>
                  <a:close/>
                  <a:moveTo>
                    <a:pt x="250" y="155"/>
                  </a:moveTo>
                  <a:cubicBezTo>
                    <a:pt x="241" y="155"/>
                    <a:pt x="235" y="148"/>
                    <a:pt x="235" y="139"/>
                  </a:cubicBezTo>
                  <a:cubicBezTo>
                    <a:pt x="235" y="131"/>
                    <a:pt x="241" y="124"/>
                    <a:pt x="250" y="124"/>
                  </a:cubicBezTo>
                  <a:cubicBezTo>
                    <a:pt x="259" y="124"/>
                    <a:pt x="266" y="131"/>
                    <a:pt x="266" y="139"/>
                  </a:cubicBezTo>
                  <a:cubicBezTo>
                    <a:pt x="266" y="148"/>
                    <a:pt x="259" y="155"/>
                    <a:pt x="250" y="15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7" name="Freeform 215"/>
            <p:cNvSpPr>
              <a:spLocks noEditPoints="1"/>
            </p:cNvSpPr>
            <p:nvPr/>
          </p:nvSpPr>
          <p:spPr bwMode="auto">
            <a:xfrm>
              <a:off x="9115426" y="2000251"/>
              <a:ext cx="257175" cy="260350"/>
            </a:xfrm>
            <a:custGeom>
              <a:avLst/>
              <a:gdLst>
                <a:gd name="T0" fmla="*/ 127 w 162"/>
                <a:gd name="T1" fmla="*/ 41 h 164"/>
                <a:gd name="T2" fmla="*/ 162 w 162"/>
                <a:gd name="T3" fmla="*/ 6 h 164"/>
                <a:gd name="T4" fmla="*/ 157 w 162"/>
                <a:gd name="T5" fmla="*/ 0 h 164"/>
                <a:gd name="T6" fmla="*/ 122 w 162"/>
                <a:gd name="T7" fmla="*/ 34 h 164"/>
                <a:gd name="T8" fmla="*/ 50 w 162"/>
                <a:gd name="T9" fmla="*/ 34 h 164"/>
                <a:gd name="T10" fmla="*/ 50 w 162"/>
                <a:gd name="T11" fmla="*/ 6 h 164"/>
                <a:gd name="T12" fmla="*/ 28 w 162"/>
                <a:gd name="T13" fmla="*/ 6 h 164"/>
                <a:gd name="T14" fmla="*/ 28 w 162"/>
                <a:gd name="T15" fmla="*/ 34 h 164"/>
                <a:gd name="T16" fmla="*/ 0 w 162"/>
                <a:gd name="T17" fmla="*/ 34 h 164"/>
                <a:gd name="T18" fmla="*/ 0 w 162"/>
                <a:gd name="T19" fmla="*/ 56 h 164"/>
                <a:gd name="T20" fmla="*/ 28 w 162"/>
                <a:gd name="T21" fmla="*/ 56 h 164"/>
                <a:gd name="T22" fmla="*/ 28 w 162"/>
                <a:gd name="T23" fmla="*/ 136 h 164"/>
                <a:gd name="T24" fmla="*/ 105 w 162"/>
                <a:gd name="T25" fmla="*/ 136 h 164"/>
                <a:gd name="T26" fmla="*/ 105 w 162"/>
                <a:gd name="T27" fmla="*/ 164 h 164"/>
                <a:gd name="T28" fmla="*/ 127 w 162"/>
                <a:gd name="T29" fmla="*/ 164 h 164"/>
                <a:gd name="T30" fmla="*/ 127 w 162"/>
                <a:gd name="T31" fmla="*/ 136 h 164"/>
                <a:gd name="T32" fmla="*/ 155 w 162"/>
                <a:gd name="T33" fmla="*/ 136 h 164"/>
                <a:gd name="T34" fmla="*/ 155 w 162"/>
                <a:gd name="T35" fmla="*/ 114 h 164"/>
                <a:gd name="T36" fmla="*/ 155 w 162"/>
                <a:gd name="T37" fmla="*/ 114 h 164"/>
                <a:gd name="T38" fmla="*/ 127 w 162"/>
                <a:gd name="T39" fmla="*/ 114 h 164"/>
                <a:gd name="T40" fmla="*/ 127 w 162"/>
                <a:gd name="T41" fmla="*/ 41 h 164"/>
                <a:gd name="T42" fmla="*/ 100 w 162"/>
                <a:gd name="T43" fmla="*/ 56 h 164"/>
                <a:gd name="T44" fmla="*/ 50 w 162"/>
                <a:gd name="T45" fmla="*/ 107 h 164"/>
                <a:gd name="T46" fmla="*/ 50 w 162"/>
                <a:gd name="T47" fmla="*/ 56 h 164"/>
                <a:gd name="T48" fmla="*/ 100 w 162"/>
                <a:gd name="T49" fmla="*/ 56 h 164"/>
                <a:gd name="T50" fmla="*/ 55 w 162"/>
                <a:gd name="T51" fmla="*/ 114 h 164"/>
                <a:gd name="T52" fmla="*/ 105 w 162"/>
                <a:gd name="T53" fmla="*/ 63 h 164"/>
                <a:gd name="T54" fmla="*/ 105 w 162"/>
                <a:gd name="T55" fmla="*/ 114 h 164"/>
                <a:gd name="T56" fmla="*/ 55 w 162"/>
                <a:gd name="T57"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64">
                  <a:moveTo>
                    <a:pt x="127" y="41"/>
                  </a:moveTo>
                  <a:lnTo>
                    <a:pt x="162" y="6"/>
                  </a:lnTo>
                  <a:lnTo>
                    <a:pt x="157" y="0"/>
                  </a:lnTo>
                  <a:lnTo>
                    <a:pt x="122" y="34"/>
                  </a:lnTo>
                  <a:lnTo>
                    <a:pt x="50" y="34"/>
                  </a:lnTo>
                  <a:lnTo>
                    <a:pt x="50" y="6"/>
                  </a:lnTo>
                  <a:lnTo>
                    <a:pt x="28" y="6"/>
                  </a:lnTo>
                  <a:lnTo>
                    <a:pt x="28" y="34"/>
                  </a:lnTo>
                  <a:lnTo>
                    <a:pt x="0" y="34"/>
                  </a:lnTo>
                  <a:lnTo>
                    <a:pt x="0" y="56"/>
                  </a:lnTo>
                  <a:lnTo>
                    <a:pt x="28" y="56"/>
                  </a:lnTo>
                  <a:lnTo>
                    <a:pt x="28" y="136"/>
                  </a:lnTo>
                  <a:lnTo>
                    <a:pt x="105" y="136"/>
                  </a:lnTo>
                  <a:lnTo>
                    <a:pt x="105" y="164"/>
                  </a:lnTo>
                  <a:lnTo>
                    <a:pt x="127" y="164"/>
                  </a:lnTo>
                  <a:lnTo>
                    <a:pt x="127" y="136"/>
                  </a:lnTo>
                  <a:lnTo>
                    <a:pt x="155" y="136"/>
                  </a:lnTo>
                  <a:lnTo>
                    <a:pt x="155" y="114"/>
                  </a:lnTo>
                  <a:lnTo>
                    <a:pt x="155" y="114"/>
                  </a:lnTo>
                  <a:lnTo>
                    <a:pt x="127" y="114"/>
                  </a:lnTo>
                  <a:lnTo>
                    <a:pt x="127" y="41"/>
                  </a:lnTo>
                  <a:close/>
                  <a:moveTo>
                    <a:pt x="100" y="56"/>
                  </a:moveTo>
                  <a:lnTo>
                    <a:pt x="50" y="107"/>
                  </a:lnTo>
                  <a:lnTo>
                    <a:pt x="50" y="56"/>
                  </a:lnTo>
                  <a:lnTo>
                    <a:pt x="100" y="56"/>
                  </a:lnTo>
                  <a:close/>
                  <a:moveTo>
                    <a:pt x="55" y="114"/>
                  </a:moveTo>
                  <a:lnTo>
                    <a:pt x="105" y="63"/>
                  </a:lnTo>
                  <a:lnTo>
                    <a:pt x="105" y="114"/>
                  </a:lnTo>
                  <a:lnTo>
                    <a:pt x="55" y="11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8" name="Freeform 216"/>
            <p:cNvSpPr>
              <a:spLocks noEditPoints="1"/>
            </p:cNvSpPr>
            <p:nvPr/>
          </p:nvSpPr>
          <p:spPr bwMode="auto">
            <a:xfrm>
              <a:off x="5481638" y="3595689"/>
              <a:ext cx="258763" cy="188913"/>
            </a:xfrm>
            <a:custGeom>
              <a:avLst/>
              <a:gdLst>
                <a:gd name="T0" fmla="*/ 278 w 288"/>
                <a:gd name="T1" fmla="*/ 24 h 210"/>
                <a:gd name="T2" fmla="*/ 128 w 288"/>
                <a:gd name="T3" fmla="*/ 24 h 210"/>
                <a:gd name="T4" fmla="*/ 128 w 288"/>
                <a:gd name="T5" fmla="*/ 24 h 210"/>
                <a:gd name="T6" fmla="*/ 118 w 288"/>
                <a:gd name="T7" fmla="*/ 8 h 210"/>
                <a:gd name="T8" fmla="*/ 104 w 288"/>
                <a:gd name="T9" fmla="*/ 0 h 210"/>
                <a:gd name="T10" fmla="*/ 61 w 288"/>
                <a:gd name="T11" fmla="*/ 0 h 210"/>
                <a:gd name="T12" fmla="*/ 47 w 288"/>
                <a:gd name="T13" fmla="*/ 8 h 210"/>
                <a:gd name="T14" fmla="*/ 37 w 288"/>
                <a:gd name="T15" fmla="*/ 24 h 210"/>
                <a:gd name="T16" fmla="*/ 37 w 288"/>
                <a:gd name="T17" fmla="*/ 24 h 210"/>
                <a:gd name="T18" fmla="*/ 10 w 288"/>
                <a:gd name="T19" fmla="*/ 24 h 210"/>
                <a:gd name="T20" fmla="*/ 0 w 288"/>
                <a:gd name="T21" fmla="*/ 34 h 210"/>
                <a:gd name="T22" fmla="*/ 0 w 288"/>
                <a:gd name="T23" fmla="*/ 200 h 210"/>
                <a:gd name="T24" fmla="*/ 10 w 288"/>
                <a:gd name="T25" fmla="*/ 210 h 210"/>
                <a:gd name="T26" fmla="*/ 278 w 288"/>
                <a:gd name="T27" fmla="*/ 210 h 210"/>
                <a:gd name="T28" fmla="*/ 288 w 288"/>
                <a:gd name="T29" fmla="*/ 200 h 210"/>
                <a:gd name="T30" fmla="*/ 288 w 288"/>
                <a:gd name="T31" fmla="*/ 34 h 210"/>
                <a:gd name="T32" fmla="*/ 278 w 288"/>
                <a:gd name="T33" fmla="*/ 24 h 210"/>
                <a:gd name="T34" fmla="*/ 42 w 288"/>
                <a:gd name="T35" fmla="*/ 194 h 210"/>
                <a:gd name="T36" fmla="*/ 8 w 288"/>
                <a:gd name="T37" fmla="*/ 194 h 210"/>
                <a:gd name="T38" fmla="*/ 8 w 288"/>
                <a:gd name="T39" fmla="*/ 41 h 210"/>
                <a:gd name="T40" fmla="*/ 42 w 288"/>
                <a:gd name="T41" fmla="*/ 41 h 210"/>
                <a:gd name="T42" fmla="*/ 42 w 288"/>
                <a:gd name="T43" fmla="*/ 194 h 210"/>
                <a:gd name="T44" fmla="*/ 144 w 288"/>
                <a:gd name="T45" fmla="*/ 179 h 210"/>
                <a:gd name="T46" fmla="*/ 82 w 288"/>
                <a:gd name="T47" fmla="*/ 117 h 210"/>
                <a:gd name="T48" fmla="*/ 144 w 288"/>
                <a:gd name="T49" fmla="*/ 56 h 210"/>
                <a:gd name="T50" fmla="*/ 205 w 288"/>
                <a:gd name="T51" fmla="*/ 117 h 210"/>
                <a:gd name="T52" fmla="*/ 144 w 288"/>
                <a:gd name="T53" fmla="*/ 179 h 210"/>
                <a:gd name="T54" fmla="*/ 261 w 288"/>
                <a:gd name="T55" fmla="*/ 91 h 210"/>
                <a:gd name="T56" fmla="*/ 225 w 288"/>
                <a:gd name="T57" fmla="*/ 91 h 210"/>
                <a:gd name="T58" fmla="*/ 225 w 288"/>
                <a:gd name="T59" fmla="*/ 55 h 210"/>
                <a:gd name="T60" fmla="*/ 261 w 288"/>
                <a:gd name="T61" fmla="*/ 55 h 210"/>
                <a:gd name="T62" fmla="*/ 261 w 288"/>
                <a:gd name="T6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29" name="Freeform 217"/>
            <p:cNvSpPr/>
            <p:nvPr/>
          </p:nvSpPr>
          <p:spPr bwMode="auto">
            <a:xfrm>
              <a:off x="1344613" y="5629276"/>
              <a:ext cx="238125" cy="182563"/>
            </a:xfrm>
            <a:custGeom>
              <a:avLst/>
              <a:gdLst>
                <a:gd name="T0" fmla="*/ 139 w 150"/>
                <a:gd name="T1" fmla="*/ 42 h 115"/>
                <a:gd name="T2" fmla="*/ 150 w 150"/>
                <a:gd name="T3" fmla="*/ 0 h 115"/>
                <a:gd name="T4" fmla="*/ 107 w 150"/>
                <a:gd name="T5" fmla="*/ 10 h 115"/>
                <a:gd name="T6" fmla="*/ 118 w 150"/>
                <a:gd name="T7" fmla="*/ 21 h 115"/>
                <a:gd name="T8" fmla="*/ 77 w 150"/>
                <a:gd name="T9" fmla="*/ 61 h 115"/>
                <a:gd name="T10" fmla="*/ 59 w 150"/>
                <a:gd name="T11" fmla="*/ 44 h 115"/>
                <a:gd name="T12" fmla="*/ 0 w 150"/>
                <a:gd name="T13" fmla="*/ 104 h 115"/>
                <a:gd name="T14" fmla="*/ 11 w 150"/>
                <a:gd name="T15" fmla="*/ 115 h 115"/>
                <a:gd name="T16" fmla="*/ 11 w 150"/>
                <a:gd name="T17" fmla="*/ 115 h 115"/>
                <a:gd name="T18" fmla="*/ 59 w 150"/>
                <a:gd name="T19" fmla="*/ 67 h 115"/>
                <a:gd name="T20" fmla="*/ 77 w 150"/>
                <a:gd name="T21" fmla="*/ 84 h 115"/>
                <a:gd name="T22" fmla="*/ 129 w 150"/>
                <a:gd name="T23" fmla="*/ 32 h 115"/>
                <a:gd name="T24" fmla="*/ 139 w 150"/>
                <a:gd name="T25"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15">
                  <a:moveTo>
                    <a:pt x="139" y="42"/>
                  </a:moveTo>
                  <a:lnTo>
                    <a:pt x="150" y="0"/>
                  </a:lnTo>
                  <a:lnTo>
                    <a:pt x="107" y="10"/>
                  </a:lnTo>
                  <a:lnTo>
                    <a:pt x="118" y="21"/>
                  </a:lnTo>
                  <a:lnTo>
                    <a:pt x="77" y="61"/>
                  </a:lnTo>
                  <a:lnTo>
                    <a:pt x="59" y="44"/>
                  </a:lnTo>
                  <a:lnTo>
                    <a:pt x="0" y="104"/>
                  </a:lnTo>
                  <a:lnTo>
                    <a:pt x="11" y="115"/>
                  </a:lnTo>
                  <a:lnTo>
                    <a:pt x="11" y="115"/>
                  </a:lnTo>
                  <a:lnTo>
                    <a:pt x="59" y="67"/>
                  </a:lnTo>
                  <a:lnTo>
                    <a:pt x="77" y="84"/>
                  </a:lnTo>
                  <a:lnTo>
                    <a:pt x="129" y="32"/>
                  </a:lnTo>
                  <a:lnTo>
                    <a:pt x="139" y="4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30" name="Rectangle 218"/>
            <p:cNvSpPr>
              <a:spLocks noChangeArrowheads="1"/>
            </p:cNvSpPr>
            <p:nvPr/>
          </p:nvSpPr>
          <p:spPr bwMode="auto">
            <a:xfrm>
              <a:off x="1366838" y="5826126"/>
              <a:ext cx="31750" cy="635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31" name="Rectangle 219"/>
            <p:cNvSpPr>
              <a:spLocks noChangeArrowheads="1"/>
            </p:cNvSpPr>
            <p:nvPr/>
          </p:nvSpPr>
          <p:spPr bwMode="auto">
            <a:xfrm>
              <a:off x="1422401" y="5795964"/>
              <a:ext cx="33338" cy="936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32" name="Rectangle 220"/>
            <p:cNvSpPr>
              <a:spLocks noChangeArrowheads="1"/>
            </p:cNvSpPr>
            <p:nvPr/>
          </p:nvSpPr>
          <p:spPr bwMode="auto">
            <a:xfrm>
              <a:off x="1481138" y="5764214"/>
              <a:ext cx="33338" cy="1254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33" name="Rectangle 221"/>
            <p:cNvSpPr>
              <a:spLocks noChangeArrowheads="1"/>
            </p:cNvSpPr>
            <p:nvPr/>
          </p:nvSpPr>
          <p:spPr bwMode="auto">
            <a:xfrm>
              <a:off x="1536701" y="5734051"/>
              <a:ext cx="34925" cy="1555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34" name="Freeform 222"/>
            <p:cNvSpPr/>
            <p:nvPr/>
          </p:nvSpPr>
          <p:spPr bwMode="auto">
            <a:xfrm>
              <a:off x="8094663" y="3141664"/>
              <a:ext cx="222250" cy="153988"/>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35" name="Freeform 223"/>
            <p:cNvSpPr/>
            <p:nvPr/>
          </p:nvSpPr>
          <p:spPr bwMode="auto">
            <a:xfrm>
              <a:off x="8134351" y="3035301"/>
              <a:ext cx="142875" cy="185738"/>
            </a:xfrm>
            <a:custGeom>
              <a:avLst/>
              <a:gdLst>
                <a:gd name="T0" fmla="*/ 34 w 90"/>
                <a:gd name="T1" fmla="*/ 117 h 117"/>
                <a:gd name="T2" fmla="*/ 56 w 90"/>
                <a:gd name="T3" fmla="*/ 117 h 117"/>
                <a:gd name="T4" fmla="*/ 56 w 90"/>
                <a:gd name="T5" fmla="*/ 52 h 117"/>
                <a:gd name="T6" fmla="*/ 90 w 90"/>
                <a:gd name="T7" fmla="*/ 52 h 117"/>
                <a:gd name="T8" fmla="*/ 44 w 90"/>
                <a:gd name="T9" fmla="*/ 0 h 117"/>
                <a:gd name="T10" fmla="*/ 0 w 90"/>
                <a:gd name="T11" fmla="*/ 52 h 117"/>
                <a:gd name="T12" fmla="*/ 34 w 90"/>
                <a:gd name="T13" fmla="*/ 52 h 117"/>
                <a:gd name="T14" fmla="*/ 34 w 90"/>
                <a:gd name="T15" fmla="*/ 117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17">
                  <a:moveTo>
                    <a:pt x="34" y="117"/>
                  </a:moveTo>
                  <a:lnTo>
                    <a:pt x="56" y="117"/>
                  </a:lnTo>
                  <a:lnTo>
                    <a:pt x="56" y="52"/>
                  </a:lnTo>
                  <a:lnTo>
                    <a:pt x="90" y="52"/>
                  </a:lnTo>
                  <a:lnTo>
                    <a:pt x="44" y="0"/>
                  </a:lnTo>
                  <a:lnTo>
                    <a:pt x="0" y="52"/>
                  </a:lnTo>
                  <a:lnTo>
                    <a:pt x="34" y="52"/>
                  </a:lnTo>
                  <a:lnTo>
                    <a:pt x="34" y="11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36" name="Freeform 224"/>
            <p:cNvSpPr/>
            <p:nvPr/>
          </p:nvSpPr>
          <p:spPr bwMode="auto">
            <a:xfrm>
              <a:off x="7080251" y="5105401"/>
              <a:ext cx="166688" cy="269875"/>
            </a:xfrm>
            <a:custGeom>
              <a:avLst/>
              <a:gdLst>
                <a:gd name="T0" fmla="*/ 149 w 185"/>
                <a:gd name="T1" fmla="*/ 36 h 300"/>
                <a:gd name="T2" fmla="*/ 185 w 185"/>
                <a:gd name="T3" fmla="*/ 9 h 300"/>
                <a:gd name="T4" fmla="*/ 57 w 185"/>
                <a:gd name="T5" fmla="*/ 48 h 300"/>
                <a:gd name="T6" fmla="*/ 57 w 185"/>
                <a:gd name="T7" fmla="*/ 252 h 300"/>
                <a:gd name="T8" fmla="*/ 185 w 185"/>
                <a:gd name="T9" fmla="*/ 292 h 300"/>
                <a:gd name="T10" fmla="*/ 149 w 185"/>
                <a:gd name="T11" fmla="*/ 265 h 300"/>
                <a:gd name="T12" fmla="*/ 149 w 185"/>
                <a:gd name="T13" fmla="*/ 36 h 300"/>
              </a:gdLst>
              <a:ahLst/>
              <a:cxnLst>
                <a:cxn ang="0">
                  <a:pos x="T0" y="T1"/>
                </a:cxn>
                <a:cxn ang="0">
                  <a:pos x="T2" y="T3"/>
                </a:cxn>
                <a:cxn ang="0">
                  <a:pos x="T4" y="T5"/>
                </a:cxn>
                <a:cxn ang="0">
                  <a:pos x="T6" y="T7"/>
                </a:cxn>
                <a:cxn ang="0">
                  <a:pos x="T8" y="T9"/>
                </a:cxn>
                <a:cxn ang="0">
                  <a:pos x="T10" y="T11"/>
                </a:cxn>
                <a:cxn ang="0">
                  <a:pos x="T12" y="T13"/>
                </a:cxn>
              </a:cxnLst>
              <a:rect l="0" t="0" r="r" b="b"/>
              <a:pathLst>
                <a:path w="185" h="300">
                  <a:moveTo>
                    <a:pt x="149" y="36"/>
                  </a:moveTo>
                  <a:cubicBezTo>
                    <a:pt x="160" y="25"/>
                    <a:pt x="172" y="16"/>
                    <a:pt x="185" y="9"/>
                  </a:cubicBezTo>
                  <a:cubicBezTo>
                    <a:pt x="140" y="0"/>
                    <a:pt x="92" y="14"/>
                    <a:pt x="57" y="48"/>
                  </a:cubicBezTo>
                  <a:cubicBezTo>
                    <a:pt x="0" y="105"/>
                    <a:pt x="0" y="196"/>
                    <a:pt x="57" y="252"/>
                  </a:cubicBezTo>
                  <a:cubicBezTo>
                    <a:pt x="92" y="287"/>
                    <a:pt x="140" y="300"/>
                    <a:pt x="185" y="292"/>
                  </a:cubicBezTo>
                  <a:cubicBezTo>
                    <a:pt x="172" y="285"/>
                    <a:pt x="160" y="276"/>
                    <a:pt x="149" y="265"/>
                  </a:cubicBezTo>
                  <a:cubicBezTo>
                    <a:pt x="86" y="202"/>
                    <a:pt x="86" y="99"/>
                    <a:pt x="149" y="3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37" name="Freeform 225"/>
            <p:cNvSpPr/>
            <p:nvPr/>
          </p:nvSpPr>
          <p:spPr bwMode="auto">
            <a:xfrm>
              <a:off x="7072313" y="2000251"/>
              <a:ext cx="198438" cy="265113"/>
            </a:xfrm>
            <a:custGeom>
              <a:avLst/>
              <a:gdLst>
                <a:gd name="T0" fmla="*/ 130 w 221"/>
                <a:gd name="T1" fmla="*/ 50 h 295"/>
                <a:gd name="T2" fmla="*/ 193 w 221"/>
                <a:gd name="T3" fmla="*/ 80 h 295"/>
                <a:gd name="T4" fmla="*/ 221 w 221"/>
                <a:gd name="T5" fmla="*/ 79 h 295"/>
                <a:gd name="T6" fmla="*/ 136 w 221"/>
                <a:gd name="T7" fmla="*/ 2 h 295"/>
                <a:gd name="T8" fmla="*/ 72 w 221"/>
                <a:gd name="T9" fmla="*/ 2 h 295"/>
                <a:gd name="T10" fmla="*/ 60 w 221"/>
                <a:gd name="T11" fmla="*/ 10 h 295"/>
                <a:gd name="T12" fmla="*/ 41 w 221"/>
                <a:gd name="T13" fmla="*/ 4 h 295"/>
                <a:gd name="T14" fmla="*/ 18 w 221"/>
                <a:gd name="T15" fmla="*/ 1 h 295"/>
                <a:gd name="T16" fmla="*/ 15 w 221"/>
                <a:gd name="T17" fmla="*/ 1 h 295"/>
                <a:gd name="T18" fmla="*/ 0 w 221"/>
                <a:gd name="T19" fmla="*/ 14 h 295"/>
                <a:gd name="T20" fmla="*/ 0 w 221"/>
                <a:gd name="T21" fmla="*/ 53 h 295"/>
                <a:gd name="T22" fmla="*/ 15 w 221"/>
                <a:gd name="T23" fmla="*/ 66 h 295"/>
                <a:gd name="T24" fmla="*/ 18 w 221"/>
                <a:gd name="T25" fmla="*/ 66 h 295"/>
                <a:gd name="T26" fmla="*/ 43 w 221"/>
                <a:gd name="T27" fmla="*/ 61 h 295"/>
                <a:gd name="T28" fmla="*/ 70 w 221"/>
                <a:gd name="T29" fmla="*/ 55 h 295"/>
                <a:gd name="T30" fmla="*/ 85 w 221"/>
                <a:gd name="T31" fmla="*/ 79 h 295"/>
                <a:gd name="T32" fmla="*/ 85 w 221"/>
                <a:gd name="T33" fmla="*/ 139 h 295"/>
                <a:gd name="T34" fmla="*/ 75 w 221"/>
                <a:gd name="T35" fmla="*/ 154 h 295"/>
                <a:gd name="T36" fmla="*/ 75 w 221"/>
                <a:gd name="T37" fmla="*/ 158 h 295"/>
                <a:gd name="T38" fmla="*/ 75 w 221"/>
                <a:gd name="T39" fmla="*/ 266 h 295"/>
                <a:gd name="T40" fmla="*/ 75 w 221"/>
                <a:gd name="T41" fmla="*/ 269 h 295"/>
                <a:gd name="T42" fmla="*/ 136 w 221"/>
                <a:gd name="T43" fmla="*/ 269 h 295"/>
                <a:gd name="T44" fmla="*/ 136 w 221"/>
                <a:gd name="T45" fmla="*/ 266 h 295"/>
                <a:gd name="T46" fmla="*/ 136 w 221"/>
                <a:gd name="T47" fmla="*/ 158 h 295"/>
                <a:gd name="T48" fmla="*/ 136 w 221"/>
                <a:gd name="T49" fmla="*/ 154 h 295"/>
                <a:gd name="T50" fmla="*/ 125 w 221"/>
                <a:gd name="T51" fmla="*/ 139 h 295"/>
                <a:gd name="T52" fmla="*/ 125 w 221"/>
                <a:gd name="T53" fmla="*/ 66 h 295"/>
                <a:gd name="T54" fmla="*/ 130 w 221"/>
                <a:gd name="T55" fmla="*/ 5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295">
                  <a:moveTo>
                    <a:pt x="130" y="50"/>
                  </a:moveTo>
                  <a:cubicBezTo>
                    <a:pt x="163" y="41"/>
                    <a:pt x="193" y="80"/>
                    <a:pt x="193" y="80"/>
                  </a:cubicBezTo>
                  <a:cubicBezTo>
                    <a:pt x="221" y="79"/>
                    <a:pt x="221" y="79"/>
                    <a:pt x="221" y="79"/>
                  </a:cubicBezTo>
                  <a:cubicBezTo>
                    <a:pt x="221" y="79"/>
                    <a:pt x="185" y="2"/>
                    <a:pt x="136" y="2"/>
                  </a:cubicBezTo>
                  <a:cubicBezTo>
                    <a:pt x="119" y="2"/>
                    <a:pt x="93" y="2"/>
                    <a:pt x="72" y="2"/>
                  </a:cubicBezTo>
                  <a:cubicBezTo>
                    <a:pt x="68" y="2"/>
                    <a:pt x="64" y="10"/>
                    <a:pt x="60" y="10"/>
                  </a:cubicBezTo>
                  <a:cubicBezTo>
                    <a:pt x="50" y="8"/>
                    <a:pt x="43" y="5"/>
                    <a:pt x="41" y="4"/>
                  </a:cubicBezTo>
                  <a:cubicBezTo>
                    <a:pt x="36" y="0"/>
                    <a:pt x="26" y="1"/>
                    <a:pt x="18" y="1"/>
                  </a:cubicBezTo>
                  <a:cubicBezTo>
                    <a:pt x="15" y="1"/>
                    <a:pt x="15" y="1"/>
                    <a:pt x="15" y="1"/>
                  </a:cubicBezTo>
                  <a:cubicBezTo>
                    <a:pt x="3" y="1"/>
                    <a:pt x="0" y="0"/>
                    <a:pt x="0" y="14"/>
                  </a:cubicBezTo>
                  <a:cubicBezTo>
                    <a:pt x="0" y="53"/>
                    <a:pt x="0" y="53"/>
                    <a:pt x="0" y="53"/>
                  </a:cubicBezTo>
                  <a:cubicBezTo>
                    <a:pt x="0" y="67"/>
                    <a:pt x="3" y="66"/>
                    <a:pt x="15" y="66"/>
                  </a:cubicBezTo>
                  <a:cubicBezTo>
                    <a:pt x="18" y="66"/>
                    <a:pt x="18" y="66"/>
                    <a:pt x="18" y="66"/>
                  </a:cubicBezTo>
                  <a:cubicBezTo>
                    <a:pt x="27" y="66"/>
                    <a:pt x="38" y="67"/>
                    <a:pt x="43" y="61"/>
                  </a:cubicBezTo>
                  <a:cubicBezTo>
                    <a:pt x="48" y="58"/>
                    <a:pt x="59" y="52"/>
                    <a:pt x="70" y="55"/>
                  </a:cubicBezTo>
                  <a:cubicBezTo>
                    <a:pt x="83" y="60"/>
                    <a:pt x="84" y="73"/>
                    <a:pt x="85" y="79"/>
                  </a:cubicBezTo>
                  <a:cubicBezTo>
                    <a:pt x="85" y="139"/>
                    <a:pt x="85" y="139"/>
                    <a:pt x="85" y="139"/>
                  </a:cubicBezTo>
                  <a:cubicBezTo>
                    <a:pt x="79" y="143"/>
                    <a:pt x="75" y="148"/>
                    <a:pt x="75" y="154"/>
                  </a:cubicBezTo>
                  <a:cubicBezTo>
                    <a:pt x="75" y="155"/>
                    <a:pt x="75" y="156"/>
                    <a:pt x="75" y="158"/>
                  </a:cubicBezTo>
                  <a:cubicBezTo>
                    <a:pt x="75" y="158"/>
                    <a:pt x="75" y="244"/>
                    <a:pt x="75" y="266"/>
                  </a:cubicBezTo>
                  <a:cubicBezTo>
                    <a:pt x="75" y="267"/>
                    <a:pt x="75" y="268"/>
                    <a:pt x="75" y="269"/>
                  </a:cubicBezTo>
                  <a:cubicBezTo>
                    <a:pt x="75" y="295"/>
                    <a:pt x="136" y="295"/>
                    <a:pt x="136" y="269"/>
                  </a:cubicBezTo>
                  <a:cubicBezTo>
                    <a:pt x="136" y="268"/>
                    <a:pt x="136" y="267"/>
                    <a:pt x="136" y="266"/>
                  </a:cubicBezTo>
                  <a:cubicBezTo>
                    <a:pt x="136" y="243"/>
                    <a:pt x="136" y="158"/>
                    <a:pt x="136" y="158"/>
                  </a:cubicBezTo>
                  <a:cubicBezTo>
                    <a:pt x="136" y="156"/>
                    <a:pt x="136" y="155"/>
                    <a:pt x="136" y="154"/>
                  </a:cubicBezTo>
                  <a:cubicBezTo>
                    <a:pt x="136" y="148"/>
                    <a:pt x="131" y="143"/>
                    <a:pt x="125" y="139"/>
                  </a:cubicBezTo>
                  <a:cubicBezTo>
                    <a:pt x="125" y="66"/>
                    <a:pt x="125" y="66"/>
                    <a:pt x="125" y="66"/>
                  </a:cubicBezTo>
                  <a:cubicBezTo>
                    <a:pt x="126" y="58"/>
                    <a:pt x="127" y="51"/>
                    <a:pt x="130" y="5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nvGrpSpPr>
            <p:cNvPr id="438" name="组合 437"/>
            <p:cNvGrpSpPr/>
            <p:nvPr/>
          </p:nvGrpSpPr>
          <p:grpSpPr>
            <a:xfrm>
              <a:off x="6002338" y="4137026"/>
              <a:ext cx="258763" cy="133350"/>
              <a:chOff x="6002338" y="4137026"/>
              <a:chExt cx="258763" cy="133350"/>
            </a:xfrm>
            <a:grpFill/>
          </p:grpSpPr>
          <p:sp>
            <p:nvSpPr>
              <p:cNvPr id="661" name="Freeform 226"/>
              <p:cNvSpPr>
                <a:spLocks noEditPoints="1"/>
              </p:cNvSpPr>
              <p:nvPr/>
            </p:nvSpPr>
            <p:spPr bwMode="auto">
              <a:xfrm>
                <a:off x="6002338" y="4137026"/>
                <a:ext cx="258763" cy="107950"/>
              </a:xfrm>
              <a:custGeom>
                <a:avLst/>
                <a:gdLst>
                  <a:gd name="T0" fmla="*/ 265 w 288"/>
                  <a:gd name="T1" fmla="*/ 46 h 120"/>
                  <a:gd name="T2" fmla="*/ 252 w 288"/>
                  <a:gd name="T3" fmla="*/ 46 h 120"/>
                  <a:gd name="T4" fmla="*/ 217 w 288"/>
                  <a:gd name="T5" fmla="*/ 0 h 120"/>
                  <a:gd name="T6" fmla="*/ 115 w 288"/>
                  <a:gd name="T7" fmla="*/ 0 h 120"/>
                  <a:gd name="T8" fmla="*/ 68 w 288"/>
                  <a:gd name="T9" fmla="*/ 46 h 120"/>
                  <a:gd name="T10" fmla="*/ 55 w 288"/>
                  <a:gd name="T11" fmla="*/ 46 h 120"/>
                  <a:gd name="T12" fmla="*/ 0 w 288"/>
                  <a:gd name="T13" fmla="*/ 69 h 120"/>
                  <a:gd name="T14" fmla="*/ 0 w 288"/>
                  <a:gd name="T15" fmla="*/ 105 h 120"/>
                  <a:gd name="T16" fmla="*/ 10 w 288"/>
                  <a:gd name="T17" fmla="*/ 119 h 120"/>
                  <a:gd name="T18" fmla="*/ 54 w 288"/>
                  <a:gd name="T19" fmla="*/ 76 h 120"/>
                  <a:gd name="T20" fmla="*/ 97 w 288"/>
                  <a:gd name="T21" fmla="*/ 119 h 120"/>
                  <a:gd name="T22" fmla="*/ 97 w 288"/>
                  <a:gd name="T23" fmla="*/ 120 h 120"/>
                  <a:gd name="T24" fmla="*/ 189 w 288"/>
                  <a:gd name="T25" fmla="*/ 120 h 120"/>
                  <a:gd name="T26" fmla="*/ 189 w 288"/>
                  <a:gd name="T27" fmla="*/ 119 h 120"/>
                  <a:gd name="T28" fmla="*/ 232 w 288"/>
                  <a:gd name="T29" fmla="*/ 76 h 120"/>
                  <a:gd name="T30" fmla="*/ 276 w 288"/>
                  <a:gd name="T31" fmla="*/ 119 h 120"/>
                  <a:gd name="T32" fmla="*/ 288 w 288"/>
                  <a:gd name="T33" fmla="*/ 105 h 120"/>
                  <a:gd name="T34" fmla="*/ 288 w 288"/>
                  <a:gd name="T35" fmla="*/ 65 h 120"/>
                  <a:gd name="T36" fmla="*/ 265 w 288"/>
                  <a:gd name="T37" fmla="*/ 46 h 120"/>
                  <a:gd name="T38" fmla="*/ 209 w 288"/>
                  <a:gd name="T39" fmla="*/ 12 h 120"/>
                  <a:gd name="T40" fmla="*/ 233 w 288"/>
                  <a:gd name="T41" fmla="*/ 43 h 120"/>
                  <a:gd name="T42" fmla="*/ 174 w 288"/>
                  <a:gd name="T43" fmla="*/ 43 h 120"/>
                  <a:gd name="T44" fmla="*/ 174 w 288"/>
                  <a:gd name="T45" fmla="*/ 12 h 120"/>
                  <a:gd name="T46" fmla="*/ 209 w 288"/>
                  <a:gd name="T47" fmla="*/ 12 h 120"/>
                  <a:gd name="T48" fmla="*/ 123 w 288"/>
                  <a:gd name="T49" fmla="*/ 12 h 120"/>
                  <a:gd name="T50" fmla="*/ 156 w 288"/>
                  <a:gd name="T51" fmla="*/ 12 h 120"/>
                  <a:gd name="T52" fmla="*/ 156 w 288"/>
                  <a:gd name="T53" fmla="*/ 43 h 120"/>
                  <a:gd name="T54" fmla="*/ 93 w 288"/>
                  <a:gd name="T55" fmla="*/ 43 h 120"/>
                  <a:gd name="T56" fmla="*/ 123 w 288"/>
                  <a:gd name="T57"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20">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62" name="Oval 227"/>
              <p:cNvSpPr>
                <a:spLocks noChangeArrowheads="1"/>
              </p:cNvSpPr>
              <p:nvPr/>
            </p:nvSpPr>
            <p:spPr bwMode="auto">
              <a:xfrm>
                <a:off x="6026151" y="4219576"/>
                <a:ext cx="49213" cy="5080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63" name="Oval 228"/>
              <p:cNvSpPr>
                <a:spLocks noChangeArrowheads="1"/>
              </p:cNvSpPr>
              <p:nvPr/>
            </p:nvSpPr>
            <p:spPr bwMode="auto">
              <a:xfrm>
                <a:off x="6186488" y="4219576"/>
                <a:ext cx="49213" cy="5080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sp>
          <p:nvSpPr>
            <p:cNvPr id="439" name="Freeform 229"/>
            <p:cNvSpPr>
              <a:spLocks noEditPoints="1"/>
            </p:cNvSpPr>
            <p:nvPr/>
          </p:nvSpPr>
          <p:spPr bwMode="auto">
            <a:xfrm>
              <a:off x="9631363" y="4592639"/>
              <a:ext cx="258763" cy="257175"/>
            </a:xfrm>
            <a:custGeom>
              <a:avLst/>
              <a:gdLst>
                <a:gd name="T0" fmla="*/ 249 w 288"/>
                <a:gd name="T1" fmla="*/ 60 h 286"/>
                <a:gd name="T2" fmla="*/ 138 w 288"/>
                <a:gd name="T3" fmla="*/ 27 h 286"/>
                <a:gd name="T4" fmla="*/ 86 w 288"/>
                <a:gd name="T5" fmla="*/ 0 h 286"/>
                <a:gd name="T6" fmla="*/ 68 w 288"/>
                <a:gd name="T7" fmla="*/ 17 h 286"/>
                <a:gd name="T8" fmla="*/ 68 w 288"/>
                <a:gd name="T9" fmla="*/ 18 h 286"/>
                <a:gd name="T10" fmla="*/ 32 w 288"/>
                <a:gd name="T11" fmla="*/ 104 h 286"/>
                <a:gd name="T12" fmla="*/ 16 w 288"/>
                <a:gd name="T13" fmla="*/ 103 h 286"/>
                <a:gd name="T14" fmla="*/ 0 w 288"/>
                <a:gd name="T15" fmla="*/ 118 h 286"/>
                <a:gd name="T16" fmla="*/ 5 w 288"/>
                <a:gd name="T17" fmla="*/ 182 h 286"/>
                <a:gd name="T18" fmla="*/ 17 w 288"/>
                <a:gd name="T19" fmla="*/ 186 h 286"/>
                <a:gd name="T20" fmla="*/ 75 w 288"/>
                <a:gd name="T21" fmla="*/ 237 h 286"/>
                <a:gd name="T22" fmla="*/ 71 w 288"/>
                <a:gd name="T23" fmla="*/ 270 h 286"/>
                <a:gd name="T24" fmla="*/ 87 w 288"/>
                <a:gd name="T25" fmla="*/ 286 h 286"/>
                <a:gd name="T26" fmla="*/ 150 w 288"/>
                <a:gd name="T27" fmla="*/ 280 h 286"/>
                <a:gd name="T28" fmla="*/ 153 w 288"/>
                <a:gd name="T29" fmla="*/ 268 h 286"/>
                <a:gd name="T30" fmla="*/ 156 w 288"/>
                <a:gd name="T31" fmla="*/ 262 h 286"/>
                <a:gd name="T32" fmla="*/ 162 w 288"/>
                <a:gd name="T33" fmla="*/ 268 h 286"/>
                <a:gd name="T34" fmla="*/ 165 w 288"/>
                <a:gd name="T35" fmla="*/ 280 h 286"/>
                <a:gd name="T36" fmla="*/ 228 w 288"/>
                <a:gd name="T37" fmla="*/ 286 h 286"/>
                <a:gd name="T38" fmla="*/ 244 w 288"/>
                <a:gd name="T39" fmla="*/ 270 h 286"/>
                <a:gd name="T40" fmla="*/ 240 w 288"/>
                <a:gd name="T41" fmla="*/ 236 h 286"/>
                <a:gd name="T42" fmla="*/ 224 w 288"/>
                <a:gd name="T43" fmla="*/ 223 h 286"/>
                <a:gd name="T44" fmla="*/ 224 w 288"/>
                <a:gd name="T45" fmla="*/ 266 h 286"/>
                <a:gd name="T46" fmla="*/ 185 w 288"/>
                <a:gd name="T47" fmla="*/ 240 h 286"/>
                <a:gd name="T48" fmla="*/ 156 w 288"/>
                <a:gd name="T49" fmla="*/ 243 h 286"/>
                <a:gd name="T50" fmla="*/ 130 w 288"/>
                <a:gd name="T51" fmla="*/ 241 h 286"/>
                <a:gd name="T52" fmla="*/ 91 w 288"/>
                <a:gd name="T53" fmla="*/ 266 h 286"/>
                <a:gd name="T54" fmla="*/ 91 w 288"/>
                <a:gd name="T55" fmla="*/ 224 h 286"/>
                <a:gd name="T56" fmla="*/ 46 w 288"/>
                <a:gd name="T57" fmla="*/ 164 h 286"/>
                <a:gd name="T58" fmla="*/ 20 w 288"/>
                <a:gd name="T59" fmla="*/ 122 h 286"/>
                <a:gd name="T60" fmla="*/ 48 w 288"/>
                <a:gd name="T61" fmla="*/ 117 h 286"/>
                <a:gd name="T62" fmla="*/ 88 w 288"/>
                <a:gd name="T63" fmla="*/ 65 h 286"/>
                <a:gd name="T64" fmla="*/ 135 w 288"/>
                <a:gd name="T65" fmla="*/ 47 h 286"/>
                <a:gd name="T66" fmla="*/ 156 w 288"/>
                <a:gd name="T67" fmla="*/ 45 h 286"/>
                <a:gd name="T68" fmla="*/ 269 w 288"/>
                <a:gd name="T69" fmla="*/ 144 h 286"/>
                <a:gd name="T70" fmla="*/ 224 w 288"/>
                <a:gd name="T71" fmla="*/ 22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6">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0" name="Freeform 230"/>
            <p:cNvSpPr/>
            <p:nvPr/>
          </p:nvSpPr>
          <p:spPr bwMode="auto">
            <a:xfrm>
              <a:off x="9767888" y="4646614"/>
              <a:ext cx="71438" cy="39688"/>
            </a:xfrm>
            <a:custGeom>
              <a:avLst/>
              <a:gdLst>
                <a:gd name="T0" fmla="*/ 10 w 80"/>
                <a:gd name="T1" fmla="*/ 0 h 44"/>
                <a:gd name="T2" fmla="*/ 0 w 80"/>
                <a:gd name="T3" fmla="*/ 9 h 44"/>
                <a:gd name="T4" fmla="*/ 9 w 80"/>
                <a:gd name="T5" fmla="*/ 19 h 44"/>
                <a:gd name="T6" fmla="*/ 9 w 80"/>
                <a:gd name="T7" fmla="*/ 19 h 44"/>
                <a:gd name="T8" fmla="*/ 10 w 80"/>
                <a:gd name="T9" fmla="*/ 19 h 44"/>
                <a:gd name="T10" fmla="*/ 62 w 80"/>
                <a:gd name="T11" fmla="*/ 41 h 44"/>
                <a:gd name="T12" fmla="*/ 69 w 80"/>
                <a:gd name="T13" fmla="*/ 44 h 44"/>
                <a:gd name="T14" fmla="*/ 76 w 80"/>
                <a:gd name="T15" fmla="*/ 41 h 44"/>
                <a:gd name="T16" fmla="*/ 76 w 80"/>
                <a:gd name="T17" fmla="*/ 27 h 44"/>
                <a:gd name="T18" fmla="*/ 10 w 80"/>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4">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1" name="Freeform 231"/>
            <p:cNvSpPr/>
            <p:nvPr/>
          </p:nvSpPr>
          <p:spPr bwMode="auto">
            <a:xfrm>
              <a:off x="9683751" y="4678364"/>
              <a:ext cx="36513" cy="38100"/>
            </a:xfrm>
            <a:custGeom>
              <a:avLst/>
              <a:gdLst>
                <a:gd name="T0" fmla="*/ 11 w 42"/>
                <a:gd name="T1" fmla="*/ 12 h 43"/>
                <a:gd name="T2" fmla="*/ 5 w 42"/>
                <a:gd name="T3" fmla="*/ 38 h 43"/>
                <a:gd name="T4" fmla="*/ 31 w 42"/>
                <a:gd name="T5" fmla="*/ 31 h 43"/>
                <a:gd name="T6" fmla="*/ 37 w 42"/>
                <a:gd name="T7" fmla="*/ 5 h 43"/>
                <a:gd name="T8" fmla="*/ 11 w 42"/>
                <a:gd name="T9" fmla="*/ 12 h 43"/>
              </a:gdLst>
              <a:ahLst/>
              <a:cxnLst>
                <a:cxn ang="0">
                  <a:pos x="T0" y="T1"/>
                </a:cxn>
                <a:cxn ang="0">
                  <a:pos x="T2" y="T3"/>
                </a:cxn>
                <a:cxn ang="0">
                  <a:pos x="T4" y="T5"/>
                </a:cxn>
                <a:cxn ang="0">
                  <a:pos x="T6" y="T7"/>
                </a:cxn>
                <a:cxn ang="0">
                  <a:pos x="T8" y="T9"/>
                </a:cxn>
              </a:cxnLst>
              <a:rect l="0" t="0" r="r" b="b"/>
              <a:pathLst>
                <a:path w="42" h="43">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2" name="Rectangle 232"/>
            <p:cNvSpPr>
              <a:spLocks noChangeArrowheads="1"/>
            </p:cNvSpPr>
            <p:nvPr/>
          </p:nvSpPr>
          <p:spPr bwMode="auto">
            <a:xfrm>
              <a:off x="9683751" y="5260976"/>
              <a:ext cx="155575" cy="587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43" name="Freeform 233"/>
            <p:cNvSpPr>
              <a:spLocks noEditPoints="1"/>
            </p:cNvSpPr>
            <p:nvPr/>
          </p:nvSpPr>
          <p:spPr bwMode="auto">
            <a:xfrm>
              <a:off x="9634538" y="5111751"/>
              <a:ext cx="252413" cy="257175"/>
            </a:xfrm>
            <a:custGeom>
              <a:avLst/>
              <a:gdLst>
                <a:gd name="T0" fmla="*/ 254 w 281"/>
                <a:gd name="T1" fmla="*/ 111 h 287"/>
                <a:gd name="T2" fmla="*/ 254 w 281"/>
                <a:gd name="T3" fmla="*/ 111 h 287"/>
                <a:gd name="T4" fmla="*/ 145 w 281"/>
                <a:gd name="T5" fmla="*/ 2 h 287"/>
                <a:gd name="T6" fmla="*/ 145 w 281"/>
                <a:gd name="T7" fmla="*/ 2 h 287"/>
                <a:gd name="T8" fmla="*/ 137 w 281"/>
                <a:gd name="T9" fmla="*/ 2 h 287"/>
                <a:gd name="T10" fmla="*/ 137 w 281"/>
                <a:gd name="T11" fmla="*/ 2 h 287"/>
                <a:gd name="T12" fmla="*/ 137 w 281"/>
                <a:gd name="T13" fmla="*/ 2 h 287"/>
                <a:gd name="T14" fmla="*/ 27 w 281"/>
                <a:gd name="T15" fmla="*/ 111 h 287"/>
                <a:gd name="T16" fmla="*/ 0 w 281"/>
                <a:gd name="T17" fmla="*/ 111 h 287"/>
                <a:gd name="T18" fmla="*/ 0 w 281"/>
                <a:gd name="T19" fmla="*/ 287 h 287"/>
                <a:gd name="T20" fmla="*/ 281 w 281"/>
                <a:gd name="T21" fmla="*/ 287 h 287"/>
                <a:gd name="T22" fmla="*/ 281 w 281"/>
                <a:gd name="T23" fmla="*/ 111 h 287"/>
                <a:gd name="T24" fmla="*/ 254 w 281"/>
                <a:gd name="T25" fmla="*/ 111 h 287"/>
                <a:gd name="T26" fmla="*/ 141 w 281"/>
                <a:gd name="T27" fmla="*/ 14 h 287"/>
                <a:gd name="T28" fmla="*/ 238 w 281"/>
                <a:gd name="T29" fmla="*/ 111 h 287"/>
                <a:gd name="T30" fmla="*/ 44 w 281"/>
                <a:gd name="T31" fmla="*/ 111 h 287"/>
                <a:gd name="T32" fmla="*/ 141 w 281"/>
                <a:gd name="T33" fmla="*/ 14 h 287"/>
                <a:gd name="T34" fmla="*/ 242 w 281"/>
                <a:gd name="T35" fmla="*/ 248 h 287"/>
                <a:gd name="T36" fmla="*/ 39 w 281"/>
                <a:gd name="T37" fmla="*/ 248 h 287"/>
                <a:gd name="T38" fmla="*/ 39 w 281"/>
                <a:gd name="T39" fmla="*/ 150 h 287"/>
                <a:gd name="T40" fmla="*/ 242 w 281"/>
                <a:gd name="T41" fmla="*/ 150 h 287"/>
                <a:gd name="T42" fmla="*/ 242 w 281"/>
                <a:gd name="T43" fmla="*/ 24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287">
                  <a:moveTo>
                    <a:pt x="254" y="111"/>
                  </a:moveTo>
                  <a:cubicBezTo>
                    <a:pt x="254" y="111"/>
                    <a:pt x="254" y="111"/>
                    <a:pt x="254" y="111"/>
                  </a:cubicBezTo>
                  <a:cubicBezTo>
                    <a:pt x="145" y="2"/>
                    <a:pt x="145" y="2"/>
                    <a:pt x="145" y="2"/>
                  </a:cubicBezTo>
                  <a:cubicBezTo>
                    <a:pt x="145" y="2"/>
                    <a:pt x="145" y="2"/>
                    <a:pt x="145" y="2"/>
                  </a:cubicBezTo>
                  <a:cubicBezTo>
                    <a:pt x="143" y="0"/>
                    <a:pt x="139" y="0"/>
                    <a:pt x="137" y="2"/>
                  </a:cubicBezTo>
                  <a:cubicBezTo>
                    <a:pt x="137" y="2"/>
                    <a:pt x="137" y="2"/>
                    <a:pt x="137" y="2"/>
                  </a:cubicBezTo>
                  <a:cubicBezTo>
                    <a:pt x="137" y="2"/>
                    <a:pt x="137" y="2"/>
                    <a:pt x="137" y="2"/>
                  </a:cubicBezTo>
                  <a:cubicBezTo>
                    <a:pt x="27" y="111"/>
                    <a:pt x="27" y="111"/>
                    <a:pt x="27" y="111"/>
                  </a:cubicBezTo>
                  <a:cubicBezTo>
                    <a:pt x="0" y="111"/>
                    <a:pt x="0" y="111"/>
                    <a:pt x="0" y="111"/>
                  </a:cubicBezTo>
                  <a:cubicBezTo>
                    <a:pt x="0" y="287"/>
                    <a:pt x="0" y="287"/>
                    <a:pt x="0" y="287"/>
                  </a:cubicBezTo>
                  <a:cubicBezTo>
                    <a:pt x="281" y="287"/>
                    <a:pt x="281" y="287"/>
                    <a:pt x="281" y="287"/>
                  </a:cubicBezTo>
                  <a:cubicBezTo>
                    <a:pt x="281" y="111"/>
                    <a:pt x="281" y="111"/>
                    <a:pt x="281" y="111"/>
                  </a:cubicBezTo>
                  <a:lnTo>
                    <a:pt x="254" y="111"/>
                  </a:lnTo>
                  <a:close/>
                  <a:moveTo>
                    <a:pt x="141" y="14"/>
                  </a:moveTo>
                  <a:cubicBezTo>
                    <a:pt x="238" y="111"/>
                    <a:pt x="238" y="111"/>
                    <a:pt x="238" y="111"/>
                  </a:cubicBezTo>
                  <a:cubicBezTo>
                    <a:pt x="44" y="111"/>
                    <a:pt x="44" y="111"/>
                    <a:pt x="44" y="111"/>
                  </a:cubicBezTo>
                  <a:lnTo>
                    <a:pt x="141" y="14"/>
                  </a:lnTo>
                  <a:close/>
                  <a:moveTo>
                    <a:pt x="242" y="248"/>
                  </a:moveTo>
                  <a:cubicBezTo>
                    <a:pt x="39" y="248"/>
                    <a:pt x="39" y="248"/>
                    <a:pt x="39" y="248"/>
                  </a:cubicBezTo>
                  <a:cubicBezTo>
                    <a:pt x="39" y="150"/>
                    <a:pt x="39" y="150"/>
                    <a:pt x="39" y="150"/>
                  </a:cubicBezTo>
                  <a:cubicBezTo>
                    <a:pt x="242" y="150"/>
                    <a:pt x="242" y="150"/>
                    <a:pt x="242" y="150"/>
                  </a:cubicBezTo>
                  <a:lnTo>
                    <a:pt x="242" y="24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4" name="Freeform 234"/>
            <p:cNvSpPr>
              <a:spLocks noEditPoints="1"/>
            </p:cNvSpPr>
            <p:nvPr/>
          </p:nvSpPr>
          <p:spPr bwMode="auto">
            <a:xfrm>
              <a:off x="8067676" y="2006601"/>
              <a:ext cx="274638" cy="247650"/>
            </a:xfrm>
            <a:custGeom>
              <a:avLst/>
              <a:gdLst>
                <a:gd name="T0" fmla="*/ 268 w 305"/>
                <a:gd name="T1" fmla="*/ 178 h 275"/>
                <a:gd name="T2" fmla="*/ 209 w 305"/>
                <a:gd name="T3" fmla="*/ 150 h 275"/>
                <a:gd name="T4" fmla="*/ 201 w 305"/>
                <a:gd name="T5" fmla="*/ 151 h 275"/>
                <a:gd name="T6" fmla="*/ 182 w 305"/>
                <a:gd name="T7" fmla="*/ 132 h 275"/>
                <a:gd name="T8" fmla="*/ 239 w 305"/>
                <a:gd name="T9" fmla="*/ 75 h 275"/>
                <a:gd name="T10" fmla="*/ 254 w 305"/>
                <a:gd name="T11" fmla="*/ 0 h 275"/>
                <a:gd name="T12" fmla="*/ 152 w 305"/>
                <a:gd name="T13" fmla="*/ 102 h 275"/>
                <a:gd name="T14" fmla="*/ 51 w 305"/>
                <a:gd name="T15" fmla="*/ 0 h 275"/>
                <a:gd name="T16" fmla="*/ 66 w 305"/>
                <a:gd name="T17" fmla="*/ 75 h 275"/>
                <a:gd name="T18" fmla="*/ 123 w 305"/>
                <a:gd name="T19" fmla="*/ 132 h 275"/>
                <a:gd name="T20" fmla="*/ 104 w 305"/>
                <a:gd name="T21" fmla="*/ 151 h 275"/>
                <a:gd name="T22" fmla="*/ 95 w 305"/>
                <a:gd name="T23" fmla="*/ 150 h 275"/>
                <a:gd name="T24" fmla="*/ 36 w 305"/>
                <a:gd name="T25" fmla="*/ 178 h 275"/>
                <a:gd name="T26" fmla="*/ 19 w 305"/>
                <a:gd name="T27" fmla="*/ 265 h 275"/>
                <a:gd name="T28" fmla="*/ 47 w 305"/>
                <a:gd name="T29" fmla="*/ 275 h 275"/>
                <a:gd name="T30" fmla="*/ 106 w 305"/>
                <a:gd name="T31" fmla="*/ 247 h 275"/>
                <a:gd name="T32" fmla="*/ 133 w 305"/>
                <a:gd name="T33" fmla="*/ 181 h 275"/>
                <a:gd name="T34" fmla="*/ 152 w 305"/>
                <a:gd name="T35" fmla="*/ 162 h 275"/>
                <a:gd name="T36" fmla="*/ 171 w 305"/>
                <a:gd name="T37" fmla="*/ 181 h 275"/>
                <a:gd name="T38" fmla="*/ 199 w 305"/>
                <a:gd name="T39" fmla="*/ 247 h 275"/>
                <a:gd name="T40" fmla="*/ 258 w 305"/>
                <a:gd name="T41" fmla="*/ 275 h 275"/>
                <a:gd name="T42" fmla="*/ 286 w 305"/>
                <a:gd name="T43" fmla="*/ 265 h 275"/>
                <a:gd name="T44" fmla="*/ 268 w 305"/>
                <a:gd name="T45" fmla="*/ 178 h 275"/>
                <a:gd name="T46" fmla="*/ 87 w 305"/>
                <a:gd name="T47" fmla="*/ 228 h 275"/>
                <a:gd name="T48" fmla="*/ 47 w 305"/>
                <a:gd name="T49" fmla="*/ 248 h 275"/>
                <a:gd name="T50" fmla="*/ 39 w 305"/>
                <a:gd name="T51" fmla="*/ 245 h 275"/>
                <a:gd name="T52" fmla="*/ 56 w 305"/>
                <a:gd name="T53" fmla="*/ 197 h 275"/>
                <a:gd name="T54" fmla="*/ 95 w 305"/>
                <a:gd name="T55" fmla="*/ 177 h 275"/>
                <a:gd name="T56" fmla="*/ 104 w 305"/>
                <a:gd name="T57" fmla="*/ 180 h 275"/>
                <a:gd name="T58" fmla="*/ 87 w 305"/>
                <a:gd name="T59" fmla="*/ 228 h 275"/>
                <a:gd name="T60" fmla="*/ 266 w 305"/>
                <a:gd name="T61" fmla="*/ 245 h 275"/>
                <a:gd name="T62" fmla="*/ 258 w 305"/>
                <a:gd name="T63" fmla="*/ 248 h 275"/>
                <a:gd name="T64" fmla="*/ 218 w 305"/>
                <a:gd name="T65" fmla="*/ 228 h 275"/>
                <a:gd name="T66" fmla="*/ 201 w 305"/>
                <a:gd name="T67" fmla="*/ 180 h 275"/>
                <a:gd name="T68" fmla="*/ 209 w 305"/>
                <a:gd name="T69" fmla="*/ 177 h 275"/>
                <a:gd name="T70" fmla="*/ 249 w 305"/>
                <a:gd name="T71" fmla="*/ 197 h 275"/>
                <a:gd name="T72" fmla="*/ 266 w 305"/>
                <a:gd name="T73" fmla="*/ 24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5" name="Freeform 235"/>
            <p:cNvSpPr>
              <a:spLocks noEditPoints="1"/>
            </p:cNvSpPr>
            <p:nvPr/>
          </p:nvSpPr>
          <p:spPr bwMode="auto">
            <a:xfrm>
              <a:off x="4965701" y="2097089"/>
              <a:ext cx="258763" cy="65088"/>
            </a:xfrm>
            <a:custGeom>
              <a:avLst/>
              <a:gdLst>
                <a:gd name="T0" fmla="*/ 0 w 163"/>
                <a:gd name="T1" fmla="*/ 0 h 41"/>
                <a:gd name="T2" fmla="*/ 0 w 163"/>
                <a:gd name="T3" fmla="*/ 41 h 41"/>
                <a:gd name="T4" fmla="*/ 163 w 163"/>
                <a:gd name="T5" fmla="*/ 41 h 41"/>
                <a:gd name="T6" fmla="*/ 163 w 163"/>
                <a:gd name="T7" fmla="*/ 0 h 41"/>
                <a:gd name="T8" fmla="*/ 0 w 163"/>
                <a:gd name="T9" fmla="*/ 0 h 41"/>
                <a:gd name="T10" fmla="*/ 23 w 163"/>
                <a:gd name="T11" fmla="*/ 19 h 41"/>
                <a:gd name="T12" fmla="*/ 17 w 163"/>
                <a:gd name="T13" fmla="*/ 19 h 41"/>
                <a:gd name="T14" fmla="*/ 17 w 163"/>
                <a:gd name="T15" fmla="*/ 7 h 41"/>
                <a:gd name="T16" fmla="*/ 23 w 163"/>
                <a:gd name="T17" fmla="*/ 7 h 41"/>
                <a:gd name="T18" fmla="*/ 23 w 163"/>
                <a:gd name="T19" fmla="*/ 19 h 41"/>
                <a:gd name="T20" fmla="*/ 44 w 163"/>
                <a:gd name="T21" fmla="*/ 28 h 41"/>
                <a:gd name="T22" fmla="*/ 37 w 163"/>
                <a:gd name="T23" fmla="*/ 28 h 41"/>
                <a:gd name="T24" fmla="*/ 37 w 163"/>
                <a:gd name="T25" fmla="*/ 7 h 41"/>
                <a:gd name="T26" fmla="*/ 44 w 163"/>
                <a:gd name="T27" fmla="*/ 7 h 41"/>
                <a:gd name="T28" fmla="*/ 44 w 163"/>
                <a:gd name="T29" fmla="*/ 28 h 41"/>
                <a:gd name="T30" fmla="*/ 64 w 163"/>
                <a:gd name="T31" fmla="*/ 19 h 41"/>
                <a:gd name="T32" fmla="*/ 57 w 163"/>
                <a:gd name="T33" fmla="*/ 19 h 41"/>
                <a:gd name="T34" fmla="*/ 57 w 163"/>
                <a:gd name="T35" fmla="*/ 7 h 41"/>
                <a:gd name="T36" fmla="*/ 64 w 163"/>
                <a:gd name="T37" fmla="*/ 7 h 41"/>
                <a:gd name="T38" fmla="*/ 64 w 163"/>
                <a:gd name="T39" fmla="*/ 19 h 41"/>
                <a:gd name="T40" fmla="*/ 85 w 163"/>
                <a:gd name="T41" fmla="*/ 28 h 41"/>
                <a:gd name="T42" fmla="*/ 78 w 163"/>
                <a:gd name="T43" fmla="*/ 28 h 41"/>
                <a:gd name="T44" fmla="*/ 78 w 163"/>
                <a:gd name="T45" fmla="*/ 7 h 41"/>
                <a:gd name="T46" fmla="*/ 85 w 163"/>
                <a:gd name="T47" fmla="*/ 7 h 41"/>
                <a:gd name="T48" fmla="*/ 85 w 163"/>
                <a:gd name="T49" fmla="*/ 28 h 41"/>
                <a:gd name="T50" fmla="*/ 105 w 163"/>
                <a:gd name="T51" fmla="*/ 19 h 41"/>
                <a:gd name="T52" fmla="*/ 98 w 163"/>
                <a:gd name="T53" fmla="*/ 19 h 41"/>
                <a:gd name="T54" fmla="*/ 98 w 163"/>
                <a:gd name="T55" fmla="*/ 7 h 41"/>
                <a:gd name="T56" fmla="*/ 105 w 163"/>
                <a:gd name="T57" fmla="*/ 7 h 41"/>
                <a:gd name="T58" fmla="*/ 105 w 163"/>
                <a:gd name="T59" fmla="*/ 19 h 41"/>
                <a:gd name="T60" fmla="*/ 125 w 163"/>
                <a:gd name="T61" fmla="*/ 28 h 41"/>
                <a:gd name="T62" fmla="*/ 119 w 163"/>
                <a:gd name="T63" fmla="*/ 28 h 41"/>
                <a:gd name="T64" fmla="*/ 119 w 163"/>
                <a:gd name="T65" fmla="*/ 7 h 41"/>
                <a:gd name="T66" fmla="*/ 125 w 163"/>
                <a:gd name="T67" fmla="*/ 7 h 41"/>
                <a:gd name="T68" fmla="*/ 125 w 163"/>
                <a:gd name="T69" fmla="*/ 28 h 41"/>
                <a:gd name="T70" fmla="*/ 146 w 163"/>
                <a:gd name="T71" fmla="*/ 19 h 41"/>
                <a:gd name="T72" fmla="*/ 139 w 163"/>
                <a:gd name="T73" fmla="*/ 19 h 41"/>
                <a:gd name="T74" fmla="*/ 139 w 163"/>
                <a:gd name="T75" fmla="*/ 7 h 41"/>
                <a:gd name="T76" fmla="*/ 146 w 163"/>
                <a:gd name="T77" fmla="*/ 7 h 41"/>
                <a:gd name="T78" fmla="*/ 146 w 163"/>
                <a:gd name="T79"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41">
                  <a:moveTo>
                    <a:pt x="0" y="0"/>
                  </a:moveTo>
                  <a:lnTo>
                    <a:pt x="0" y="41"/>
                  </a:lnTo>
                  <a:lnTo>
                    <a:pt x="163" y="41"/>
                  </a:lnTo>
                  <a:lnTo>
                    <a:pt x="163" y="0"/>
                  </a:lnTo>
                  <a:lnTo>
                    <a:pt x="0" y="0"/>
                  </a:lnTo>
                  <a:close/>
                  <a:moveTo>
                    <a:pt x="23" y="19"/>
                  </a:moveTo>
                  <a:lnTo>
                    <a:pt x="17" y="19"/>
                  </a:lnTo>
                  <a:lnTo>
                    <a:pt x="17" y="7"/>
                  </a:lnTo>
                  <a:lnTo>
                    <a:pt x="23" y="7"/>
                  </a:lnTo>
                  <a:lnTo>
                    <a:pt x="23" y="19"/>
                  </a:lnTo>
                  <a:close/>
                  <a:moveTo>
                    <a:pt x="44" y="28"/>
                  </a:moveTo>
                  <a:lnTo>
                    <a:pt x="37" y="28"/>
                  </a:lnTo>
                  <a:lnTo>
                    <a:pt x="37" y="7"/>
                  </a:lnTo>
                  <a:lnTo>
                    <a:pt x="44" y="7"/>
                  </a:lnTo>
                  <a:lnTo>
                    <a:pt x="44" y="28"/>
                  </a:lnTo>
                  <a:close/>
                  <a:moveTo>
                    <a:pt x="64" y="19"/>
                  </a:moveTo>
                  <a:lnTo>
                    <a:pt x="57" y="19"/>
                  </a:lnTo>
                  <a:lnTo>
                    <a:pt x="57" y="7"/>
                  </a:lnTo>
                  <a:lnTo>
                    <a:pt x="64" y="7"/>
                  </a:lnTo>
                  <a:lnTo>
                    <a:pt x="64" y="19"/>
                  </a:lnTo>
                  <a:close/>
                  <a:moveTo>
                    <a:pt x="85" y="28"/>
                  </a:moveTo>
                  <a:lnTo>
                    <a:pt x="78" y="28"/>
                  </a:lnTo>
                  <a:lnTo>
                    <a:pt x="78" y="7"/>
                  </a:lnTo>
                  <a:lnTo>
                    <a:pt x="85" y="7"/>
                  </a:lnTo>
                  <a:lnTo>
                    <a:pt x="85" y="28"/>
                  </a:lnTo>
                  <a:close/>
                  <a:moveTo>
                    <a:pt x="105" y="19"/>
                  </a:moveTo>
                  <a:lnTo>
                    <a:pt x="98" y="19"/>
                  </a:lnTo>
                  <a:lnTo>
                    <a:pt x="98" y="7"/>
                  </a:lnTo>
                  <a:lnTo>
                    <a:pt x="105" y="7"/>
                  </a:lnTo>
                  <a:lnTo>
                    <a:pt x="105" y="19"/>
                  </a:lnTo>
                  <a:close/>
                  <a:moveTo>
                    <a:pt x="125" y="28"/>
                  </a:moveTo>
                  <a:lnTo>
                    <a:pt x="119" y="28"/>
                  </a:lnTo>
                  <a:lnTo>
                    <a:pt x="119" y="7"/>
                  </a:lnTo>
                  <a:lnTo>
                    <a:pt x="125" y="7"/>
                  </a:lnTo>
                  <a:lnTo>
                    <a:pt x="125" y="28"/>
                  </a:lnTo>
                  <a:close/>
                  <a:moveTo>
                    <a:pt x="146" y="19"/>
                  </a:moveTo>
                  <a:lnTo>
                    <a:pt x="139" y="19"/>
                  </a:lnTo>
                  <a:lnTo>
                    <a:pt x="139" y="7"/>
                  </a:lnTo>
                  <a:lnTo>
                    <a:pt x="146" y="7"/>
                  </a:lnTo>
                  <a:lnTo>
                    <a:pt x="146" y="1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6" name="Freeform 236"/>
            <p:cNvSpPr/>
            <p:nvPr/>
          </p:nvSpPr>
          <p:spPr bwMode="auto">
            <a:xfrm>
              <a:off x="5483226" y="2114551"/>
              <a:ext cx="49213" cy="63500"/>
            </a:xfrm>
            <a:custGeom>
              <a:avLst/>
              <a:gdLst>
                <a:gd name="T0" fmla="*/ 42 w 56"/>
                <a:gd name="T1" fmla="*/ 32 h 72"/>
                <a:gd name="T2" fmla="*/ 30 w 56"/>
                <a:gd name="T3" fmla="*/ 32 h 72"/>
                <a:gd name="T4" fmla="*/ 30 w 56"/>
                <a:gd name="T5" fmla="*/ 11 h 72"/>
                <a:gd name="T6" fmla="*/ 42 w 56"/>
                <a:gd name="T7" fmla="*/ 11 h 72"/>
                <a:gd name="T8" fmla="*/ 42 w 56"/>
                <a:gd name="T9" fmla="*/ 32 h 72"/>
                <a:gd name="T10" fmla="*/ 45 w 56"/>
                <a:gd name="T11" fmla="*/ 30 h 72"/>
                <a:gd name="T12" fmla="*/ 46 w 56"/>
                <a:gd name="T13" fmla="*/ 28 h 72"/>
                <a:gd name="T14" fmla="*/ 52 w 56"/>
                <a:gd name="T15" fmla="*/ 10 h 72"/>
                <a:gd name="T16" fmla="*/ 56 w 56"/>
                <a:gd name="T17" fmla="*/ 0 h 72"/>
                <a:gd name="T18" fmla="*/ 0 w 56"/>
                <a:gd name="T19" fmla="*/ 0 h 72"/>
                <a:gd name="T20" fmla="*/ 0 w 56"/>
                <a:gd name="T21" fmla="*/ 72 h 72"/>
                <a:gd name="T22" fmla="*/ 11 w 56"/>
                <a:gd name="T23" fmla="*/ 72 h 72"/>
                <a:gd name="T24" fmla="*/ 42 w 56"/>
                <a:gd name="T2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72">
                  <a:moveTo>
                    <a:pt x="42" y="32"/>
                  </a:moveTo>
                  <a:cubicBezTo>
                    <a:pt x="30" y="32"/>
                    <a:pt x="30" y="32"/>
                    <a:pt x="30" y="32"/>
                  </a:cubicBezTo>
                  <a:cubicBezTo>
                    <a:pt x="30" y="11"/>
                    <a:pt x="30" y="11"/>
                    <a:pt x="30" y="11"/>
                  </a:cubicBezTo>
                  <a:cubicBezTo>
                    <a:pt x="42" y="11"/>
                    <a:pt x="42" y="11"/>
                    <a:pt x="42" y="11"/>
                  </a:cubicBezTo>
                  <a:cubicBezTo>
                    <a:pt x="42" y="32"/>
                    <a:pt x="42" y="32"/>
                    <a:pt x="42" y="32"/>
                  </a:cubicBezTo>
                  <a:cubicBezTo>
                    <a:pt x="43" y="31"/>
                    <a:pt x="44" y="31"/>
                    <a:pt x="45" y="30"/>
                  </a:cubicBezTo>
                  <a:cubicBezTo>
                    <a:pt x="46" y="28"/>
                    <a:pt x="46" y="28"/>
                    <a:pt x="46" y="28"/>
                  </a:cubicBezTo>
                  <a:cubicBezTo>
                    <a:pt x="52" y="10"/>
                    <a:pt x="52" y="10"/>
                    <a:pt x="52" y="10"/>
                  </a:cubicBezTo>
                  <a:cubicBezTo>
                    <a:pt x="53" y="6"/>
                    <a:pt x="54" y="3"/>
                    <a:pt x="56" y="0"/>
                  </a:cubicBezTo>
                  <a:cubicBezTo>
                    <a:pt x="0" y="0"/>
                    <a:pt x="0" y="0"/>
                    <a:pt x="0" y="0"/>
                  </a:cubicBezTo>
                  <a:cubicBezTo>
                    <a:pt x="0" y="72"/>
                    <a:pt x="0" y="72"/>
                    <a:pt x="0" y="72"/>
                  </a:cubicBezTo>
                  <a:cubicBezTo>
                    <a:pt x="11" y="72"/>
                    <a:pt x="11" y="72"/>
                    <a:pt x="11" y="72"/>
                  </a:cubicBezTo>
                  <a:cubicBezTo>
                    <a:pt x="16" y="55"/>
                    <a:pt x="30" y="41"/>
                    <a:pt x="42" y="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7" name="Freeform 237"/>
            <p:cNvSpPr>
              <a:spLocks noEditPoints="1"/>
            </p:cNvSpPr>
            <p:nvPr/>
          </p:nvSpPr>
          <p:spPr bwMode="auto">
            <a:xfrm>
              <a:off x="5688013" y="2193926"/>
              <a:ext cx="52388" cy="61913"/>
            </a:xfrm>
            <a:custGeom>
              <a:avLst/>
              <a:gdLst>
                <a:gd name="T0" fmla="*/ 11 w 59"/>
                <a:gd name="T1" fmla="*/ 46 h 70"/>
                <a:gd name="T2" fmla="*/ 41 w 59"/>
                <a:gd name="T3" fmla="*/ 70 h 70"/>
                <a:gd name="T4" fmla="*/ 57 w 59"/>
                <a:gd name="T5" fmla="*/ 64 h 70"/>
                <a:gd name="T6" fmla="*/ 59 w 59"/>
                <a:gd name="T7" fmla="*/ 26 h 70"/>
                <a:gd name="T8" fmla="*/ 43 w 59"/>
                <a:gd name="T9" fmla="*/ 0 h 70"/>
                <a:gd name="T10" fmla="*/ 0 w 59"/>
                <a:gd name="T11" fmla="*/ 0 h 70"/>
                <a:gd name="T12" fmla="*/ 11 w 59"/>
                <a:gd name="T13" fmla="*/ 46 h 70"/>
                <a:gd name="T14" fmla="*/ 32 w 59"/>
                <a:gd name="T15" fmla="*/ 27 h 70"/>
                <a:gd name="T16" fmla="*/ 41 w 59"/>
                <a:gd name="T17" fmla="*/ 31 h 70"/>
                <a:gd name="T18" fmla="*/ 38 w 59"/>
                <a:gd name="T19" fmla="*/ 40 h 70"/>
                <a:gd name="T20" fmla="*/ 28 w 59"/>
                <a:gd name="T21" fmla="*/ 37 h 70"/>
                <a:gd name="T22" fmla="*/ 32 w 59"/>
                <a:gd name="T2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70">
                  <a:moveTo>
                    <a:pt x="11" y="46"/>
                  </a:moveTo>
                  <a:cubicBezTo>
                    <a:pt x="21" y="44"/>
                    <a:pt x="33" y="54"/>
                    <a:pt x="41" y="70"/>
                  </a:cubicBezTo>
                  <a:cubicBezTo>
                    <a:pt x="57" y="64"/>
                    <a:pt x="57" y="64"/>
                    <a:pt x="57" y="64"/>
                  </a:cubicBezTo>
                  <a:cubicBezTo>
                    <a:pt x="50" y="47"/>
                    <a:pt x="52" y="31"/>
                    <a:pt x="59" y="26"/>
                  </a:cubicBezTo>
                  <a:cubicBezTo>
                    <a:pt x="43" y="0"/>
                    <a:pt x="43" y="0"/>
                    <a:pt x="43" y="0"/>
                  </a:cubicBezTo>
                  <a:cubicBezTo>
                    <a:pt x="0" y="0"/>
                    <a:pt x="0" y="0"/>
                    <a:pt x="0" y="0"/>
                  </a:cubicBezTo>
                  <a:lnTo>
                    <a:pt x="11" y="46"/>
                  </a:lnTo>
                  <a:close/>
                  <a:moveTo>
                    <a:pt x="32" y="27"/>
                  </a:moveTo>
                  <a:cubicBezTo>
                    <a:pt x="36" y="26"/>
                    <a:pt x="40" y="27"/>
                    <a:pt x="41" y="31"/>
                  </a:cubicBezTo>
                  <a:cubicBezTo>
                    <a:pt x="43" y="35"/>
                    <a:pt x="41" y="39"/>
                    <a:pt x="38" y="40"/>
                  </a:cubicBezTo>
                  <a:cubicBezTo>
                    <a:pt x="34" y="42"/>
                    <a:pt x="30" y="40"/>
                    <a:pt x="28" y="37"/>
                  </a:cubicBezTo>
                  <a:cubicBezTo>
                    <a:pt x="27" y="33"/>
                    <a:pt x="28" y="29"/>
                    <a:pt x="32" y="2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8" name="Freeform 238"/>
            <p:cNvSpPr/>
            <p:nvPr/>
          </p:nvSpPr>
          <p:spPr bwMode="auto">
            <a:xfrm>
              <a:off x="5611813" y="2000251"/>
              <a:ext cx="74613" cy="100013"/>
            </a:xfrm>
            <a:custGeom>
              <a:avLst/>
              <a:gdLst>
                <a:gd name="T0" fmla="*/ 44 w 84"/>
                <a:gd name="T1" fmla="*/ 16 h 110"/>
                <a:gd name="T2" fmla="*/ 16 w 84"/>
                <a:gd name="T3" fmla="*/ 4 h 110"/>
                <a:gd name="T4" fmla="*/ 5 w 84"/>
                <a:gd name="T5" fmla="*/ 32 h 110"/>
                <a:gd name="T6" fmla="*/ 38 w 84"/>
                <a:gd name="T7" fmla="*/ 110 h 110"/>
                <a:gd name="T8" fmla="*/ 84 w 84"/>
                <a:gd name="T9" fmla="*/ 110 h 110"/>
                <a:gd name="T10" fmla="*/ 44 w 84"/>
                <a:gd name="T11" fmla="*/ 16 h 110"/>
              </a:gdLst>
              <a:ahLst/>
              <a:cxnLst>
                <a:cxn ang="0">
                  <a:pos x="T0" y="T1"/>
                </a:cxn>
                <a:cxn ang="0">
                  <a:pos x="T2" y="T3"/>
                </a:cxn>
                <a:cxn ang="0">
                  <a:pos x="T4" y="T5"/>
                </a:cxn>
                <a:cxn ang="0">
                  <a:pos x="T6" y="T7"/>
                </a:cxn>
                <a:cxn ang="0">
                  <a:pos x="T8" y="T9"/>
                </a:cxn>
                <a:cxn ang="0">
                  <a:pos x="T10" y="T11"/>
                </a:cxn>
              </a:cxnLst>
              <a:rect l="0" t="0" r="r" b="b"/>
              <a:pathLst>
                <a:path w="84" h="110">
                  <a:moveTo>
                    <a:pt x="44" y="16"/>
                  </a:moveTo>
                  <a:cubicBezTo>
                    <a:pt x="39" y="5"/>
                    <a:pt x="27" y="0"/>
                    <a:pt x="16" y="4"/>
                  </a:cubicBezTo>
                  <a:cubicBezTo>
                    <a:pt x="5" y="9"/>
                    <a:pt x="0" y="21"/>
                    <a:pt x="5" y="32"/>
                  </a:cubicBezTo>
                  <a:cubicBezTo>
                    <a:pt x="38" y="110"/>
                    <a:pt x="38" y="110"/>
                    <a:pt x="38" y="110"/>
                  </a:cubicBezTo>
                  <a:cubicBezTo>
                    <a:pt x="84" y="110"/>
                    <a:pt x="84" y="110"/>
                    <a:pt x="84" y="110"/>
                  </a:cubicBezTo>
                  <a:lnTo>
                    <a:pt x="44" y="1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49" name="Freeform 239"/>
            <p:cNvSpPr>
              <a:spLocks noEditPoints="1"/>
            </p:cNvSpPr>
            <p:nvPr/>
          </p:nvSpPr>
          <p:spPr bwMode="auto">
            <a:xfrm>
              <a:off x="5589588" y="2114551"/>
              <a:ext cx="152400" cy="63500"/>
            </a:xfrm>
            <a:custGeom>
              <a:avLst/>
              <a:gdLst>
                <a:gd name="T0" fmla="*/ 169 w 169"/>
                <a:gd name="T1" fmla="*/ 72 h 72"/>
                <a:gd name="T2" fmla="*/ 169 w 169"/>
                <a:gd name="T3" fmla="*/ 0 h 72"/>
                <a:gd name="T4" fmla="*/ 12 w 169"/>
                <a:gd name="T5" fmla="*/ 0 h 72"/>
                <a:gd name="T6" fmla="*/ 9 w 169"/>
                <a:gd name="T7" fmla="*/ 9 h 72"/>
                <a:gd name="T8" fmla="*/ 9 w 169"/>
                <a:gd name="T9" fmla="*/ 35 h 72"/>
                <a:gd name="T10" fmla="*/ 2 w 169"/>
                <a:gd name="T11" fmla="*/ 56 h 72"/>
                <a:gd name="T12" fmla="*/ 0 w 169"/>
                <a:gd name="T13" fmla="*/ 61 h 72"/>
                <a:gd name="T14" fmla="*/ 2 w 169"/>
                <a:gd name="T15" fmla="*/ 72 h 72"/>
                <a:gd name="T16" fmla="*/ 169 w 169"/>
                <a:gd name="T17" fmla="*/ 72 h 72"/>
                <a:gd name="T18" fmla="*/ 139 w 169"/>
                <a:gd name="T19" fmla="*/ 11 h 72"/>
                <a:gd name="T20" fmla="*/ 139 w 169"/>
                <a:gd name="T21" fmla="*/ 32 h 72"/>
                <a:gd name="T22" fmla="*/ 127 w 169"/>
                <a:gd name="T23" fmla="*/ 32 h 72"/>
                <a:gd name="T24" fmla="*/ 127 w 169"/>
                <a:gd name="T25" fmla="*/ 11 h 72"/>
                <a:gd name="T26" fmla="*/ 139 w 169"/>
                <a:gd name="T27" fmla="*/ 11 h 72"/>
                <a:gd name="T28" fmla="*/ 31 w 169"/>
                <a:gd name="T29" fmla="*/ 49 h 72"/>
                <a:gd name="T30" fmla="*/ 19 w 169"/>
                <a:gd name="T31" fmla="*/ 49 h 72"/>
                <a:gd name="T32" fmla="*/ 19 w 169"/>
                <a:gd name="T33" fmla="*/ 11 h 72"/>
                <a:gd name="T34" fmla="*/ 31 w 169"/>
                <a:gd name="T35" fmla="*/ 11 h 72"/>
                <a:gd name="T36" fmla="*/ 31 w 169"/>
                <a:gd name="T37" fmla="*/ 49 h 72"/>
                <a:gd name="T38" fmla="*/ 67 w 169"/>
                <a:gd name="T39" fmla="*/ 32 h 72"/>
                <a:gd name="T40" fmla="*/ 55 w 169"/>
                <a:gd name="T41" fmla="*/ 32 h 72"/>
                <a:gd name="T42" fmla="*/ 55 w 169"/>
                <a:gd name="T43" fmla="*/ 11 h 72"/>
                <a:gd name="T44" fmla="*/ 67 w 169"/>
                <a:gd name="T45" fmla="*/ 11 h 72"/>
                <a:gd name="T46" fmla="*/ 67 w 169"/>
                <a:gd name="T47" fmla="*/ 32 h 72"/>
                <a:gd name="T48" fmla="*/ 103 w 169"/>
                <a:gd name="T49" fmla="*/ 49 h 72"/>
                <a:gd name="T50" fmla="*/ 91 w 169"/>
                <a:gd name="T51" fmla="*/ 49 h 72"/>
                <a:gd name="T52" fmla="*/ 91 w 169"/>
                <a:gd name="T53" fmla="*/ 11 h 72"/>
                <a:gd name="T54" fmla="*/ 103 w 169"/>
                <a:gd name="T55" fmla="*/ 11 h 72"/>
                <a:gd name="T56" fmla="*/ 103 w 169"/>
                <a:gd name="T5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72">
                  <a:moveTo>
                    <a:pt x="169" y="72"/>
                  </a:moveTo>
                  <a:cubicBezTo>
                    <a:pt x="169" y="0"/>
                    <a:pt x="169" y="0"/>
                    <a:pt x="169" y="0"/>
                  </a:cubicBezTo>
                  <a:cubicBezTo>
                    <a:pt x="12" y="0"/>
                    <a:pt x="12" y="0"/>
                    <a:pt x="12" y="0"/>
                  </a:cubicBezTo>
                  <a:cubicBezTo>
                    <a:pt x="9" y="9"/>
                    <a:pt x="9" y="9"/>
                    <a:pt x="9" y="9"/>
                  </a:cubicBezTo>
                  <a:cubicBezTo>
                    <a:pt x="11" y="17"/>
                    <a:pt x="12" y="26"/>
                    <a:pt x="9" y="35"/>
                  </a:cubicBezTo>
                  <a:cubicBezTo>
                    <a:pt x="2" y="56"/>
                    <a:pt x="2" y="56"/>
                    <a:pt x="2" y="56"/>
                  </a:cubicBezTo>
                  <a:cubicBezTo>
                    <a:pt x="0" y="61"/>
                    <a:pt x="0" y="61"/>
                    <a:pt x="0" y="61"/>
                  </a:cubicBezTo>
                  <a:cubicBezTo>
                    <a:pt x="1" y="65"/>
                    <a:pt x="2" y="68"/>
                    <a:pt x="2" y="72"/>
                  </a:cubicBezTo>
                  <a:lnTo>
                    <a:pt x="169" y="72"/>
                  </a:lnTo>
                  <a:close/>
                  <a:moveTo>
                    <a:pt x="139" y="11"/>
                  </a:moveTo>
                  <a:cubicBezTo>
                    <a:pt x="139" y="32"/>
                    <a:pt x="139" y="32"/>
                    <a:pt x="139" y="32"/>
                  </a:cubicBezTo>
                  <a:cubicBezTo>
                    <a:pt x="127" y="32"/>
                    <a:pt x="127" y="32"/>
                    <a:pt x="127" y="32"/>
                  </a:cubicBezTo>
                  <a:cubicBezTo>
                    <a:pt x="127" y="11"/>
                    <a:pt x="127" y="11"/>
                    <a:pt x="127" y="11"/>
                  </a:cubicBezTo>
                  <a:lnTo>
                    <a:pt x="139" y="11"/>
                  </a:lnTo>
                  <a:close/>
                  <a:moveTo>
                    <a:pt x="31" y="49"/>
                  </a:moveTo>
                  <a:cubicBezTo>
                    <a:pt x="19" y="49"/>
                    <a:pt x="19" y="49"/>
                    <a:pt x="19" y="49"/>
                  </a:cubicBezTo>
                  <a:cubicBezTo>
                    <a:pt x="19" y="11"/>
                    <a:pt x="19" y="11"/>
                    <a:pt x="19" y="11"/>
                  </a:cubicBezTo>
                  <a:cubicBezTo>
                    <a:pt x="31" y="11"/>
                    <a:pt x="31" y="11"/>
                    <a:pt x="31" y="11"/>
                  </a:cubicBezTo>
                  <a:lnTo>
                    <a:pt x="31" y="49"/>
                  </a:lnTo>
                  <a:close/>
                  <a:moveTo>
                    <a:pt x="67" y="32"/>
                  </a:moveTo>
                  <a:cubicBezTo>
                    <a:pt x="55" y="32"/>
                    <a:pt x="55" y="32"/>
                    <a:pt x="55" y="32"/>
                  </a:cubicBezTo>
                  <a:cubicBezTo>
                    <a:pt x="55" y="11"/>
                    <a:pt x="55" y="11"/>
                    <a:pt x="55" y="11"/>
                  </a:cubicBezTo>
                  <a:cubicBezTo>
                    <a:pt x="67" y="11"/>
                    <a:pt x="67" y="11"/>
                    <a:pt x="67" y="11"/>
                  </a:cubicBezTo>
                  <a:lnTo>
                    <a:pt x="67" y="32"/>
                  </a:lnTo>
                  <a:close/>
                  <a:moveTo>
                    <a:pt x="103" y="49"/>
                  </a:moveTo>
                  <a:cubicBezTo>
                    <a:pt x="91" y="49"/>
                    <a:pt x="91" y="49"/>
                    <a:pt x="91" y="49"/>
                  </a:cubicBezTo>
                  <a:cubicBezTo>
                    <a:pt x="91" y="11"/>
                    <a:pt x="91" y="11"/>
                    <a:pt x="91" y="11"/>
                  </a:cubicBezTo>
                  <a:cubicBezTo>
                    <a:pt x="103" y="11"/>
                    <a:pt x="103" y="11"/>
                    <a:pt x="103" y="11"/>
                  </a:cubicBezTo>
                  <a:lnTo>
                    <a:pt x="103" y="4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0" name="Freeform 240"/>
            <p:cNvSpPr/>
            <p:nvPr/>
          </p:nvSpPr>
          <p:spPr bwMode="auto">
            <a:xfrm>
              <a:off x="5486401" y="2152651"/>
              <a:ext cx="100013" cy="103188"/>
            </a:xfrm>
            <a:custGeom>
              <a:avLst/>
              <a:gdLst>
                <a:gd name="T0" fmla="*/ 94 w 110"/>
                <a:gd name="T1" fmla="*/ 18 h 114"/>
                <a:gd name="T2" fmla="*/ 95 w 110"/>
                <a:gd name="T3" fmla="*/ 17 h 114"/>
                <a:gd name="T4" fmla="*/ 63 w 110"/>
                <a:gd name="T5" fmla="*/ 0 h 114"/>
                <a:gd name="T6" fmla="*/ 55 w 110"/>
                <a:gd name="T7" fmla="*/ 0 h 114"/>
                <a:gd name="T8" fmla="*/ 24 w 110"/>
                <a:gd name="T9" fmla="*/ 53 h 114"/>
                <a:gd name="T10" fmla="*/ 2 w 110"/>
                <a:gd name="T11" fmla="*/ 98 h 114"/>
                <a:gd name="T12" fmla="*/ 32 w 110"/>
                <a:gd name="T13" fmla="*/ 112 h 114"/>
                <a:gd name="T14" fmla="*/ 42 w 110"/>
                <a:gd name="T15" fmla="*/ 109 h 114"/>
                <a:gd name="T16" fmla="*/ 94 w 110"/>
                <a:gd name="T1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4">
                  <a:moveTo>
                    <a:pt x="94" y="18"/>
                  </a:moveTo>
                  <a:cubicBezTo>
                    <a:pt x="95" y="17"/>
                    <a:pt x="95" y="17"/>
                    <a:pt x="95" y="17"/>
                  </a:cubicBezTo>
                  <a:cubicBezTo>
                    <a:pt x="86" y="5"/>
                    <a:pt x="74" y="1"/>
                    <a:pt x="63" y="0"/>
                  </a:cubicBezTo>
                  <a:cubicBezTo>
                    <a:pt x="60" y="0"/>
                    <a:pt x="57" y="0"/>
                    <a:pt x="55" y="0"/>
                  </a:cubicBezTo>
                  <a:cubicBezTo>
                    <a:pt x="47" y="4"/>
                    <a:pt x="16" y="25"/>
                    <a:pt x="24" y="53"/>
                  </a:cubicBezTo>
                  <a:cubicBezTo>
                    <a:pt x="35" y="91"/>
                    <a:pt x="8" y="95"/>
                    <a:pt x="2" y="98"/>
                  </a:cubicBezTo>
                  <a:cubicBezTo>
                    <a:pt x="0" y="99"/>
                    <a:pt x="11" y="114"/>
                    <a:pt x="32" y="112"/>
                  </a:cubicBezTo>
                  <a:cubicBezTo>
                    <a:pt x="35" y="111"/>
                    <a:pt x="38" y="110"/>
                    <a:pt x="42" y="109"/>
                  </a:cubicBezTo>
                  <a:cubicBezTo>
                    <a:pt x="69" y="99"/>
                    <a:pt x="110" y="63"/>
                    <a:pt x="94" y="1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1" name="Freeform 241"/>
            <p:cNvSpPr/>
            <p:nvPr/>
          </p:nvSpPr>
          <p:spPr bwMode="auto">
            <a:xfrm>
              <a:off x="5540376" y="2001839"/>
              <a:ext cx="76200" cy="157163"/>
            </a:xfrm>
            <a:custGeom>
              <a:avLst/>
              <a:gdLst>
                <a:gd name="T0" fmla="*/ 18 w 84"/>
                <a:gd name="T1" fmla="*/ 126 h 174"/>
                <a:gd name="T2" fmla="*/ 5 w 84"/>
                <a:gd name="T3" fmla="*/ 140 h 174"/>
                <a:gd name="T4" fmla="*/ 0 w 84"/>
                <a:gd name="T5" fmla="*/ 157 h 174"/>
                <a:gd name="T6" fmla="*/ 5 w 84"/>
                <a:gd name="T7" fmla="*/ 158 h 174"/>
                <a:gd name="T8" fmla="*/ 39 w 84"/>
                <a:gd name="T9" fmla="*/ 174 h 174"/>
                <a:gd name="T10" fmla="*/ 46 w 84"/>
                <a:gd name="T11" fmla="*/ 153 h 174"/>
                <a:gd name="T12" fmla="*/ 43 w 84"/>
                <a:gd name="T13" fmla="*/ 134 h 174"/>
                <a:gd name="T14" fmla="*/ 82 w 84"/>
                <a:gd name="T15" fmla="*/ 17 h 174"/>
                <a:gd name="T16" fmla="*/ 73 w 84"/>
                <a:gd name="T17" fmla="*/ 1 h 174"/>
                <a:gd name="T18" fmla="*/ 68 w 84"/>
                <a:gd name="T19" fmla="*/ 0 h 174"/>
                <a:gd name="T20" fmla="*/ 57 w 84"/>
                <a:gd name="T21" fmla="*/ 9 h 174"/>
                <a:gd name="T22" fmla="*/ 18 w 84"/>
                <a:gd name="T23"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4">
                  <a:moveTo>
                    <a:pt x="18" y="126"/>
                  </a:moveTo>
                  <a:cubicBezTo>
                    <a:pt x="13" y="128"/>
                    <a:pt x="8" y="133"/>
                    <a:pt x="5" y="140"/>
                  </a:cubicBezTo>
                  <a:cubicBezTo>
                    <a:pt x="0" y="157"/>
                    <a:pt x="0" y="157"/>
                    <a:pt x="0" y="157"/>
                  </a:cubicBezTo>
                  <a:cubicBezTo>
                    <a:pt x="1" y="157"/>
                    <a:pt x="3" y="158"/>
                    <a:pt x="5" y="158"/>
                  </a:cubicBezTo>
                  <a:cubicBezTo>
                    <a:pt x="16" y="158"/>
                    <a:pt x="29" y="163"/>
                    <a:pt x="39" y="174"/>
                  </a:cubicBezTo>
                  <a:cubicBezTo>
                    <a:pt x="46" y="153"/>
                    <a:pt x="46" y="153"/>
                    <a:pt x="46" y="153"/>
                  </a:cubicBezTo>
                  <a:cubicBezTo>
                    <a:pt x="48" y="146"/>
                    <a:pt x="47" y="140"/>
                    <a:pt x="43" y="134"/>
                  </a:cubicBezTo>
                  <a:cubicBezTo>
                    <a:pt x="82" y="17"/>
                    <a:pt x="82" y="17"/>
                    <a:pt x="82" y="17"/>
                  </a:cubicBezTo>
                  <a:cubicBezTo>
                    <a:pt x="84" y="10"/>
                    <a:pt x="80" y="3"/>
                    <a:pt x="73" y="1"/>
                  </a:cubicBezTo>
                  <a:cubicBezTo>
                    <a:pt x="72" y="0"/>
                    <a:pt x="70" y="0"/>
                    <a:pt x="68" y="0"/>
                  </a:cubicBezTo>
                  <a:cubicBezTo>
                    <a:pt x="63" y="1"/>
                    <a:pt x="59" y="4"/>
                    <a:pt x="57" y="9"/>
                  </a:cubicBezTo>
                  <a:lnTo>
                    <a:pt x="18" y="12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2" name="Freeform 242"/>
            <p:cNvSpPr>
              <a:spLocks noEditPoints="1"/>
            </p:cNvSpPr>
            <p:nvPr/>
          </p:nvSpPr>
          <p:spPr bwMode="auto">
            <a:xfrm>
              <a:off x="6518276" y="2000251"/>
              <a:ext cx="260350" cy="258763"/>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3" name="Freeform 243"/>
            <p:cNvSpPr>
              <a:spLocks noEditPoints="1"/>
            </p:cNvSpPr>
            <p:nvPr/>
          </p:nvSpPr>
          <p:spPr bwMode="auto">
            <a:xfrm>
              <a:off x="4965701" y="4592639"/>
              <a:ext cx="257175" cy="258763"/>
            </a:xfrm>
            <a:custGeom>
              <a:avLst/>
              <a:gdLst>
                <a:gd name="T0" fmla="*/ 0 w 162"/>
                <a:gd name="T1" fmla="*/ 0 h 163"/>
                <a:gd name="T2" fmla="*/ 0 w 162"/>
                <a:gd name="T3" fmla="*/ 163 h 163"/>
                <a:gd name="T4" fmla="*/ 162 w 162"/>
                <a:gd name="T5" fmla="*/ 163 h 163"/>
                <a:gd name="T6" fmla="*/ 162 w 162"/>
                <a:gd name="T7" fmla="*/ 0 h 163"/>
                <a:gd name="T8" fmla="*/ 0 w 162"/>
                <a:gd name="T9" fmla="*/ 0 h 163"/>
                <a:gd name="T10" fmla="*/ 13 w 162"/>
                <a:gd name="T11" fmla="*/ 13 h 163"/>
                <a:gd name="T12" fmla="*/ 149 w 162"/>
                <a:gd name="T13" fmla="*/ 13 h 163"/>
                <a:gd name="T14" fmla="*/ 149 w 162"/>
                <a:gd name="T15" fmla="*/ 104 h 163"/>
                <a:gd name="T16" fmla="*/ 104 w 162"/>
                <a:gd name="T17" fmla="*/ 149 h 163"/>
                <a:gd name="T18" fmla="*/ 13 w 162"/>
                <a:gd name="T19" fmla="*/ 149 h 163"/>
                <a:gd name="T20" fmla="*/ 13 w 162"/>
                <a:gd name="T21" fmla="*/ 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63">
                  <a:moveTo>
                    <a:pt x="0" y="0"/>
                  </a:moveTo>
                  <a:lnTo>
                    <a:pt x="0" y="163"/>
                  </a:lnTo>
                  <a:lnTo>
                    <a:pt x="162" y="163"/>
                  </a:lnTo>
                  <a:lnTo>
                    <a:pt x="162" y="0"/>
                  </a:lnTo>
                  <a:lnTo>
                    <a:pt x="0" y="0"/>
                  </a:lnTo>
                  <a:close/>
                  <a:moveTo>
                    <a:pt x="13" y="13"/>
                  </a:moveTo>
                  <a:lnTo>
                    <a:pt x="149" y="13"/>
                  </a:lnTo>
                  <a:lnTo>
                    <a:pt x="149" y="104"/>
                  </a:lnTo>
                  <a:lnTo>
                    <a:pt x="104" y="149"/>
                  </a:lnTo>
                  <a:lnTo>
                    <a:pt x="13" y="149"/>
                  </a:lnTo>
                  <a:lnTo>
                    <a:pt x="13" y="1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4" name="Rectangle 244"/>
            <p:cNvSpPr>
              <a:spLocks noChangeArrowheads="1"/>
            </p:cNvSpPr>
            <p:nvPr/>
          </p:nvSpPr>
          <p:spPr bwMode="auto">
            <a:xfrm>
              <a:off x="5018088" y="4657726"/>
              <a:ext cx="150813" cy="174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55" name="Rectangle 245"/>
            <p:cNvSpPr>
              <a:spLocks noChangeArrowheads="1"/>
            </p:cNvSpPr>
            <p:nvPr/>
          </p:nvSpPr>
          <p:spPr bwMode="auto">
            <a:xfrm>
              <a:off x="5018088" y="4710114"/>
              <a:ext cx="150813" cy="174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56" name="Rectangle 246"/>
            <p:cNvSpPr>
              <a:spLocks noChangeArrowheads="1"/>
            </p:cNvSpPr>
            <p:nvPr/>
          </p:nvSpPr>
          <p:spPr bwMode="auto">
            <a:xfrm>
              <a:off x="5018088" y="4764089"/>
              <a:ext cx="90488" cy="174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57" name="Freeform 247"/>
            <p:cNvSpPr>
              <a:spLocks noEditPoints="1"/>
            </p:cNvSpPr>
            <p:nvPr/>
          </p:nvSpPr>
          <p:spPr bwMode="auto">
            <a:xfrm>
              <a:off x="7710488" y="2149476"/>
              <a:ext cx="106363" cy="109538"/>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8" name="Freeform 248"/>
            <p:cNvSpPr/>
            <p:nvPr/>
          </p:nvSpPr>
          <p:spPr bwMode="auto">
            <a:xfrm>
              <a:off x="7556501" y="1998664"/>
              <a:ext cx="136525" cy="134938"/>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59" name="Freeform 249"/>
            <p:cNvSpPr/>
            <p:nvPr/>
          </p:nvSpPr>
          <p:spPr bwMode="auto">
            <a:xfrm>
              <a:off x="7573963" y="1998664"/>
              <a:ext cx="257175" cy="26035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0" name="Freeform 250"/>
            <p:cNvSpPr>
              <a:spLocks noEditPoints="1"/>
            </p:cNvSpPr>
            <p:nvPr/>
          </p:nvSpPr>
          <p:spPr bwMode="auto">
            <a:xfrm>
              <a:off x="3384551" y="5103814"/>
              <a:ext cx="282575" cy="268288"/>
            </a:xfrm>
            <a:custGeom>
              <a:avLst/>
              <a:gdLst>
                <a:gd name="T0" fmla="*/ 313 w 313"/>
                <a:gd name="T1" fmla="*/ 8 h 297"/>
                <a:gd name="T2" fmla="*/ 206 w 313"/>
                <a:gd name="T3" fmla="*/ 13 h 297"/>
                <a:gd name="T4" fmla="*/ 61 w 313"/>
                <a:gd name="T5" fmla="*/ 45 h 297"/>
                <a:gd name="T6" fmla="*/ 61 w 313"/>
                <a:gd name="T7" fmla="*/ 225 h 297"/>
                <a:gd name="T8" fmla="*/ 25 w 313"/>
                <a:gd name="T9" fmla="*/ 278 h 297"/>
                <a:gd name="T10" fmla="*/ 38 w 313"/>
                <a:gd name="T11" fmla="*/ 297 h 297"/>
                <a:gd name="T12" fmla="*/ 91 w 313"/>
                <a:gd name="T13" fmla="*/ 254 h 297"/>
                <a:gd name="T14" fmla="*/ 169 w 313"/>
                <a:gd name="T15" fmla="*/ 285 h 297"/>
                <a:gd name="T16" fmla="*/ 310 w 313"/>
                <a:gd name="T17" fmla="*/ 162 h 297"/>
                <a:gd name="T18" fmla="*/ 313 w 313"/>
                <a:gd name="T19" fmla="*/ 8 h 297"/>
                <a:gd name="T20" fmla="*/ 267 w 313"/>
                <a:gd name="T21" fmla="*/ 63 h 297"/>
                <a:gd name="T22" fmla="*/ 192 w 313"/>
                <a:gd name="T23" fmla="*/ 136 h 297"/>
                <a:gd name="T24" fmla="*/ 101 w 313"/>
                <a:gd name="T25" fmla="*/ 222 h 297"/>
                <a:gd name="T26" fmla="*/ 98 w 313"/>
                <a:gd name="T27" fmla="*/ 223 h 297"/>
                <a:gd name="T28" fmla="*/ 95 w 313"/>
                <a:gd name="T29" fmla="*/ 222 h 297"/>
                <a:gd name="T30" fmla="*/ 95 w 313"/>
                <a:gd name="T31" fmla="*/ 217 h 297"/>
                <a:gd name="T32" fmla="*/ 172 w 313"/>
                <a:gd name="T33" fmla="*/ 116 h 297"/>
                <a:gd name="T34" fmla="*/ 263 w 313"/>
                <a:gd name="T35" fmla="*/ 56 h 297"/>
                <a:gd name="T36" fmla="*/ 268 w 313"/>
                <a:gd name="T37" fmla="*/ 58 h 297"/>
                <a:gd name="T38" fmla="*/ 267 w 313"/>
                <a:gd name="T39" fmla="*/ 6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297">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1" name="Freeform 251"/>
            <p:cNvSpPr>
              <a:spLocks noEditPoints="1"/>
            </p:cNvSpPr>
            <p:nvPr/>
          </p:nvSpPr>
          <p:spPr bwMode="auto">
            <a:xfrm>
              <a:off x="3914776" y="5119689"/>
              <a:ext cx="271463" cy="2540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2" name="Freeform 252"/>
            <p:cNvSpPr>
              <a:spLocks noEditPoints="1"/>
            </p:cNvSpPr>
            <p:nvPr/>
          </p:nvSpPr>
          <p:spPr bwMode="auto">
            <a:xfrm>
              <a:off x="6107113" y="2114551"/>
              <a:ext cx="73025" cy="65088"/>
            </a:xfrm>
            <a:custGeom>
              <a:avLst/>
              <a:gdLst>
                <a:gd name="T0" fmla="*/ 61 w 80"/>
                <a:gd name="T1" fmla="*/ 32 h 72"/>
                <a:gd name="T2" fmla="*/ 56 w 80"/>
                <a:gd name="T3" fmla="*/ 32 h 72"/>
                <a:gd name="T4" fmla="*/ 56 w 80"/>
                <a:gd name="T5" fmla="*/ 11 h 72"/>
                <a:gd name="T6" fmla="*/ 57 w 80"/>
                <a:gd name="T7" fmla="*/ 11 h 72"/>
                <a:gd name="T8" fmla="*/ 52 w 80"/>
                <a:gd name="T9" fmla="*/ 0 h 72"/>
                <a:gd name="T10" fmla="*/ 37 w 80"/>
                <a:gd name="T11" fmla="*/ 0 h 72"/>
                <a:gd name="T12" fmla="*/ 37 w 80"/>
                <a:gd name="T13" fmla="*/ 0 h 72"/>
                <a:gd name="T14" fmla="*/ 12 w 80"/>
                <a:gd name="T15" fmla="*/ 0 h 72"/>
                <a:gd name="T16" fmla="*/ 9 w 80"/>
                <a:gd name="T17" fmla="*/ 9 h 72"/>
                <a:gd name="T18" fmla="*/ 9 w 80"/>
                <a:gd name="T19" fmla="*/ 34 h 72"/>
                <a:gd name="T20" fmla="*/ 2 w 80"/>
                <a:gd name="T21" fmla="*/ 55 h 72"/>
                <a:gd name="T22" fmla="*/ 0 w 80"/>
                <a:gd name="T23" fmla="*/ 61 h 72"/>
                <a:gd name="T24" fmla="*/ 2 w 80"/>
                <a:gd name="T25" fmla="*/ 71 h 72"/>
                <a:gd name="T26" fmla="*/ 44 w 80"/>
                <a:gd name="T27" fmla="*/ 71 h 72"/>
                <a:gd name="T28" fmla="*/ 44 w 80"/>
                <a:gd name="T29" fmla="*/ 72 h 72"/>
                <a:gd name="T30" fmla="*/ 80 w 80"/>
                <a:gd name="T31" fmla="*/ 72 h 72"/>
                <a:gd name="T32" fmla="*/ 63 w 80"/>
                <a:gd name="T33" fmla="*/ 35 h 72"/>
                <a:gd name="T34" fmla="*/ 61 w 80"/>
                <a:gd name="T35" fmla="*/ 32 h 72"/>
                <a:gd name="T36" fmla="*/ 31 w 80"/>
                <a:gd name="T37" fmla="*/ 49 h 72"/>
                <a:gd name="T38" fmla="*/ 19 w 80"/>
                <a:gd name="T39" fmla="*/ 49 h 72"/>
                <a:gd name="T40" fmla="*/ 19 w 80"/>
                <a:gd name="T41" fmla="*/ 11 h 72"/>
                <a:gd name="T42" fmla="*/ 31 w 80"/>
                <a:gd name="T43" fmla="*/ 11 h 72"/>
                <a:gd name="T44" fmla="*/ 31 w 80"/>
                <a:gd name="T45"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2">
                  <a:moveTo>
                    <a:pt x="61" y="32"/>
                  </a:moveTo>
                  <a:cubicBezTo>
                    <a:pt x="56" y="32"/>
                    <a:pt x="56" y="32"/>
                    <a:pt x="56" y="32"/>
                  </a:cubicBezTo>
                  <a:cubicBezTo>
                    <a:pt x="56" y="11"/>
                    <a:pt x="56" y="11"/>
                    <a:pt x="56" y="11"/>
                  </a:cubicBezTo>
                  <a:cubicBezTo>
                    <a:pt x="57" y="11"/>
                    <a:pt x="57" y="11"/>
                    <a:pt x="57" y="11"/>
                  </a:cubicBezTo>
                  <a:cubicBezTo>
                    <a:pt x="52" y="0"/>
                    <a:pt x="52" y="0"/>
                    <a:pt x="52" y="0"/>
                  </a:cubicBezTo>
                  <a:cubicBezTo>
                    <a:pt x="37" y="0"/>
                    <a:pt x="37" y="0"/>
                    <a:pt x="37" y="0"/>
                  </a:cubicBezTo>
                  <a:cubicBezTo>
                    <a:pt x="37" y="0"/>
                    <a:pt x="37" y="0"/>
                    <a:pt x="37" y="0"/>
                  </a:cubicBezTo>
                  <a:cubicBezTo>
                    <a:pt x="12" y="0"/>
                    <a:pt x="12" y="0"/>
                    <a:pt x="12" y="0"/>
                  </a:cubicBezTo>
                  <a:cubicBezTo>
                    <a:pt x="9" y="9"/>
                    <a:pt x="9" y="9"/>
                    <a:pt x="9" y="9"/>
                  </a:cubicBezTo>
                  <a:cubicBezTo>
                    <a:pt x="12" y="17"/>
                    <a:pt x="12" y="26"/>
                    <a:pt x="9" y="34"/>
                  </a:cubicBezTo>
                  <a:cubicBezTo>
                    <a:pt x="2" y="55"/>
                    <a:pt x="2" y="55"/>
                    <a:pt x="2" y="55"/>
                  </a:cubicBezTo>
                  <a:cubicBezTo>
                    <a:pt x="0" y="61"/>
                    <a:pt x="0" y="61"/>
                    <a:pt x="0" y="61"/>
                  </a:cubicBezTo>
                  <a:cubicBezTo>
                    <a:pt x="1" y="64"/>
                    <a:pt x="2" y="68"/>
                    <a:pt x="2" y="71"/>
                  </a:cubicBezTo>
                  <a:cubicBezTo>
                    <a:pt x="44" y="71"/>
                    <a:pt x="44" y="71"/>
                    <a:pt x="44" y="71"/>
                  </a:cubicBezTo>
                  <a:cubicBezTo>
                    <a:pt x="44" y="72"/>
                    <a:pt x="44" y="72"/>
                    <a:pt x="44" y="72"/>
                  </a:cubicBezTo>
                  <a:cubicBezTo>
                    <a:pt x="80" y="72"/>
                    <a:pt x="80" y="72"/>
                    <a:pt x="80" y="72"/>
                  </a:cubicBezTo>
                  <a:cubicBezTo>
                    <a:pt x="63" y="35"/>
                    <a:pt x="63" y="35"/>
                    <a:pt x="63" y="35"/>
                  </a:cubicBezTo>
                  <a:lnTo>
                    <a:pt x="61" y="32"/>
                  </a:lnTo>
                  <a:close/>
                  <a:moveTo>
                    <a:pt x="31" y="49"/>
                  </a:moveTo>
                  <a:cubicBezTo>
                    <a:pt x="19" y="49"/>
                    <a:pt x="19" y="49"/>
                    <a:pt x="19" y="49"/>
                  </a:cubicBezTo>
                  <a:cubicBezTo>
                    <a:pt x="19" y="11"/>
                    <a:pt x="19" y="11"/>
                    <a:pt x="19" y="11"/>
                  </a:cubicBezTo>
                  <a:cubicBezTo>
                    <a:pt x="31" y="11"/>
                    <a:pt x="31" y="11"/>
                    <a:pt x="31" y="11"/>
                  </a:cubicBezTo>
                  <a:lnTo>
                    <a:pt x="31" y="4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3" name="Freeform 253"/>
            <p:cNvSpPr/>
            <p:nvPr/>
          </p:nvSpPr>
          <p:spPr bwMode="auto">
            <a:xfrm>
              <a:off x="6230938" y="2114551"/>
              <a:ext cx="30163" cy="65088"/>
            </a:xfrm>
            <a:custGeom>
              <a:avLst/>
              <a:gdLst>
                <a:gd name="T0" fmla="*/ 13 w 19"/>
                <a:gd name="T1" fmla="*/ 26 h 41"/>
                <a:gd name="T2" fmla="*/ 17 w 19"/>
                <a:gd name="T3" fmla="*/ 35 h 41"/>
                <a:gd name="T4" fmla="*/ 13 w 19"/>
                <a:gd name="T5" fmla="*/ 37 h 41"/>
                <a:gd name="T6" fmla="*/ 16 w 19"/>
                <a:gd name="T7" fmla="*/ 41 h 41"/>
                <a:gd name="T8" fmla="*/ 19 w 19"/>
                <a:gd name="T9" fmla="*/ 41 h 41"/>
                <a:gd name="T10" fmla="*/ 19 w 19"/>
                <a:gd name="T11" fmla="*/ 0 h 41"/>
                <a:gd name="T12" fmla="*/ 0 w 19"/>
                <a:gd name="T13" fmla="*/ 0 h 41"/>
                <a:gd name="T14" fmla="*/ 0 w 19"/>
                <a:gd name="T15" fmla="*/ 0 h 41"/>
                <a:gd name="T16" fmla="*/ 13 w 19"/>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13" y="26"/>
                  </a:moveTo>
                  <a:lnTo>
                    <a:pt x="17" y="35"/>
                  </a:lnTo>
                  <a:lnTo>
                    <a:pt x="13" y="37"/>
                  </a:lnTo>
                  <a:lnTo>
                    <a:pt x="16" y="41"/>
                  </a:lnTo>
                  <a:lnTo>
                    <a:pt x="19" y="41"/>
                  </a:lnTo>
                  <a:lnTo>
                    <a:pt x="19" y="0"/>
                  </a:lnTo>
                  <a:lnTo>
                    <a:pt x="0" y="0"/>
                  </a:lnTo>
                  <a:lnTo>
                    <a:pt x="0" y="0"/>
                  </a:lnTo>
                  <a:lnTo>
                    <a:pt x="13" y="2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4" name="Freeform 254"/>
            <p:cNvSpPr>
              <a:spLocks noEditPoints="1"/>
            </p:cNvSpPr>
            <p:nvPr/>
          </p:nvSpPr>
          <p:spPr bwMode="auto">
            <a:xfrm>
              <a:off x="6208713" y="2178051"/>
              <a:ext cx="52388" cy="73025"/>
            </a:xfrm>
            <a:custGeom>
              <a:avLst/>
              <a:gdLst>
                <a:gd name="T0" fmla="*/ 58 w 58"/>
                <a:gd name="T1" fmla="*/ 38 h 81"/>
                <a:gd name="T2" fmla="*/ 34 w 58"/>
                <a:gd name="T3" fmla="*/ 0 h 81"/>
                <a:gd name="T4" fmla="*/ 0 w 58"/>
                <a:gd name="T5" fmla="*/ 16 h 81"/>
                <a:gd name="T6" fmla="*/ 12 w 58"/>
                <a:gd name="T7" fmla="*/ 59 h 81"/>
                <a:gd name="T8" fmla="*/ 16 w 58"/>
                <a:gd name="T9" fmla="*/ 58 h 81"/>
                <a:gd name="T10" fmla="*/ 42 w 58"/>
                <a:gd name="T11" fmla="*/ 81 h 81"/>
                <a:gd name="T12" fmla="*/ 57 w 58"/>
                <a:gd name="T13" fmla="*/ 74 h 81"/>
                <a:gd name="T14" fmla="*/ 58 w 58"/>
                <a:gd name="T15" fmla="*/ 38 h 81"/>
                <a:gd name="T16" fmla="*/ 38 w 58"/>
                <a:gd name="T17" fmla="*/ 53 h 81"/>
                <a:gd name="T18" fmla="*/ 35 w 58"/>
                <a:gd name="T19" fmla="*/ 53 h 81"/>
                <a:gd name="T20" fmla="*/ 28 w 58"/>
                <a:gd name="T21" fmla="*/ 49 h 81"/>
                <a:gd name="T22" fmla="*/ 32 w 58"/>
                <a:gd name="T23" fmla="*/ 40 h 81"/>
                <a:gd name="T24" fmla="*/ 35 w 58"/>
                <a:gd name="T25" fmla="*/ 39 h 81"/>
                <a:gd name="T26" fmla="*/ 41 w 58"/>
                <a:gd name="T27" fmla="*/ 43 h 81"/>
                <a:gd name="T28" fmla="*/ 38 w 58"/>
                <a:gd name="T2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1">
                  <a:moveTo>
                    <a:pt x="58" y="38"/>
                  </a:moveTo>
                  <a:cubicBezTo>
                    <a:pt x="34" y="0"/>
                    <a:pt x="34" y="0"/>
                    <a:pt x="34" y="0"/>
                  </a:cubicBezTo>
                  <a:cubicBezTo>
                    <a:pt x="0" y="16"/>
                    <a:pt x="0" y="16"/>
                    <a:pt x="0" y="16"/>
                  </a:cubicBezTo>
                  <a:cubicBezTo>
                    <a:pt x="12" y="59"/>
                    <a:pt x="12" y="59"/>
                    <a:pt x="12" y="59"/>
                  </a:cubicBezTo>
                  <a:cubicBezTo>
                    <a:pt x="13" y="59"/>
                    <a:pt x="14" y="58"/>
                    <a:pt x="16" y="58"/>
                  </a:cubicBezTo>
                  <a:cubicBezTo>
                    <a:pt x="24" y="58"/>
                    <a:pt x="35" y="67"/>
                    <a:pt x="42" y="81"/>
                  </a:cubicBezTo>
                  <a:cubicBezTo>
                    <a:pt x="57" y="74"/>
                    <a:pt x="57" y="74"/>
                    <a:pt x="57" y="74"/>
                  </a:cubicBezTo>
                  <a:cubicBezTo>
                    <a:pt x="50" y="58"/>
                    <a:pt x="51" y="43"/>
                    <a:pt x="58" y="38"/>
                  </a:cubicBezTo>
                  <a:close/>
                  <a:moveTo>
                    <a:pt x="38" y="53"/>
                  </a:moveTo>
                  <a:cubicBezTo>
                    <a:pt x="37" y="53"/>
                    <a:pt x="36" y="53"/>
                    <a:pt x="35" y="53"/>
                  </a:cubicBezTo>
                  <a:cubicBezTo>
                    <a:pt x="32" y="53"/>
                    <a:pt x="30" y="52"/>
                    <a:pt x="28" y="49"/>
                  </a:cubicBezTo>
                  <a:cubicBezTo>
                    <a:pt x="27" y="46"/>
                    <a:pt x="28" y="42"/>
                    <a:pt x="32" y="40"/>
                  </a:cubicBezTo>
                  <a:cubicBezTo>
                    <a:pt x="33" y="39"/>
                    <a:pt x="34" y="39"/>
                    <a:pt x="35" y="39"/>
                  </a:cubicBezTo>
                  <a:cubicBezTo>
                    <a:pt x="37" y="39"/>
                    <a:pt x="40" y="41"/>
                    <a:pt x="41" y="43"/>
                  </a:cubicBezTo>
                  <a:cubicBezTo>
                    <a:pt x="43" y="47"/>
                    <a:pt x="41" y="51"/>
                    <a:pt x="38" y="5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5" name="Freeform 255"/>
            <p:cNvSpPr/>
            <p:nvPr/>
          </p:nvSpPr>
          <p:spPr bwMode="auto">
            <a:xfrm>
              <a:off x="6127751" y="2008189"/>
              <a:ext cx="109538" cy="174625"/>
            </a:xfrm>
            <a:custGeom>
              <a:avLst/>
              <a:gdLst>
                <a:gd name="T0" fmla="*/ 101 w 122"/>
                <a:gd name="T1" fmla="*/ 124 h 193"/>
                <a:gd name="T2" fmla="*/ 96 w 122"/>
                <a:gd name="T3" fmla="*/ 127 h 193"/>
                <a:gd name="T4" fmla="*/ 42 w 122"/>
                <a:gd name="T5" fmla="*/ 12 h 193"/>
                <a:gd name="T6" fmla="*/ 24 w 122"/>
                <a:gd name="T7" fmla="*/ 0 h 193"/>
                <a:gd name="T8" fmla="*/ 15 w 122"/>
                <a:gd name="T9" fmla="*/ 2 h 193"/>
                <a:gd name="T10" fmla="*/ 5 w 122"/>
                <a:gd name="T11" fmla="*/ 29 h 193"/>
                <a:gd name="T12" fmla="*/ 59 w 122"/>
                <a:gd name="T13" fmla="*/ 144 h 193"/>
                <a:gd name="T14" fmla="*/ 54 w 122"/>
                <a:gd name="T15" fmla="*/ 146 h 193"/>
                <a:gd name="T16" fmla="*/ 76 w 122"/>
                <a:gd name="T17" fmla="*/ 193 h 193"/>
                <a:gd name="T18" fmla="*/ 122 w 122"/>
                <a:gd name="T19" fmla="*/ 171 h 193"/>
                <a:gd name="T20" fmla="*/ 101 w 122"/>
                <a:gd name="T2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93">
                  <a:moveTo>
                    <a:pt x="101" y="124"/>
                  </a:moveTo>
                  <a:cubicBezTo>
                    <a:pt x="96" y="127"/>
                    <a:pt x="96" y="127"/>
                    <a:pt x="96" y="127"/>
                  </a:cubicBezTo>
                  <a:cubicBezTo>
                    <a:pt x="42" y="12"/>
                    <a:pt x="42" y="12"/>
                    <a:pt x="42" y="12"/>
                  </a:cubicBezTo>
                  <a:cubicBezTo>
                    <a:pt x="39" y="4"/>
                    <a:pt x="31" y="0"/>
                    <a:pt x="24" y="0"/>
                  </a:cubicBezTo>
                  <a:cubicBezTo>
                    <a:pt x="21" y="0"/>
                    <a:pt x="18" y="0"/>
                    <a:pt x="15" y="2"/>
                  </a:cubicBezTo>
                  <a:cubicBezTo>
                    <a:pt x="5" y="7"/>
                    <a:pt x="0" y="19"/>
                    <a:pt x="5" y="29"/>
                  </a:cubicBezTo>
                  <a:cubicBezTo>
                    <a:pt x="59" y="144"/>
                    <a:pt x="59" y="144"/>
                    <a:pt x="59" y="144"/>
                  </a:cubicBezTo>
                  <a:cubicBezTo>
                    <a:pt x="54" y="146"/>
                    <a:pt x="54" y="146"/>
                    <a:pt x="54" y="146"/>
                  </a:cubicBezTo>
                  <a:cubicBezTo>
                    <a:pt x="76" y="193"/>
                    <a:pt x="76" y="193"/>
                    <a:pt x="76" y="193"/>
                  </a:cubicBezTo>
                  <a:cubicBezTo>
                    <a:pt x="122" y="171"/>
                    <a:pt x="122" y="171"/>
                    <a:pt x="122" y="171"/>
                  </a:cubicBezTo>
                  <a:lnTo>
                    <a:pt x="101" y="12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6" name="Freeform 256"/>
            <p:cNvSpPr/>
            <p:nvPr/>
          </p:nvSpPr>
          <p:spPr bwMode="auto">
            <a:xfrm>
              <a:off x="6000751" y="2114551"/>
              <a:ext cx="50800" cy="63500"/>
            </a:xfrm>
            <a:custGeom>
              <a:avLst/>
              <a:gdLst>
                <a:gd name="T0" fmla="*/ 41 w 56"/>
                <a:gd name="T1" fmla="*/ 32 h 71"/>
                <a:gd name="T2" fmla="*/ 30 w 56"/>
                <a:gd name="T3" fmla="*/ 32 h 71"/>
                <a:gd name="T4" fmla="*/ 30 w 56"/>
                <a:gd name="T5" fmla="*/ 11 h 71"/>
                <a:gd name="T6" fmla="*/ 42 w 56"/>
                <a:gd name="T7" fmla="*/ 11 h 71"/>
                <a:gd name="T8" fmla="*/ 42 w 56"/>
                <a:gd name="T9" fmla="*/ 31 h 71"/>
                <a:gd name="T10" fmla="*/ 44 w 56"/>
                <a:gd name="T11" fmla="*/ 29 h 71"/>
                <a:gd name="T12" fmla="*/ 45 w 56"/>
                <a:gd name="T13" fmla="*/ 27 h 71"/>
                <a:gd name="T14" fmla="*/ 51 w 56"/>
                <a:gd name="T15" fmla="*/ 9 h 71"/>
                <a:gd name="T16" fmla="*/ 56 w 56"/>
                <a:gd name="T17" fmla="*/ 0 h 71"/>
                <a:gd name="T18" fmla="*/ 0 w 56"/>
                <a:gd name="T19" fmla="*/ 0 h 71"/>
                <a:gd name="T20" fmla="*/ 0 w 56"/>
                <a:gd name="T21" fmla="*/ 71 h 71"/>
                <a:gd name="T22" fmla="*/ 10 w 56"/>
                <a:gd name="T23" fmla="*/ 71 h 71"/>
                <a:gd name="T24" fmla="*/ 41 w 56"/>
                <a:gd name="T25"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71">
                  <a:moveTo>
                    <a:pt x="41" y="32"/>
                  </a:moveTo>
                  <a:cubicBezTo>
                    <a:pt x="30" y="32"/>
                    <a:pt x="30" y="32"/>
                    <a:pt x="30" y="32"/>
                  </a:cubicBezTo>
                  <a:cubicBezTo>
                    <a:pt x="30" y="11"/>
                    <a:pt x="30" y="11"/>
                    <a:pt x="30" y="11"/>
                  </a:cubicBezTo>
                  <a:cubicBezTo>
                    <a:pt x="42" y="11"/>
                    <a:pt x="42" y="11"/>
                    <a:pt x="42" y="11"/>
                  </a:cubicBezTo>
                  <a:cubicBezTo>
                    <a:pt x="42" y="31"/>
                    <a:pt x="42" y="31"/>
                    <a:pt x="42" y="31"/>
                  </a:cubicBezTo>
                  <a:cubicBezTo>
                    <a:pt x="42" y="31"/>
                    <a:pt x="43" y="30"/>
                    <a:pt x="44" y="29"/>
                  </a:cubicBezTo>
                  <a:cubicBezTo>
                    <a:pt x="45" y="27"/>
                    <a:pt x="45" y="27"/>
                    <a:pt x="45" y="27"/>
                  </a:cubicBezTo>
                  <a:cubicBezTo>
                    <a:pt x="51" y="9"/>
                    <a:pt x="51" y="9"/>
                    <a:pt x="51" y="9"/>
                  </a:cubicBezTo>
                  <a:cubicBezTo>
                    <a:pt x="52" y="6"/>
                    <a:pt x="54" y="3"/>
                    <a:pt x="56" y="0"/>
                  </a:cubicBezTo>
                  <a:cubicBezTo>
                    <a:pt x="0" y="0"/>
                    <a:pt x="0" y="0"/>
                    <a:pt x="0" y="0"/>
                  </a:cubicBezTo>
                  <a:cubicBezTo>
                    <a:pt x="0" y="71"/>
                    <a:pt x="0" y="71"/>
                    <a:pt x="0" y="71"/>
                  </a:cubicBezTo>
                  <a:cubicBezTo>
                    <a:pt x="10" y="71"/>
                    <a:pt x="10" y="71"/>
                    <a:pt x="10" y="71"/>
                  </a:cubicBezTo>
                  <a:cubicBezTo>
                    <a:pt x="16" y="54"/>
                    <a:pt x="29" y="40"/>
                    <a:pt x="41" y="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7" name="Freeform 257"/>
            <p:cNvSpPr/>
            <p:nvPr/>
          </p:nvSpPr>
          <p:spPr bwMode="auto">
            <a:xfrm>
              <a:off x="6005513" y="2152651"/>
              <a:ext cx="98425" cy="103188"/>
            </a:xfrm>
            <a:custGeom>
              <a:avLst/>
              <a:gdLst>
                <a:gd name="T0" fmla="*/ 95 w 110"/>
                <a:gd name="T1" fmla="*/ 18 h 115"/>
                <a:gd name="T2" fmla="*/ 63 w 110"/>
                <a:gd name="T3" fmla="*/ 1 h 115"/>
                <a:gd name="T4" fmla="*/ 55 w 110"/>
                <a:gd name="T5" fmla="*/ 1 h 115"/>
                <a:gd name="T6" fmla="*/ 24 w 110"/>
                <a:gd name="T7" fmla="*/ 53 h 115"/>
                <a:gd name="T8" fmla="*/ 2 w 110"/>
                <a:gd name="T9" fmla="*/ 98 h 115"/>
                <a:gd name="T10" fmla="*/ 32 w 110"/>
                <a:gd name="T11" fmla="*/ 112 h 115"/>
                <a:gd name="T12" fmla="*/ 42 w 110"/>
                <a:gd name="T13" fmla="*/ 110 h 115"/>
                <a:gd name="T14" fmla="*/ 95 w 110"/>
                <a:gd name="T15" fmla="*/ 18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5">
                  <a:moveTo>
                    <a:pt x="95" y="18"/>
                  </a:moveTo>
                  <a:cubicBezTo>
                    <a:pt x="86" y="6"/>
                    <a:pt x="75" y="2"/>
                    <a:pt x="63" y="1"/>
                  </a:cubicBezTo>
                  <a:cubicBezTo>
                    <a:pt x="60" y="0"/>
                    <a:pt x="58" y="0"/>
                    <a:pt x="55" y="1"/>
                  </a:cubicBezTo>
                  <a:cubicBezTo>
                    <a:pt x="47" y="5"/>
                    <a:pt x="16" y="26"/>
                    <a:pt x="24" y="53"/>
                  </a:cubicBezTo>
                  <a:cubicBezTo>
                    <a:pt x="35" y="92"/>
                    <a:pt x="8" y="96"/>
                    <a:pt x="2" y="98"/>
                  </a:cubicBezTo>
                  <a:cubicBezTo>
                    <a:pt x="0" y="100"/>
                    <a:pt x="11" y="115"/>
                    <a:pt x="32" y="112"/>
                  </a:cubicBezTo>
                  <a:cubicBezTo>
                    <a:pt x="35" y="112"/>
                    <a:pt x="38" y="111"/>
                    <a:pt x="42" y="110"/>
                  </a:cubicBezTo>
                  <a:cubicBezTo>
                    <a:pt x="69" y="100"/>
                    <a:pt x="110" y="63"/>
                    <a:pt x="95" y="1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8" name="Freeform 258"/>
            <p:cNvSpPr/>
            <p:nvPr/>
          </p:nvSpPr>
          <p:spPr bwMode="auto">
            <a:xfrm>
              <a:off x="6057901" y="2001839"/>
              <a:ext cx="76200" cy="157163"/>
            </a:xfrm>
            <a:custGeom>
              <a:avLst/>
              <a:gdLst>
                <a:gd name="T0" fmla="*/ 82 w 84"/>
                <a:gd name="T1" fmla="*/ 18 h 174"/>
                <a:gd name="T2" fmla="*/ 74 w 84"/>
                <a:gd name="T3" fmla="*/ 1 h 174"/>
                <a:gd name="T4" fmla="*/ 68 w 84"/>
                <a:gd name="T5" fmla="*/ 1 h 174"/>
                <a:gd name="T6" fmla="*/ 57 w 84"/>
                <a:gd name="T7" fmla="*/ 9 h 174"/>
                <a:gd name="T8" fmla="*/ 19 w 84"/>
                <a:gd name="T9" fmla="*/ 127 h 174"/>
                <a:gd name="T10" fmla="*/ 6 w 84"/>
                <a:gd name="T11" fmla="*/ 140 h 174"/>
                <a:gd name="T12" fmla="*/ 0 w 84"/>
                <a:gd name="T13" fmla="*/ 158 h 174"/>
                <a:gd name="T14" fmla="*/ 5 w 84"/>
                <a:gd name="T15" fmla="*/ 158 h 174"/>
                <a:gd name="T16" fmla="*/ 39 w 84"/>
                <a:gd name="T17" fmla="*/ 174 h 174"/>
                <a:gd name="T18" fmla="*/ 46 w 84"/>
                <a:gd name="T19" fmla="*/ 153 h 174"/>
                <a:gd name="T20" fmla="*/ 44 w 84"/>
                <a:gd name="T21" fmla="*/ 135 h 174"/>
                <a:gd name="T22" fmla="*/ 82 w 84"/>
                <a:gd name="T23" fmla="*/ 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4">
                  <a:moveTo>
                    <a:pt x="82" y="18"/>
                  </a:moveTo>
                  <a:cubicBezTo>
                    <a:pt x="84" y="11"/>
                    <a:pt x="81" y="3"/>
                    <a:pt x="74" y="1"/>
                  </a:cubicBezTo>
                  <a:cubicBezTo>
                    <a:pt x="72" y="0"/>
                    <a:pt x="70" y="0"/>
                    <a:pt x="68" y="1"/>
                  </a:cubicBezTo>
                  <a:cubicBezTo>
                    <a:pt x="63" y="1"/>
                    <a:pt x="59" y="4"/>
                    <a:pt x="57" y="9"/>
                  </a:cubicBezTo>
                  <a:cubicBezTo>
                    <a:pt x="19" y="127"/>
                    <a:pt x="19" y="127"/>
                    <a:pt x="19" y="127"/>
                  </a:cubicBezTo>
                  <a:cubicBezTo>
                    <a:pt x="13" y="129"/>
                    <a:pt x="8" y="134"/>
                    <a:pt x="6" y="140"/>
                  </a:cubicBezTo>
                  <a:cubicBezTo>
                    <a:pt x="0" y="158"/>
                    <a:pt x="0" y="158"/>
                    <a:pt x="0" y="158"/>
                  </a:cubicBezTo>
                  <a:cubicBezTo>
                    <a:pt x="2" y="158"/>
                    <a:pt x="3" y="158"/>
                    <a:pt x="5" y="158"/>
                  </a:cubicBezTo>
                  <a:cubicBezTo>
                    <a:pt x="17" y="159"/>
                    <a:pt x="29" y="163"/>
                    <a:pt x="39" y="174"/>
                  </a:cubicBezTo>
                  <a:cubicBezTo>
                    <a:pt x="46" y="153"/>
                    <a:pt x="46" y="153"/>
                    <a:pt x="46" y="153"/>
                  </a:cubicBezTo>
                  <a:cubicBezTo>
                    <a:pt x="48" y="147"/>
                    <a:pt x="47" y="140"/>
                    <a:pt x="44" y="135"/>
                  </a:cubicBezTo>
                  <a:lnTo>
                    <a:pt x="82" y="1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69" name="Freeform 259"/>
            <p:cNvSpPr/>
            <p:nvPr/>
          </p:nvSpPr>
          <p:spPr bwMode="auto">
            <a:xfrm>
              <a:off x="5483226" y="4084639"/>
              <a:ext cx="104775" cy="236538"/>
            </a:xfrm>
            <a:custGeom>
              <a:avLst/>
              <a:gdLst>
                <a:gd name="T0" fmla="*/ 63 w 117"/>
                <a:gd name="T1" fmla="*/ 0 h 263"/>
                <a:gd name="T2" fmla="*/ 0 w 117"/>
                <a:gd name="T3" fmla="*/ 73 h 263"/>
                <a:gd name="T4" fmla="*/ 9 w 117"/>
                <a:gd name="T5" fmla="*/ 168 h 263"/>
                <a:gd name="T6" fmla="*/ 9 w 117"/>
                <a:gd name="T7" fmla="*/ 219 h 263"/>
                <a:gd name="T8" fmla="*/ 53 w 117"/>
                <a:gd name="T9" fmla="*/ 263 h 263"/>
                <a:gd name="T10" fmla="*/ 97 w 117"/>
                <a:gd name="T11" fmla="*/ 219 h 263"/>
                <a:gd name="T12" fmla="*/ 91 w 117"/>
                <a:gd name="T13" fmla="*/ 163 h 263"/>
                <a:gd name="T14" fmla="*/ 117 w 117"/>
                <a:gd name="T15" fmla="*/ 63 h 263"/>
                <a:gd name="T16" fmla="*/ 63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0" name="Freeform 260"/>
            <p:cNvSpPr/>
            <p:nvPr/>
          </p:nvSpPr>
          <p:spPr bwMode="auto">
            <a:xfrm>
              <a:off x="5637213" y="4084639"/>
              <a:ext cx="104775" cy="236538"/>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1" name="Freeform 261"/>
            <p:cNvSpPr>
              <a:spLocks noEditPoints="1"/>
            </p:cNvSpPr>
            <p:nvPr/>
          </p:nvSpPr>
          <p:spPr bwMode="auto">
            <a:xfrm>
              <a:off x="5030788" y="4075114"/>
              <a:ext cx="123825" cy="258763"/>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2" name="Freeform 262"/>
            <p:cNvSpPr>
              <a:spLocks noEditPoints="1"/>
            </p:cNvSpPr>
            <p:nvPr/>
          </p:nvSpPr>
          <p:spPr bwMode="auto">
            <a:xfrm>
              <a:off x="4443413" y="4083051"/>
              <a:ext cx="127000" cy="238125"/>
            </a:xfrm>
            <a:custGeom>
              <a:avLst/>
              <a:gdLst>
                <a:gd name="T0" fmla="*/ 94 w 142"/>
                <a:gd name="T1" fmla="*/ 8 h 266"/>
                <a:gd name="T2" fmla="*/ 20 w 142"/>
                <a:gd name="T3" fmla="*/ 67 h 266"/>
                <a:gd name="T4" fmla="*/ 13 w 142"/>
                <a:gd name="T5" fmla="*/ 161 h 266"/>
                <a:gd name="T6" fmla="*/ 4 w 142"/>
                <a:gd name="T7" fmla="*/ 212 h 266"/>
                <a:gd name="T8" fmla="*/ 40 w 142"/>
                <a:gd name="T9" fmla="*/ 262 h 266"/>
                <a:gd name="T10" fmla="*/ 90 w 142"/>
                <a:gd name="T11" fmla="*/ 227 h 266"/>
                <a:gd name="T12" fmla="*/ 94 w 142"/>
                <a:gd name="T13" fmla="*/ 171 h 266"/>
                <a:gd name="T14" fmla="*/ 136 w 142"/>
                <a:gd name="T15" fmla="*/ 78 h 266"/>
                <a:gd name="T16" fmla="*/ 94 w 142"/>
                <a:gd name="T17" fmla="*/ 8 h 266"/>
                <a:gd name="T18" fmla="*/ 89 w 142"/>
                <a:gd name="T19" fmla="*/ 148 h 266"/>
                <a:gd name="T20" fmla="*/ 80 w 142"/>
                <a:gd name="T21" fmla="*/ 146 h 266"/>
                <a:gd name="T22" fmla="*/ 108 w 142"/>
                <a:gd name="T23" fmla="*/ 81 h 266"/>
                <a:gd name="T24" fmla="*/ 85 w 142"/>
                <a:gd name="T25" fmla="*/ 44 h 266"/>
                <a:gd name="T26" fmla="*/ 84 w 142"/>
                <a:gd name="T27" fmla="*/ 44 h 266"/>
                <a:gd name="T28" fmla="*/ 84 w 142"/>
                <a:gd name="T29" fmla="*/ 44 h 266"/>
                <a:gd name="T30" fmla="*/ 49 w 142"/>
                <a:gd name="T31" fmla="*/ 68 h 266"/>
                <a:gd name="T32" fmla="*/ 34 w 142"/>
                <a:gd name="T33" fmla="*/ 138 h 266"/>
                <a:gd name="T34" fmla="*/ 26 w 142"/>
                <a:gd name="T35" fmla="*/ 137 h 266"/>
                <a:gd name="T36" fmla="*/ 36 w 142"/>
                <a:gd name="T37" fmla="*/ 59 h 266"/>
                <a:gd name="T38" fmla="*/ 81 w 142"/>
                <a:gd name="T39" fmla="*/ 40 h 266"/>
                <a:gd name="T40" fmla="*/ 81 w 142"/>
                <a:gd name="T41" fmla="*/ 40 h 266"/>
                <a:gd name="T42" fmla="*/ 82 w 142"/>
                <a:gd name="T43" fmla="*/ 33 h 266"/>
                <a:gd name="T44" fmla="*/ 86 w 142"/>
                <a:gd name="T45" fmla="*/ 31 h 266"/>
                <a:gd name="T46" fmla="*/ 89 w 142"/>
                <a:gd name="T47" fmla="*/ 35 h 266"/>
                <a:gd name="T48" fmla="*/ 88 w 142"/>
                <a:gd name="T49" fmla="*/ 41 h 266"/>
                <a:gd name="T50" fmla="*/ 124 w 142"/>
                <a:gd name="T51" fmla="*/ 75 h 266"/>
                <a:gd name="T52" fmla="*/ 89 w 142"/>
                <a:gd name="T53" fmla="*/ 14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3" name="Freeform 263"/>
            <p:cNvSpPr>
              <a:spLocks noEditPoints="1"/>
            </p:cNvSpPr>
            <p:nvPr/>
          </p:nvSpPr>
          <p:spPr bwMode="auto">
            <a:xfrm>
              <a:off x="4579938" y="4083051"/>
              <a:ext cx="128588" cy="238125"/>
            </a:xfrm>
            <a:custGeom>
              <a:avLst/>
              <a:gdLst>
                <a:gd name="T0" fmla="*/ 138 w 142"/>
                <a:gd name="T1" fmla="*/ 212 h 266"/>
                <a:gd name="T2" fmla="*/ 129 w 142"/>
                <a:gd name="T3" fmla="*/ 161 h 266"/>
                <a:gd name="T4" fmla="*/ 122 w 142"/>
                <a:gd name="T5" fmla="*/ 67 h 266"/>
                <a:gd name="T6" fmla="*/ 48 w 142"/>
                <a:gd name="T7" fmla="*/ 8 h 266"/>
                <a:gd name="T8" fmla="*/ 6 w 142"/>
                <a:gd name="T9" fmla="*/ 78 h 266"/>
                <a:gd name="T10" fmla="*/ 48 w 142"/>
                <a:gd name="T11" fmla="*/ 171 h 266"/>
                <a:gd name="T12" fmla="*/ 52 w 142"/>
                <a:gd name="T13" fmla="*/ 227 h 266"/>
                <a:gd name="T14" fmla="*/ 103 w 142"/>
                <a:gd name="T15" fmla="*/ 262 h 266"/>
                <a:gd name="T16" fmla="*/ 138 w 142"/>
                <a:gd name="T17" fmla="*/ 212 h 266"/>
                <a:gd name="T18" fmla="*/ 108 w 142"/>
                <a:gd name="T19" fmla="*/ 138 h 266"/>
                <a:gd name="T20" fmla="*/ 93 w 142"/>
                <a:gd name="T21" fmla="*/ 68 h 266"/>
                <a:gd name="T22" fmla="*/ 59 w 142"/>
                <a:gd name="T23" fmla="*/ 44 h 266"/>
                <a:gd name="T24" fmla="*/ 58 w 142"/>
                <a:gd name="T25" fmla="*/ 44 h 266"/>
                <a:gd name="T26" fmla="*/ 57 w 142"/>
                <a:gd name="T27" fmla="*/ 44 h 266"/>
                <a:gd name="T28" fmla="*/ 34 w 142"/>
                <a:gd name="T29" fmla="*/ 81 h 266"/>
                <a:gd name="T30" fmla="*/ 62 w 142"/>
                <a:gd name="T31" fmla="*/ 146 h 266"/>
                <a:gd name="T32" fmla="*/ 54 w 142"/>
                <a:gd name="T33" fmla="*/ 148 h 266"/>
                <a:gd name="T34" fmla="*/ 18 w 142"/>
                <a:gd name="T35" fmla="*/ 75 h 266"/>
                <a:gd name="T36" fmla="*/ 54 w 142"/>
                <a:gd name="T37" fmla="*/ 41 h 266"/>
                <a:gd name="T38" fmla="*/ 53 w 142"/>
                <a:gd name="T39" fmla="*/ 35 h 266"/>
                <a:gd name="T40" fmla="*/ 56 w 142"/>
                <a:gd name="T41" fmla="*/ 31 h 266"/>
                <a:gd name="T42" fmla="*/ 60 w 142"/>
                <a:gd name="T43" fmla="*/ 33 h 266"/>
                <a:gd name="T44" fmla="*/ 61 w 142"/>
                <a:gd name="T45" fmla="*/ 40 h 266"/>
                <a:gd name="T46" fmla="*/ 61 w 142"/>
                <a:gd name="T47" fmla="*/ 40 h 266"/>
                <a:gd name="T48" fmla="*/ 106 w 142"/>
                <a:gd name="T49" fmla="*/ 59 h 266"/>
                <a:gd name="T50" fmla="*/ 116 w 142"/>
                <a:gd name="T51" fmla="*/ 137 h 266"/>
                <a:gd name="T52" fmla="*/ 108 w 142"/>
                <a:gd name="T53"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4" name="Freeform 264"/>
            <p:cNvSpPr/>
            <p:nvPr/>
          </p:nvSpPr>
          <p:spPr bwMode="auto">
            <a:xfrm>
              <a:off x="3078163" y="3783014"/>
              <a:ext cx="23813" cy="31750"/>
            </a:xfrm>
            <a:custGeom>
              <a:avLst/>
              <a:gdLst>
                <a:gd name="T0" fmla="*/ 7 w 15"/>
                <a:gd name="T1" fmla="*/ 1 h 20"/>
                <a:gd name="T2" fmla="*/ 5 w 15"/>
                <a:gd name="T3" fmla="*/ 0 h 20"/>
                <a:gd name="T4" fmla="*/ 3 w 15"/>
                <a:gd name="T5" fmla="*/ 3 h 20"/>
                <a:gd name="T6" fmla="*/ 0 w 15"/>
                <a:gd name="T7" fmla="*/ 4 h 20"/>
                <a:gd name="T8" fmla="*/ 1 w 15"/>
                <a:gd name="T9" fmla="*/ 5 h 20"/>
                <a:gd name="T10" fmla="*/ 0 w 15"/>
                <a:gd name="T11" fmla="*/ 7 h 20"/>
                <a:gd name="T12" fmla="*/ 15 w 15"/>
                <a:gd name="T13" fmla="*/ 20 h 20"/>
                <a:gd name="T14" fmla="*/ 9 w 15"/>
                <a:gd name="T15" fmla="*/ 0 h 20"/>
                <a:gd name="T16" fmla="*/ 7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7" y="1"/>
                  </a:moveTo>
                  <a:lnTo>
                    <a:pt x="5" y="0"/>
                  </a:lnTo>
                  <a:lnTo>
                    <a:pt x="3" y="3"/>
                  </a:lnTo>
                  <a:lnTo>
                    <a:pt x="0" y="4"/>
                  </a:lnTo>
                  <a:lnTo>
                    <a:pt x="1" y="5"/>
                  </a:lnTo>
                  <a:lnTo>
                    <a:pt x="0" y="7"/>
                  </a:lnTo>
                  <a:lnTo>
                    <a:pt x="15" y="20"/>
                  </a:lnTo>
                  <a:lnTo>
                    <a:pt x="9" y="0"/>
                  </a:lnTo>
                  <a:lnTo>
                    <a:pt x="7" y="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5" name="Freeform 265"/>
            <p:cNvSpPr/>
            <p:nvPr/>
          </p:nvSpPr>
          <p:spPr bwMode="auto">
            <a:xfrm>
              <a:off x="3051176" y="3702051"/>
              <a:ext cx="17463" cy="19050"/>
            </a:xfrm>
            <a:custGeom>
              <a:avLst/>
              <a:gdLst>
                <a:gd name="T0" fmla="*/ 0 w 11"/>
                <a:gd name="T1" fmla="*/ 3 h 12"/>
                <a:gd name="T2" fmla="*/ 3 w 11"/>
                <a:gd name="T3" fmla="*/ 12 h 12"/>
                <a:gd name="T4" fmla="*/ 11 w 11"/>
                <a:gd name="T5" fmla="*/ 9 h 12"/>
                <a:gd name="T6" fmla="*/ 9 w 11"/>
                <a:gd name="T7" fmla="*/ 0 h 12"/>
                <a:gd name="T8" fmla="*/ 0 w 11"/>
                <a:gd name="T9" fmla="*/ 3 h 12"/>
              </a:gdLst>
              <a:ahLst/>
              <a:cxnLst>
                <a:cxn ang="0">
                  <a:pos x="T0" y="T1"/>
                </a:cxn>
                <a:cxn ang="0">
                  <a:pos x="T2" y="T3"/>
                </a:cxn>
                <a:cxn ang="0">
                  <a:pos x="T4" y="T5"/>
                </a:cxn>
                <a:cxn ang="0">
                  <a:pos x="T6" y="T7"/>
                </a:cxn>
                <a:cxn ang="0">
                  <a:pos x="T8" y="T9"/>
                </a:cxn>
              </a:cxnLst>
              <a:rect l="0" t="0" r="r" b="b"/>
              <a:pathLst>
                <a:path w="11" h="12">
                  <a:moveTo>
                    <a:pt x="0" y="3"/>
                  </a:moveTo>
                  <a:lnTo>
                    <a:pt x="3" y="12"/>
                  </a:lnTo>
                  <a:lnTo>
                    <a:pt x="11" y="9"/>
                  </a:lnTo>
                  <a:lnTo>
                    <a:pt x="9" y="0"/>
                  </a:lnTo>
                  <a:lnTo>
                    <a:pt x="0" y="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6" name="Freeform 266"/>
            <p:cNvSpPr/>
            <p:nvPr/>
          </p:nvSpPr>
          <p:spPr bwMode="auto">
            <a:xfrm>
              <a:off x="3011488" y="3729039"/>
              <a:ext cx="19050" cy="19050"/>
            </a:xfrm>
            <a:custGeom>
              <a:avLst/>
              <a:gdLst>
                <a:gd name="T0" fmla="*/ 0 w 12"/>
                <a:gd name="T1" fmla="*/ 7 h 12"/>
                <a:gd name="T2" fmla="*/ 6 w 12"/>
                <a:gd name="T3" fmla="*/ 12 h 12"/>
                <a:gd name="T4" fmla="*/ 12 w 12"/>
                <a:gd name="T5" fmla="*/ 6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6" y="12"/>
                  </a:lnTo>
                  <a:lnTo>
                    <a:pt x="12" y="6"/>
                  </a:lnTo>
                  <a:lnTo>
                    <a:pt x="5" y="0"/>
                  </a:lnTo>
                  <a:lnTo>
                    <a:pt x="0" y="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7" name="Freeform 267"/>
            <p:cNvSpPr/>
            <p:nvPr/>
          </p:nvSpPr>
          <p:spPr bwMode="auto">
            <a:xfrm>
              <a:off x="3054351" y="3756026"/>
              <a:ext cx="33338" cy="28575"/>
            </a:xfrm>
            <a:custGeom>
              <a:avLst/>
              <a:gdLst>
                <a:gd name="T0" fmla="*/ 18 w 21"/>
                <a:gd name="T1" fmla="*/ 0 h 18"/>
                <a:gd name="T2" fmla="*/ 9 w 21"/>
                <a:gd name="T3" fmla="*/ 3 h 18"/>
                <a:gd name="T4" fmla="*/ 12 w 21"/>
                <a:gd name="T5" fmla="*/ 10 h 18"/>
                <a:gd name="T6" fmla="*/ 6 w 21"/>
                <a:gd name="T7" fmla="*/ 6 h 18"/>
                <a:gd name="T8" fmla="*/ 0 w 21"/>
                <a:gd name="T9" fmla="*/ 12 h 18"/>
                <a:gd name="T10" fmla="*/ 8 w 21"/>
                <a:gd name="T11" fmla="*/ 18 h 18"/>
                <a:gd name="T12" fmla="*/ 12 w 21"/>
                <a:gd name="T13" fmla="*/ 12 h 18"/>
                <a:gd name="T14" fmla="*/ 21 w 21"/>
                <a:gd name="T15" fmla="*/ 9 h 18"/>
                <a:gd name="T16" fmla="*/ 18 w 2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18" y="0"/>
                  </a:moveTo>
                  <a:lnTo>
                    <a:pt x="9" y="3"/>
                  </a:lnTo>
                  <a:lnTo>
                    <a:pt x="12" y="10"/>
                  </a:lnTo>
                  <a:lnTo>
                    <a:pt x="6" y="6"/>
                  </a:lnTo>
                  <a:lnTo>
                    <a:pt x="0" y="12"/>
                  </a:lnTo>
                  <a:lnTo>
                    <a:pt x="8" y="18"/>
                  </a:lnTo>
                  <a:lnTo>
                    <a:pt x="12" y="12"/>
                  </a:lnTo>
                  <a:lnTo>
                    <a:pt x="21" y="9"/>
                  </a:lnTo>
                  <a:lnTo>
                    <a:pt x="18"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8" name="Freeform 268"/>
            <p:cNvSpPr/>
            <p:nvPr/>
          </p:nvSpPr>
          <p:spPr bwMode="auto">
            <a:xfrm>
              <a:off x="3033713" y="3746501"/>
              <a:ext cx="19050" cy="20638"/>
            </a:xfrm>
            <a:custGeom>
              <a:avLst/>
              <a:gdLst>
                <a:gd name="T0" fmla="*/ 0 w 12"/>
                <a:gd name="T1" fmla="*/ 7 h 13"/>
                <a:gd name="T2" fmla="*/ 7 w 12"/>
                <a:gd name="T3" fmla="*/ 13 h 13"/>
                <a:gd name="T4" fmla="*/ 12 w 12"/>
                <a:gd name="T5" fmla="*/ 6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6"/>
                  </a:lnTo>
                  <a:lnTo>
                    <a:pt x="5" y="0"/>
                  </a:lnTo>
                  <a:lnTo>
                    <a:pt x="0" y="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79" name="Freeform 269"/>
            <p:cNvSpPr/>
            <p:nvPr/>
          </p:nvSpPr>
          <p:spPr bwMode="auto">
            <a:xfrm>
              <a:off x="3060701" y="3729039"/>
              <a:ext cx="17463" cy="19050"/>
            </a:xfrm>
            <a:custGeom>
              <a:avLst/>
              <a:gdLst>
                <a:gd name="T0" fmla="*/ 11 w 11"/>
                <a:gd name="T1" fmla="*/ 9 h 12"/>
                <a:gd name="T2" fmla="*/ 8 w 11"/>
                <a:gd name="T3" fmla="*/ 0 h 12"/>
                <a:gd name="T4" fmla="*/ 0 w 11"/>
                <a:gd name="T5" fmla="*/ 3 h 12"/>
                <a:gd name="T6" fmla="*/ 3 w 11"/>
                <a:gd name="T7" fmla="*/ 12 h 12"/>
                <a:gd name="T8" fmla="*/ 11 w 11"/>
                <a:gd name="T9" fmla="*/ 9 h 12"/>
              </a:gdLst>
              <a:ahLst/>
              <a:cxnLst>
                <a:cxn ang="0">
                  <a:pos x="T0" y="T1"/>
                </a:cxn>
                <a:cxn ang="0">
                  <a:pos x="T2" y="T3"/>
                </a:cxn>
                <a:cxn ang="0">
                  <a:pos x="T4" y="T5"/>
                </a:cxn>
                <a:cxn ang="0">
                  <a:pos x="T6" y="T7"/>
                </a:cxn>
                <a:cxn ang="0">
                  <a:pos x="T8" y="T9"/>
                </a:cxn>
              </a:cxnLst>
              <a:rect l="0" t="0" r="r" b="b"/>
              <a:pathLst>
                <a:path w="11" h="12">
                  <a:moveTo>
                    <a:pt x="11" y="9"/>
                  </a:moveTo>
                  <a:lnTo>
                    <a:pt x="8" y="0"/>
                  </a:lnTo>
                  <a:lnTo>
                    <a:pt x="0" y="3"/>
                  </a:lnTo>
                  <a:lnTo>
                    <a:pt x="3" y="12"/>
                  </a:lnTo>
                  <a:lnTo>
                    <a:pt x="11" y="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80" name="Rectangle 270"/>
            <p:cNvSpPr>
              <a:spLocks noChangeArrowheads="1"/>
            </p:cNvSpPr>
            <p:nvPr/>
          </p:nvSpPr>
          <p:spPr bwMode="auto">
            <a:xfrm>
              <a:off x="3078163" y="3794126"/>
              <a:ext cx="1588" cy="15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81" name="Freeform 271"/>
            <p:cNvSpPr/>
            <p:nvPr/>
          </p:nvSpPr>
          <p:spPr bwMode="auto">
            <a:xfrm>
              <a:off x="3065463" y="3686176"/>
              <a:ext cx="19050" cy="19050"/>
            </a:xfrm>
            <a:custGeom>
              <a:avLst/>
              <a:gdLst>
                <a:gd name="T0" fmla="*/ 5 w 12"/>
                <a:gd name="T1" fmla="*/ 12 h 12"/>
                <a:gd name="T2" fmla="*/ 12 w 12"/>
                <a:gd name="T3" fmla="*/ 7 h 12"/>
                <a:gd name="T4" fmla="*/ 8 w 12"/>
                <a:gd name="T5" fmla="*/ 0 h 12"/>
                <a:gd name="T6" fmla="*/ 0 w 12"/>
                <a:gd name="T7" fmla="*/ 4 h 12"/>
                <a:gd name="T8" fmla="*/ 5 w 12"/>
                <a:gd name="T9" fmla="*/ 12 h 12"/>
              </a:gdLst>
              <a:ahLst/>
              <a:cxnLst>
                <a:cxn ang="0">
                  <a:pos x="T0" y="T1"/>
                </a:cxn>
                <a:cxn ang="0">
                  <a:pos x="T2" y="T3"/>
                </a:cxn>
                <a:cxn ang="0">
                  <a:pos x="T4" y="T5"/>
                </a:cxn>
                <a:cxn ang="0">
                  <a:pos x="T6" y="T7"/>
                </a:cxn>
                <a:cxn ang="0">
                  <a:pos x="T8" y="T9"/>
                </a:cxn>
              </a:cxnLst>
              <a:rect l="0" t="0" r="r" b="b"/>
              <a:pathLst>
                <a:path w="12" h="12">
                  <a:moveTo>
                    <a:pt x="5" y="12"/>
                  </a:moveTo>
                  <a:lnTo>
                    <a:pt x="12" y="7"/>
                  </a:lnTo>
                  <a:lnTo>
                    <a:pt x="8" y="0"/>
                  </a:lnTo>
                  <a:lnTo>
                    <a:pt x="0" y="4"/>
                  </a:lnTo>
                  <a:lnTo>
                    <a:pt x="5" y="1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82" name="Rectangle 272"/>
            <p:cNvSpPr>
              <a:spLocks noChangeArrowheads="1"/>
            </p:cNvSpPr>
            <p:nvPr/>
          </p:nvSpPr>
          <p:spPr bwMode="auto">
            <a:xfrm>
              <a:off x="3059113" y="3657601"/>
              <a:ext cx="1428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83" name="Freeform 273"/>
            <p:cNvSpPr/>
            <p:nvPr/>
          </p:nvSpPr>
          <p:spPr bwMode="auto">
            <a:xfrm>
              <a:off x="3113088" y="3657601"/>
              <a:ext cx="34925" cy="17463"/>
            </a:xfrm>
            <a:custGeom>
              <a:avLst/>
              <a:gdLst>
                <a:gd name="T0" fmla="*/ 2 w 22"/>
                <a:gd name="T1" fmla="*/ 0 h 11"/>
                <a:gd name="T2" fmla="*/ 2 w 22"/>
                <a:gd name="T3" fmla="*/ 2 h 11"/>
                <a:gd name="T4" fmla="*/ 0 w 22"/>
                <a:gd name="T5" fmla="*/ 3 h 11"/>
                <a:gd name="T6" fmla="*/ 2 w 22"/>
                <a:gd name="T7" fmla="*/ 7 h 11"/>
                <a:gd name="T8" fmla="*/ 2 w 22"/>
                <a:gd name="T9" fmla="*/ 9 h 11"/>
                <a:gd name="T10" fmla="*/ 4 w 22"/>
                <a:gd name="T11" fmla="*/ 9 h 11"/>
                <a:gd name="T12" fmla="*/ 5 w 22"/>
                <a:gd name="T13" fmla="*/ 11 h 11"/>
                <a:gd name="T14" fmla="*/ 22 w 22"/>
                <a:gd name="T15" fmla="*/ 0 h 11"/>
                <a:gd name="T16" fmla="*/ 2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 y="0"/>
                  </a:moveTo>
                  <a:lnTo>
                    <a:pt x="2" y="2"/>
                  </a:lnTo>
                  <a:lnTo>
                    <a:pt x="0" y="3"/>
                  </a:lnTo>
                  <a:lnTo>
                    <a:pt x="2" y="7"/>
                  </a:lnTo>
                  <a:lnTo>
                    <a:pt x="2" y="9"/>
                  </a:lnTo>
                  <a:lnTo>
                    <a:pt x="4" y="9"/>
                  </a:lnTo>
                  <a:lnTo>
                    <a:pt x="5" y="11"/>
                  </a:lnTo>
                  <a:lnTo>
                    <a:pt x="22" y="0"/>
                  </a:lnTo>
                  <a:lnTo>
                    <a:pt x="2"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84" name="Rectangle 274"/>
            <p:cNvSpPr>
              <a:spLocks noChangeArrowheads="1"/>
            </p:cNvSpPr>
            <p:nvPr/>
          </p:nvSpPr>
          <p:spPr bwMode="auto">
            <a:xfrm>
              <a:off x="3121026" y="3675064"/>
              <a:ext cx="1588" cy="15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85" name="Freeform 275"/>
            <p:cNvSpPr/>
            <p:nvPr/>
          </p:nvSpPr>
          <p:spPr bwMode="auto">
            <a:xfrm>
              <a:off x="3087688" y="3657601"/>
              <a:ext cx="20638" cy="31750"/>
            </a:xfrm>
            <a:custGeom>
              <a:avLst/>
              <a:gdLst>
                <a:gd name="T0" fmla="*/ 9 w 13"/>
                <a:gd name="T1" fmla="*/ 0 h 20"/>
                <a:gd name="T2" fmla="*/ 0 w 13"/>
                <a:gd name="T3" fmla="*/ 0 h 20"/>
                <a:gd name="T4" fmla="*/ 0 w 13"/>
                <a:gd name="T5" fmla="*/ 9 h 20"/>
                <a:gd name="T6" fmla="*/ 7 w 13"/>
                <a:gd name="T7" fmla="*/ 9 h 20"/>
                <a:gd name="T8" fmla="*/ 1 w 13"/>
                <a:gd name="T9" fmla="*/ 13 h 20"/>
                <a:gd name="T10" fmla="*/ 6 w 13"/>
                <a:gd name="T11" fmla="*/ 20 h 20"/>
                <a:gd name="T12" fmla="*/ 13 w 13"/>
                <a:gd name="T13" fmla="*/ 16 h 20"/>
                <a:gd name="T14" fmla="*/ 9 w 13"/>
                <a:gd name="T15" fmla="*/ 9 h 20"/>
                <a:gd name="T16" fmla="*/ 9 w 1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9" y="0"/>
                  </a:moveTo>
                  <a:lnTo>
                    <a:pt x="0" y="0"/>
                  </a:lnTo>
                  <a:lnTo>
                    <a:pt x="0" y="9"/>
                  </a:lnTo>
                  <a:lnTo>
                    <a:pt x="7" y="9"/>
                  </a:lnTo>
                  <a:lnTo>
                    <a:pt x="1" y="13"/>
                  </a:lnTo>
                  <a:lnTo>
                    <a:pt x="6" y="20"/>
                  </a:lnTo>
                  <a:lnTo>
                    <a:pt x="13" y="16"/>
                  </a:lnTo>
                  <a:lnTo>
                    <a:pt x="9" y="9"/>
                  </a:lnTo>
                  <a:lnTo>
                    <a:pt x="9"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86" name="Freeform 276"/>
            <p:cNvSpPr/>
            <p:nvPr/>
          </p:nvSpPr>
          <p:spPr bwMode="auto">
            <a:xfrm>
              <a:off x="2930526" y="3657601"/>
              <a:ext cx="22225" cy="31750"/>
            </a:xfrm>
            <a:custGeom>
              <a:avLst/>
              <a:gdLst>
                <a:gd name="T0" fmla="*/ 8 w 14"/>
                <a:gd name="T1" fmla="*/ 20 h 20"/>
                <a:gd name="T2" fmla="*/ 13 w 14"/>
                <a:gd name="T3" fmla="*/ 13 h 20"/>
                <a:gd name="T4" fmla="*/ 7 w 14"/>
                <a:gd name="T5" fmla="*/ 9 h 20"/>
                <a:gd name="T6" fmla="*/ 14 w 14"/>
                <a:gd name="T7" fmla="*/ 9 h 20"/>
                <a:gd name="T8" fmla="*/ 14 w 14"/>
                <a:gd name="T9" fmla="*/ 0 h 20"/>
                <a:gd name="T10" fmla="*/ 5 w 14"/>
                <a:gd name="T11" fmla="*/ 0 h 20"/>
                <a:gd name="T12" fmla="*/ 5 w 14"/>
                <a:gd name="T13" fmla="*/ 9 h 20"/>
                <a:gd name="T14" fmla="*/ 0 w 14"/>
                <a:gd name="T15" fmla="*/ 16 h 20"/>
                <a:gd name="T16" fmla="*/ 8 w 1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8" y="20"/>
                  </a:moveTo>
                  <a:lnTo>
                    <a:pt x="13" y="13"/>
                  </a:lnTo>
                  <a:lnTo>
                    <a:pt x="7" y="9"/>
                  </a:lnTo>
                  <a:lnTo>
                    <a:pt x="14" y="9"/>
                  </a:lnTo>
                  <a:lnTo>
                    <a:pt x="14" y="0"/>
                  </a:lnTo>
                  <a:lnTo>
                    <a:pt x="5" y="0"/>
                  </a:lnTo>
                  <a:lnTo>
                    <a:pt x="5" y="9"/>
                  </a:lnTo>
                  <a:lnTo>
                    <a:pt x="0" y="16"/>
                  </a:lnTo>
                  <a:lnTo>
                    <a:pt x="8" y="2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87" name="Rectangle 277"/>
            <p:cNvSpPr>
              <a:spLocks noChangeArrowheads="1"/>
            </p:cNvSpPr>
            <p:nvPr/>
          </p:nvSpPr>
          <p:spPr bwMode="auto">
            <a:xfrm>
              <a:off x="2965451" y="3657601"/>
              <a:ext cx="1428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88" name="Rectangle 278"/>
            <p:cNvSpPr>
              <a:spLocks noChangeArrowheads="1"/>
            </p:cNvSpPr>
            <p:nvPr/>
          </p:nvSpPr>
          <p:spPr bwMode="auto">
            <a:xfrm>
              <a:off x="2919413" y="3675064"/>
              <a:ext cx="1588" cy="15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89" name="Freeform 279"/>
            <p:cNvSpPr/>
            <p:nvPr/>
          </p:nvSpPr>
          <p:spPr bwMode="auto">
            <a:xfrm>
              <a:off x="2954338" y="3686176"/>
              <a:ext cx="20638" cy="19050"/>
            </a:xfrm>
            <a:custGeom>
              <a:avLst/>
              <a:gdLst>
                <a:gd name="T0" fmla="*/ 13 w 13"/>
                <a:gd name="T1" fmla="*/ 4 h 12"/>
                <a:gd name="T2" fmla="*/ 5 w 13"/>
                <a:gd name="T3" fmla="*/ 0 h 12"/>
                <a:gd name="T4" fmla="*/ 0 w 13"/>
                <a:gd name="T5" fmla="*/ 7 h 12"/>
                <a:gd name="T6" fmla="*/ 8 w 13"/>
                <a:gd name="T7" fmla="*/ 12 h 12"/>
                <a:gd name="T8" fmla="*/ 13 w 13"/>
                <a:gd name="T9" fmla="*/ 4 h 12"/>
              </a:gdLst>
              <a:ahLst/>
              <a:cxnLst>
                <a:cxn ang="0">
                  <a:pos x="T0" y="T1"/>
                </a:cxn>
                <a:cxn ang="0">
                  <a:pos x="T2" y="T3"/>
                </a:cxn>
                <a:cxn ang="0">
                  <a:pos x="T4" y="T5"/>
                </a:cxn>
                <a:cxn ang="0">
                  <a:pos x="T6" y="T7"/>
                </a:cxn>
                <a:cxn ang="0">
                  <a:pos x="T8" y="T9"/>
                </a:cxn>
              </a:cxnLst>
              <a:rect l="0" t="0" r="r" b="b"/>
              <a:pathLst>
                <a:path w="13" h="12">
                  <a:moveTo>
                    <a:pt x="13" y="4"/>
                  </a:moveTo>
                  <a:lnTo>
                    <a:pt x="5" y="0"/>
                  </a:lnTo>
                  <a:lnTo>
                    <a:pt x="0" y="7"/>
                  </a:lnTo>
                  <a:lnTo>
                    <a:pt x="8" y="12"/>
                  </a:lnTo>
                  <a:lnTo>
                    <a:pt x="13" y="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0" name="Freeform 280"/>
            <p:cNvSpPr/>
            <p:nvPr/>
          </p:nvSpPr>
          <p:spPr bwMode="auto">
            <a:xfrm>
              <a:off x="2890838" y="3657601"/>
              <a:ext cx="34925" cy="17463"/>
            </a:xfrm>
            <a:custGeom>
              <a:avLst/>
              <a:gdLst>
                <a:gd name="T0" fmla="*/ 21 w 22"/>
                <a:gd name="T1" fmla="*/ 2 h 11"/>
                <a:gd name="T2" fmla="*/ 21 w 22"/>
                <a:gd name="T3" fmla="*/ 0 h 11"/>
                <a:gd name="T4" fmla="*/ 0 w 22"/>
                <a:gd name="T5" fmla="*/ 0 h 11"/>
                <a:gd name="T6" fmla="*/ 18 w 22"/>
                <a:gd name="T7" fmla="*/ 11 h 11"/>
                <a:gd name="T8" fmla="*/ 19 w 22"/>
                <a:gd name="T9" fmla="*/ 9 h 11"/>
                <a:gd name="T10" fmla="*/ 21 w 22"/>
                <a:gd name="T11" fmla="*/ 9 h 11"/>
                <a:gd name="T12" fmla="*/ 21 w 22"/>
                <a:gd name="T13" fmla="*/ 7 h 11"/>
                <a:gd name="T14" fmla="*/ 22 w 22"/>
                <a:gd name="T15" fmla="*/ 3 h 11"/>
                <a:gd name="T16" fmla="*/ 21 w 2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1" y="2"/>
                  </a:moveTo>
                  <a:lnTo>
                    <a:pt x="21" y="0"/>
                  </a:lnTo>
                  <a:lnTo>
                    <a:pt x="0" y="0"/>
                  </a:lnTo>
                  <a:lnTo>
                    <a:pt x="18" y="11"/>
                  </a:lnTo>
                  <a:lnTo>
                    <a:pt x="19" y="9"/>
                  </a:lnTo>
                  <a:lnTo>
                    <a:pt x="21" y="9"/>
                  </a:lnTo>
                  <a:lnTo>
                    <a:pt x="21" y="7"/>
                  </a:lnTo>
                  <a:lnTo>
                    <a:pt x="22" y="3"/>
                  </a:lnTo>
                  <a:lnTo>
                    <a:pt x="21" y="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1" name="Freeform 281"/>
            <p:cNvSpPr/>
            <p:nvPr/>
          </p:nvSpPr>
          <p:spPr bwMode="auto">
            <a:xfrm>
              <a:off x="2987676" y="3654426"/>
              <a:ext cx="17463" cy="19050"/>
            </a:xfrm>
            <a:custGeom>
              <a:avLst/>
              <a:gdLst>
                <a:gd name="T0" fmla="*/ 11 w 11"/>
                <a:gd name="T1" fmla="*/ 3 h 12"/>
                <a:gd name="T2" fmla="*/ 3 w 11"/>
                <a:gd name="T3" fmla="*/ 0 h 12"/>
                <a:gd name="T4" fmla="*/ 0 w 11"/>
                <a:gd name="T5" fmla="*/ 9 h 12"/>
                <a:gd name="T6" fmla="*/ 8 w 11"/>
                <a:gd name="T7" fmla="*/ 12 h 12"/>
                <a:gd name="T8" fmla="*/ 11 w 11"/>
                <a:gd name="T9" fmla="*/ 3 h 12"/>
              </a:gdLst>
              <a:ahLst/>
              <a:cxnLst>
                <a:cxn ang="0">
                  <a:pos x="T0" y="T1"/>
                </a:cxn>
                <a:cxn ang="0">
                  <a:pos x="T2" y="T3"/>
                </a:cxn>
                <a:cxn ang="0">
                  <a:pos x="T4" y="T5"/>
                </a:cxn>
                <a:cxn ang="0">
                  <a:pos x="T6" y="T7"/>
                </a:cxn>
                <a:cxn ang="0">
                  <a:pos x="T8" y="T9"/>
                </a:cxn>
              </a:cxnLst>
              <a:rect l="0" t="0" r="r" b="b"/>
              <a:pathLst>
                <a:path w="11" h="12">
                  <a:moveTo>
                    <a:pt x="11" y="3"/>
                  </a:moveTo>
                  <a:lnTo>
                    <a:pt x="3" y="0"/>
                  </a:lnTo>
                  <a:lnTo>
                    <a:pt x="0" y="9"/>
                  </a:lnTo>
                  <a:lnTo>
                    <a:pt x="8" y="12"/>
                  </a:lnTo>
                  <a:lnTo>
                    <a:pt x="11" y="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2" name="Freeform 282"/>
            <p:cNvSpPr/>
            <p:nvPr/>
          </p:nvSpPr>
          <p:spPr bwMode="auto">
            <a:xfrm>
              <a:off x="3027363" y="3627439"/>
              <a:ext cx="17463" cy="17463"/>
            </a:xfrm>
            <a:custGeom>
              <a:avLst/>
              <a:gdLst>
                <a:gd name="T0" fmla="*/ 2 w 11"/>
                <a:gd name="T1" fmla="*/ 11 h 11"/>
                <a:gd name="T2" fmla="*/ 11 w 11"/>
                <a:gd name="T3" fmla="*/ 9 h 11"/>
                <a:gd name="T4" fmla="*/ 8 w 11"/>
                <a:gd name="T5" fmla="*/ 0 h 11"/>
                <a:gd name="T6" fmla="*/ 0 w 11"/>
                <a:gd name="T7" fmla="*/ 3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lnTo>
                    <a:pt x="11" y="9"/>
                  </a:lnTo>
                  <a:lnTo>
                    <a:pt x="8" y="0"/>
                  </a:lnTo>
                  <a:lnTo>
                    <a:pt x="0" y="3"/>
                  </a:lnTo>
                  <a:lnTo>
                    <a:pt x="2" y="1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3" name="Rectangle 283"/>
            <p:cNvSpPr>
              <a:spLocks noChangeArrowheads="1"/>
            </p:cNvSpPr>
            <p:nvPr/>
          </p:nvSpPr>
          <p:spPr bwMode="auto">
            <a:xfrm>
              <a:off x="3011488" y="3586164"/>
              <a:ext cx="1588" cy="15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494" name="Freeform 284"/>
            <p:cNvSpPr/>
            <p:nvPr/>
          </p:nvSpPr>
          <p:spPr bwMode="auto">
            <a:xfrm>
              <a:off x="3035301" y="3654426"/>
              <a:ext cx="17463" cy="17463"/>
            </a:xfrm>
            <a:custGeom>
              <a:avLst/>
              <a:gdLst>
                <a:gd name="T0" fmla="*/ 2 w 11"/>
                <a:gd name="T1" fmla="*/ 11 h 11"/>
                <a:gd name="T2" fmla="*/ 11 w 11"/>
                <a:gd name="T3" fmla="*/ 9 h 11"/>
                <a:gd name="T4" fmla="*/ 8 w 11"/>
                <a:gd name="T5" fmla="*/ 0 h 11"/>
                <a:gd name="T6" fmla="*/ 0 w 11"/>
                <a:gd name="T7" fmla="*/ 3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lnTo>
                    <a:pt x="11" y="9"/>
                  </a:lnTo>
                  <a:lnTo>
                    <a:pt x="8" y="0"/>
                  </a:lnTo>
                  <a:lnTo>
                    <a:pt x="0" y="3"/>
                  </a:lnTo>
                  <a:lnTo>
                    <a:pt x="2" y="1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5" name="Freeform 285"/>
            <p:cNvSpPr/>
            <p:nvPr/>
          </p:nvSpPr>
          <p:spPr bwMode="auto">
            <a:xfrm>
              <a:off x="3011488" y="3556001"/>
              <a:ext cx="17463" cy="34925"/>
            </a:xfrm>
            <a:custGeom>
              <a:avLst/>
              <a:gdLst>
                <a:gd name="T0" fmla="*/ 2 w 11"/>
                <a:gd name="T1" fmla="*/ 22 h 22"/>
                <a:gd name="T2" fmla="*/ 5 w 11"/>
                <a:gd name="T3" fmla="*/ 21 h 22"/>
                <a:gd name="T4" fmla="*/ 9 w 11"/>
                <a:gd name="T5" fmla="*/ 22 h 22"/>
                <a:gd name="T6" fmla="*/ 9 w 11"/>
                <a:gd name="T7" fmla="*/ 19 h 22"/>
                <a:gd name="T8" fmla="*/ 11 w 11"/>
                <a:gd name="T9" fmla="*/ 19 h 22"/>
                <a:gd name="T10" fmla="*/ 5 w 11"/>
                <a:gd name="T11" fmla="*/ 0 h 22"/>
                <a:gd name="T12" fmla="*/ 0 w 11"/>
                <a:gd name="T13" fmla="*/ 19 h 22"/>
                <a:gd name="T14" fmla="*/ 2 w 11"/>
                <a:gd name="T15" fmla="*/ 20 h 22"/>
                <a:gd name="T16" fmla="*/ 2 w 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22"/>
                  </a:moveTo>
                  <a:lnTo>
                    <a:pt x="5" y="21"/>
                  </a:lnTo>
                  <a:lnTo>
                    <a:pt x="9" y="22"/>
                  </a:lnTo>
                  <a:lnTo>
                    <a:pt x="9" y="19"/>
                  </a:lnTo>
                  <a:lnTo>
                    <a:pt x="11" y="19"/>
                  </a:lnTo>
                  <a:lnTo>
                    <a:pt x="5" y="0"/>
                  </a:lnTo>
                  <a:lnTo>
                    <a:pt x="0" y="19"/>
                  </a:lnTo>
                  <a:lnTo>
                    <a:pt x="2" y="20"/>
                  </a:lnTo>
                  <a:lnTo>
                    <a:pt x="2" y="2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6" name="Freeform 286"/>
            <p:cNvSpPr/>
            <p:nvPr/>
          </p:nvSpPr>
          <p:spPr bwMode="auto">
            <a:xfrm>
              <a:off x="2995613" y="3627439"/>
              <a:ext cx="17463" cy="17463"/>
            </a:xfrm>
            <a:custGeom>
              <a:avLst/>
              <a:gdLst>
                <a:gd name="T0" fmla="*/ 11 w 11"/>
                <a:gd name="T1" fmla="*/ 3 h 11"/>
                <a:gd name="T2" fmla="*/ 2 w 11"/>
                <a:gd name="T3" fmla="*/ 0 h 11"/>
                <a:gd name="T4" fmla="*/ 0 w 11"/>
                <a:gd name="T5" fmla="*/ 9 h 11"/>
                <a:gd name="T6" fmla="*/ 8 w 11"/>
                <a:gd name="T7" fmla="*/ 11 h 11"/>
                <a:gd name="T8" fmla="*/ 11 w 11"/>
                <a:gd name="T9" fmla="*/ 3 h 11"/>
              </a:gdLst>
              <a:ahLst/>
              <a:cxnLst>
                <a:cxn ang="0">
                  <a:pos x="T0" y="T1"/>
                </a:cxn>
                <a:cxn ang="0">
                  <a:pos x="T2" y="T3"/>
                </a:cxn>
                <a:cxn ang="0">
                  <a:pos x="T4" y="T5"/>
                </a:cxn>
                <a:cxn ang="0">
                  <a:pos x="T6" y="T7"/>
                </a:cxn>
                <a:cxn ang="0">
                  <a:pos x="T8" y="T9"/>
                </a:cxn>
              </a:cxnLst>
              <a:rect l="0" t="0" r="r" b="b"/>
              <a:pathLst>
                <a:path w="11" h="11">
                  <a:moveTo>
                    <a:pt x="11" y="3"/>
                  </a:moveTo>
                  <a:lnTo>
                    <a:pt x="2" y="0"/>
                  </a:lnTo>
                  <a:lnTo>
                    <a:pt x="0" y="9"/>
                  </a:lnTo>
                  <a:lnTo>
                    <a:pt x="8" y="11"/>
                  </a:lnTo>
                  <a:lnTo>
                    <a:pt x="11" y="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7" name="Freeform 287"/>
            <p:cNvSpPr/>
            <p:nvPr/>
          </p:nvSpPr>
          <p:spPr bwMode="auto">
            <a:xfrm>
              <a:off x="3003551" y="3600451"/>
              <a:ext cx="33338" cy="17463"/>
            </a:xfrm>
            <a:custGeom>
              <a:avLst/>
              <a:gdLst>
                <a:gd name="T0" fmla="*/ 10 w 21"/>
                <a:gd name="T1" fmla="*/ 4 h 11"/>
                <a:gd name="T2" fmla="*/ 12 w 21"/>
                <a:gd name="T3" fmla="*/ 11 h 11"/>
                <a:gd name="T4" fmla="*/ 21 w 21"/>
                <a:gd name="T5" fmla="*/ 8 h 11"/>
                <a:gd name="T6" fmla="*/ 18 w 21"/>
                <a:gd name="T7" fmla="*/ 0 h 11"/>
                <a:gd name="T8" fmla="*/ 10 w 21"/>
                <a:gd name="T9" fmla="*/ 2 h 11"/>
                <a:gd name="T10" fmla="*/ 2 w 21"/>
                <a:gd name="T11" fmla="*/ 0 h 11"/>
                <a:gd name="T12" fmla="*/ 0 w 21"/>
                <a:gd name="T13" fmla="*/ 9 h 11"/>
                <a:gd name="T14" fmla="*/ 9 w 21"/>
                <a:gd name="T15" fmla="*/ 11 h 11"/>
                <a:gd name="T16" fmla="*/ 10 w 21"/>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1">
                  <a:moveTo>
                    <a:pt x="10" y="4"/>
                  </a:moveTo>
                  <a:lnTo>
                    <a:pt x="12" y="11"/>
                  </a:lnTo>
                  <a:lnTo>
                    <a:pt x="21" y="8"/>
                  </a:lnTo>
                  <a:lnTo>
                    <a:pt x="18" y="0"/>
                  </a:lnTo>
                  <a:lnTo>
                    <a:pt x="10" y="2"/>
                  </a:lnTo>
                  <a:lnTo>
                    <a:pt x="2" y="0"/>
                  </a:lnTo>
                  <a:lnTo>
                    <a:pt x="0" y="9"/>
                  </a:lnTo>
                  <a:lnTo>
                    <a:pt x="9" y="11"/>
                  </a:lnTo>
                  <a:lnTo>
                    <a:pt x="10" y="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8" name="Freeform 288"/>
            <p:cNvSpPr/>
            <p:nvPr/>
          </p:nvSpPr>
          <p:spPr bwMode="auto">
            <a:xfrm>
              <a:off x="2989263" y="3744914"/>
              <a:ext cx="20638" cy="20638"/>
            </a:xfrm>
            <a:custGeom>
              <a:avLst/>
              <a:gdLst>
                <a:gd name="T0" fmla="*/ 0 w 13"/>
                <a:gd name="T1" fmla="*/ 6 h 13"/>
                <a:gd name="T2" fmla="*/ 6 w 13"/>
                <a:gd name="T3" fmla="*/ 13 h 13"/>
                <a:gd name="T4" fmla="*/ 13 w 13"/>
                <a:gd name="T5" fmla="*/ 7 h 13"/>
                <a:gd name="T6" fmla="*/ 7 w 13"/>
                <a:gd name="T7" fmla="*/ 0 h 13"/>
                <a:gd name="T8" fmla="*/ 0 w 13"/>
                <a:gd name="T9" fmla="*/ 6 h 13"/>
              </a:gdLst>
              <a:ahLst/>
              <a:cxnLst>
                <a:cxn ang="0">
                  <a:pos x="T0" y="T1"/>
                </a:cxn>
                <a:cxn ang="0">
                  <a:pos x="T2" y="T3"/>
                </a:cxn>
                <a:cxn ang="0">
                  <a:pos x="T4" y="T5"/>
                </a:cxn>
                <a:cxn ang="0">
                  <a:pos x="T6" y="T7"/>
                </a:cxn>
                <a:cxn ang="0">
                  <a:pos x="T8" y="T9"/>
                </a:cxn>
              </a:cxnLst>
              <a:rect l="0" t="0" r="r" b="b"/>
              <a:pathLst>
                <a:path w="13" h="13">
                  <a:moveTo>
                    <a:pt x="0" y="6"/>
                  </a:moveTo>
                  <a:lnTo>
                    <a:pt x="6" y="13"/>
                  </a:lnTo>
                  <a:lnTo>
                    <a:pt x="13" y="7"/>
                  </a:lnTo>
                  <a:lnTo>
                    <a:pt x="7"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499" name="Freeform 289"/>
            <p:cNvSpPr/>
            <p:nvPr/>
          </p:nvSpPr>
          <p:spPr bwMode="auto">
            <a:xfrm>
              <a:off x="2940051" y="3781426"/>
              <a:ext cx="25400" cy="31750"/>
            </a:xfrm>
            <a:custGeom>
              <a:avLst/>
              <a:gdLst>
                <a:gd name="T0" fmla="*/ 15 w 16"/>
                <a:gd name="T1" fmla="*/ 4 h 20"/>
                <a:gd name="T2" fmla="*/ 13 w 16"/>
                <a:gd name="T3" fmla="*/ 3 h 20"/>
                <a:gd name="T4" fmla="*/ 10 w 16"/>
                <a:gd name="T5" fmla="*/ 0 h 20"/>
                <a:gd name="T6" fmla="*/ 8 w 16"/>
                <a:gd name="T7" fmla="*/ 1 h 20"/>
                <a:gd name="T8" fmla="*/ 7 w 16"/>
                <a:gd name="T9" fmla="*/ 1 h 20"/>
                <a:gd name="T10" fmla="*/ 0 w 16"/>
                <a:gd name="T11" fmla="*/ 20 h 20"/>
                <a:gd name="T12" fmla="*/ 16 w 16"/>
                <a:gd name="T13" fmla="*/ 7 h 20"/>
                <a:gd name="T14" fmla="*/ 14 w 16"/>
                <a:gd name="T15" fmla="*/ 5 h 20"/>
                <a:gd name="T16" fmla="*/ 15 w 16"/>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5" y="4"/>
                  </a:moveTo>
                  <a:lnTo>
                    <a:pt x="13" y="3"/>
                  </a:lnTo>
                  <a:lnTo>
                    <a:pt x="10" y="0"/>
                  </a:lnTo>
                  <a:lnTo>
                    <a:pt x="8" y="1"/>
                  </a:lnTo>
                  <a:lnTo>
                    <a:pt x="7" y="1"/>
                  </a:lnTo>
                  <a:lnTo>
                    <a:pt x="0" y="20"/>
                  </a:lnTo>
                  <a:lnTo>
                    <a:pt x="16" y="7"/>
                  </a:lnTo>
                  <a:lnTo>
                    <a:pt x="14" y="5"/>
                  </a:lnTo>
                  <a:lnTo>
                    <a:pt x="15" y="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0" name="Freeform 290"/>
            <p:cNvSpPr/>
            <p:nvPr/>
          </p:nvSpPr>
          <p:spPr bwMode="auto">
            <a:xfrm>
              <a:off x="2954338" y="3756026"/>
              <a:ext cx="33338" cy="26988"/>
            </a:xfrm>
            <a:custGeom>
              <a:avLst/>
              <a:gdLst>
                <a:gd name="T0" fmla="*/ 9 w 21"/>
                <a:gd name="T1" fmla="*/ 9 h 17"/>
                <a:gd name="T2" fmla="*/ 12 w 21"/>
                <a:gd name="T3" fmla="*/ 3 h 17"/>
                <a:gd name="T4" fmla="*/ 3 w 21"/>
                <a:gd name="T5" fmla="*/ 0 h 17"/>
                <a:gd name="T6" fmla="*/ 0 w 21"/>
                <a:gd name="T7" fmla="*/ 8 h 17"/>
                <a:gd name="T8" fmla="*/ 9 w 21"/>
                <a:gd name="T9" fmla="*/ 11 h 17"/>
                <a:gd name="T10" fmla="*/ 14 w 21"/>
                <a:gd name="T11" fmla="*/ 17 h 17"/>
                <a:gd name="T12" fmla="*/ 21 w 21"/>
                <a:gd name="T13" fmla="*/ 11 h 17"/>
                <a:gd name="T14" fmla="*/ 15 w 21"/>
                <a:gd name="T15" fmla="*/ 4 h 17"/>
                <a:gd name="T16" fmla="*/ 9 w 21"/>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
                  <a:moveTo>
                    <a:pt x="9" y="9"/>
                  </a:moveTo>
                  <a:lnTo>
                    <a:pt x="12" y="3"/>
                  </a:lnTo>
                  <a:lnTo>
                    <a:pt x="3" y="0"/>
                  </a:lnTo>
                  <a:lnTo>
                    <a:pt x="0" y="8"/>
                  </a:lnTo>
                  <a:lnTo>
                    <a:pt x="9" y="11"/>
                  </a:lnTo>
                  <a:lnTo>
                    <a:pt x="14" y="17"/>
                  </a:lnTo>
                  <a:lnTo>
                    <a:pt x="21" y="11"/>
                  </a:lnTo>
                  <a:lnTo>
                    <a:pt x="15" y="4"/>
                  </a:lnTo>
                  <a:lnTo>
                    <a:pt x="9" y="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1" name="Freeform 291"/>
            <p:cNvSpPr/>
            <p:nvPr/>
          </p:nvSpPr>
          <p:spPr bwMode="auto">
            <a:xfrm>
              <a:off x="2973388" y="3702051"/>
              <a:ext cx="19050" cy="17463"/>
            </a:xfrm>
            <a:custGeom>
              <a:avLst/>
              <a:gdLst>
                <a:gd name="T0" fmla="*/ 12 w 12"/>
                <a:gd name="T1" fmla="*/ 3 h 11"/>
                <a:gd name="T2" fmla="*/ 3 w 12"/>
                <a:gd name="T3" fmla="*/ 0 h 11"/>
                <a:gd name="T4" fmla="*/ 0 w 12"/>
                <a:gd name="T5" fmla="*/ 8 h 11"/>
                <a:gd name="T6" fmla="*/ 9 w 12"/>
                <a:gd name="T7" fmla="*/ 11 h 11"/>
                <a:gd name="T8" fmla="*/ 12 w 12"/>
                <a:gd name="T9" fmla="*/ 3 h 11"/>
              </a:gdLst>
              <a:ahLst/>
              <a:cxnLst>
                <a:cxn ang="0">
                  <a:pos x="T0" y="T1"/>
                </a:cxn>
                <a:cxn ang="0">
                  <a:pos x="T2" y="T3"/>
                </a:cxn>
                <a:cxn ang="0">
                  <a:pos x="T4" y="T5"/>
                </a:cxn>
                <a:cxn ang="0">
                  <a:pos x="T6" y="T7"/>
                </a:cxn>
                <a:cxn ang="0">
                  <a:pos x="T8" y="T9"/>
                </a:cxn>
              </a:cxnLst>
              <a:rect l="0" t="0" r="r" b="b"/>
              <a:pathLst>
                <a:path w="12" h="11">
                  <a:moveTo>
                    <a:pt x="12" y="3"/>
                  </a:moveTo>
                  <a:lnTo>
                    <a:pt x="3" y="0"/>
                  </a:lnTo>
                  <a:lnTo>
                    <a:pt x="0" y="8"/>
                  </a:lnTo>
                  <a:lnTo>
                    <a:pt x="9" y="11"/>
                  </a:lnTo>
                  <a:lnTo>
                    <a:pt x="12" y="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2" name="Rectangle 292"/>
            <p:cNvSpPr>
              <a:spLocks noChangeArrowheads="1"/>
            </p:cNvSpPr>
            <p:nvPr/>
          </p:nvSpPr>
          <p:spPr bwMode="auto">
            <a:xfrm>
              <a:off x="2965451" y="3792539"/>
              <a:ext cx="1588" cy="15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03" name="Freeform 293"/>
            <p:cNvSpPr/>
            <p:nvPr/>
          </p:nvSpPr>
          <p:spPr bwMode="auto">
            <a:xfrm>
              <a:off x="2963863" y="3729039"/>
              <a:ext cx="17463" cy="17463"/>
            </a:xfrm>
            <a:custGeom>
              <a:avLst/>
              <a:gdLst>
                <a:gd name="T0" fmla="*/ 0 w 11"/>
                <a:gd name="T1" fmla="*/ 8 h 11"/>
                <a:gd name="T2" fmla="*/ 9 w 11"/>
                <a:gd name="T3" fmla="*/ 11 h 11"/>
                <a:gd name="T4" fmla="*/ 11 w 11"/>
                <a:gd name="T5" fmla="*/ 3 h 11"/>
                <a:gd name="T6" fmla="*/ 3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9" y="11"/>
                  </a:lnTo>
                  <a:lnTo>
                    <a:pt x="11" y="3"/>
                  </a:lnTo>
                  <a:lnTo>
                    <a:pt x="3" y="0"/>
                  </a:lnTo>
                  <a:lnTo>
                    <a:pt x="0" y="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4" name="Freeform 294"/>
            <p:cNvSpPr/>
            <p:nvPr/>
          </p:nvSpPr>
          <p:spPr bwMode="auto">
            <a:xfrm>
              <a:off x="3551238" y="3771901"/>
              <a:ext cx="19050" cy="19050"/>
            </a:xfrm>
            <a:custGeom>
              <a:avLst/>
              <a:gdLst>
                <a:gd name="T0" fmla="*/ 0 w 12"/>
                <a:gd name="T1" fmla="*/ 6 h 12"/>
                <a:gd name="T2" fmla="*/ 6 w 12"/>
                <a:gd name="T3" fmla="*/ 12 h 12"/>
                <a:gd name="T4" fmla="*/ 12 w 12"/>
                <a:gd name="T5" fmla="*/ 6 h 12"/>
                <a:gd name="T6" fmla="*/ 5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5"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5" name="Freeform 295"/>
            <p:cNvSpPr/>
            <p:nvPr/>
          </p:nvSpPr>
          <p:spPr bwMode="auto">
            <a:xfrm>
              <a:off x="3568701" y="3752851"/>
              <a:ext cx="17463" cy="17463"/>
            </a:xfrm>
            <a:custGeom>
              <a:avLst/>
              <a:gdLst>
                <a:gd name="T0" fmla="*/ 0 w 11"/>
                <a:gd name="T1" fmla="*/ 6 h 11"/>
                <a:gd name="T2" fmla="*/ 6 w 11"/>
                <a:gd name="T3" fmla="*/ 11 h 11"/>
                <a:gd name="T4" fmla="*/ 11 w 11"/>
                <a:gd name="T5" fmla="*/ 5 h 11"/>
                <a:gd name="T6" fmla="*/ 5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6" y="11"/>
                  </a:lnTo>
                  <a:lnTo>
                    <a:pt x="11" y="5"/>
                  </a:lnTo>
                  <a:lnTo>
                    <a:pt x="5"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6" name="Freeform 296"/>
            <p:cNvSpPr/>
            <p:nvPr/>
          </p:nvSpPr>
          <p:spPr bwMode="auto">
            <a:xfrm>
              <a:off x="3529013" y="3792539"/>
              <a:ext cx="23813" cy="22225"/>
            </a:xfrm>
            <a:custGeom>
              <a:avLst/>
              <a:gdLst>
                <a:gd name="T0" fmla="*/ 9 w 15"/>
                <a:gd name="T1" fmla="*/ 0 h 14"/>
                <a:gd name="T2" fmla="*/ 8 w 15"/>
                <a:gd name="T3" fmla="*/ 1 h 14"/>
                <a:gd name="T4" fmla="*/ 6 w 15"/>
                <a:gd name="T5" fmla="*/ 0 h 14"/>
                <a:gd name="T6" fmla="*/ 0 w 15"/>
                <a:gd name="T7" fmla="*/ 5 h 14"/>
                <a:gd name="T8" fmla="*/ 8 w 15"/>
                <a:gd name="T9" fmla="*/ 14 h 14"/>
                <a:gd name="T10" fmla="*/ 8 w 15"/>
                <a:gd name="T11" fmla="*/ 14 h 14"/>
                <a:gd name="T12" fmla="*/ 8 w 15"/>
                <a:gd name="T13" fmla="*/ 14 h 14"/>
                <a:gd name="T14" fmla="*/ 8 w 15"/>
                <a:gd name="T15" fmla="*/ 14 h 14"/>
                <a:gd name="T16" fmla="*/ 8 w 15"/>
                <a:gd name="T17" fmla="*/ 14 h 14"/>
                <a:gd name="T18" fmla="*/ 15 w 15"/>
                <a:gd name="T19" fmla="*/ 5 h 14"/>
                <a:gd name="T20" fmla="*/ 9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9" y="0"/>
                  </a:moveTo>
                  <a:lnTo>
                    <a:pt x="8" y="1"/>
                  </a:lnTo>
                  <a:lnTo>
                    <a:pt x="6" y="0"/>
                  </a:lnTo>
                  <a:lnTo>
                    <a:pt x="0" y="5"/>
                  </a:lnTo>
                  <a:lnTo>
                    <a:pt x="8" y="14"/>
                  </a:lnTo>
                  <a:lnTo>
                    <a:pt x="8" y="14"/>
                  </a:lnTo>
                  <a:lnTo>
                    <a:pt x="8" y="14"/>
                  </a:lnTo>
                  <a:lnTo>
                    <a:pt x="8" y="14"/>
                  </a:lnTo>
                  <a:lnTo>
                    <a:pt x="8" y="14"/>
                  </a:lnTo>
                  <a:lnTo>
                    <a:pt x="15" y="5"/>
                  </a:lnTo>
                  <a:lnTo>
                    <a:pt x="9"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7" name="Freeform 297"/>
            <p:cNvSpPr/>
            <p:nvPr/>
          </p:nvSpPr>
          <p:spPr bwMode="auto">
            <a:xfrm>
              <a:off x="3586163" y="3732214"/>
              <a:ext cx="19050" cy="17463"/>
            </a:xfrm>
            <a:custGeom>
              <a:avLst/>
              <a:gdLst>
                <a:gd name="T0" fmla="*/ 0 w 12"/>
                <a:gd name="T1" fmla="*/ 6 h 11"/>
                <a:gd name="T2" fmla="*/ 6 w 12"/>
                <a:gd name="T3" fmla="*/ 11 h 11"/>
                <a:gd name="T4" fmla="*/ 12 w 12"/>
                <a:gd name="T5" fmla="*/ 5 h 11"/>
                <a:gd name="T6" fmla="*/ 5 w 12"/>
                <a:gd name="T7" fmla="*/ 0 h 11"/>
                <a:gd name="T8" fmla="*/ 0 w 12"/>
                <a:gd name="T9" fmla="*/ 6 h 11"/>
              </a:gdLst>
              <a:ahLst/>
              <a:cxnLst>
                <a:cxn ang="0">
                  <a:pos x="T0" y="T1"/>
                </a:cxn>
                <a:cxn ang="0">
                  <a:pos x="T2" y="T3"/>
                </a:cxn>
                <a:cxn ang="0">
                  <a:pos x="T4" y="T5"/>
                </a:cxn>
                <a:cxn ang="0">
                  <a:pos x="T6" y="T7"/>
                </a:cxn>
                <a:cxn ang="0">
                  <a:pos x="T8" y="T9"/>
                </a:cxn>
              </a:cxnLst>
              <a:rect l="0" t="0" r="r" b="b"/>
              <a:pathLst>
                <a:path w="12" h="11">
                  <a:moveTo>
                    <a:pt x="0" y="6"/>
                  </a:moveTo>
                  <a:lnTo>
                    <a:pt x="6" y="11"/>
                  </a:lnTo>
                  <a:lnTo>
                    <a:pt x="12" y="5"/>
                  </a:lnTo>
                  <a:lnTo>
                    <a:pt x="5"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8" name="Freeform 298"/>
            <p:cNvSpPr/>
            <p:nvPr/>
          </p:nvSpPr>
          <p:spPr bwMode="auto">
            <a:xfrm>
              <a:off x="3636963" y="3675064"/>
              <a:ext cx="22225" cy="15875"/>
            </a:xfrm>
            <a:custGeom>
              <a:avLst/>
              <a:gdLst>
                <a:gd name="T0" fmla="*/ 0 w 14"/>
                <a:gd name="T1" fmla="*/ 0 h 10"/>
                <a:gd name="T2" fmla="*/ 0 w 14"/>
                <a:gd name="T3" fmla="*/ 9 h 10"/>
                <a:gd name="T4" fmla="*/ 5 w 14"/>
                <a:gd name="T5" fmla="*/ 9 h 10"/>
                <a:gd name="T6" fmla="*/ 5 w 14"/>
                <a:gd name="T7" fmla="*/ 9 h 10"/>
                <a:gd name="T8" fmla="*/ 7 w 14"/>
                <a:gd name="T9" fmla="*/ 10 h 10"/>
                <a:gd name="T10" fmla="*/ 14 w 14"/>
                <a:gd name="T11" fmla="*/ 0 h 10"/>
                <a:gd name="T12" fmla="*/ 0 w 1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0" y="0"/>
                  </a:moveTo>
                  <a:lnTo>
                    <a:pt x="0" y="9"/>
                  </a:lnTo>
                  <a:lnTo>
                    <a:pt x="5" y="9"/>
                  </a:lnTo>
                  <a:lnTo>
                    <a:pt x="5" y="9"/>
                  </a:lnTo>
                  <a:lnTo>
                    <a:pt x="7" y="10"/>
                  </a:lnTo>
                  <a:lnTo>
                    <a:pt x="14" y="0"/>
                  </a:lnTo>
                  <a:lnTo>
                    <a:pt x="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09" name="Rectangle 299"/>
            <p:cNvSpPr>
              <a:spLocks noChangeArrowheads="1"/>
            </p:cNvSpPr>
            <p:nvPr/>
          </p:nvSpPr>
          <p:spPr bwMode="auto">
            <a:xfrm>
              <a:off x="3611563" y="3675064"/>
              <a:ext cx="1270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0" name="Rectangle 300"/>
            <p:cNvSpPr>
              <a:spLocks noChangeArrowheads="1"/>
            </p:cNvSpPr>
            <p:nvPr/>
          </p:nvSpPr>
          <p:spPr bwMode="auto">
            <a:xfrm>
              <a:off x="3544888" y="3557589"/>
              <a:ext cx="14288"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1" name="Freeform 301"/>
            <p:cNvSpPr/>
            <p:nvPr/>
          </p:nvSpPr>
          <p:spPr bwMode="auto">
            <a:xfrm>
              <a:off x="3619501" y="3692526"/>
              <a:ext cx="19050" cy="17463"/>
            </a:xfrm>
            <a:custGeom>
              <a:avLst/>
              <a:gdLst>
                <a:gd name="T0" fmla="*/ 0 w 12"/>
                <a:gd name="T1" fmla="*/ 6 h 11"/>
                <a:gd name="T2" fmla="*/ 7 w 12"/>
                <a:gd name="T3" fmla="*/ 11 h 11"/>
                <a:gd name="T4" fmla="*/ 12 w 12"/>
                <a:gd name="T5" fmla="*/ 5 h 11"/>
                <a:gd name="T6" fmla="*/ 6 w 12"/>
                <a:gd name="T7" fmla="*/ 0 h 11"/>
                <a:gd name="T8" fmla="*/ 0 w 12"/>
                <a:gd name="T9" fmla="*/ 6 h 11"/>
              </a:gdLst>
              <a:ahLst/>
              <a:cxnLst>
                <a:cxn ang="0">
                  <a:pos x="T0" y="T1"/>
                </a:cxn>
                <a:cxn ang="0">
                  <a:pos x="T2" y="T3"/>
                </a:cxn>
                <a:cxn ang="0">
                  <a:pos x="T4" y="T5"/>
                </a:cxn>
                <a:cxn ang="0">
                  <a:pos x="T6" y="T7"/>
                </a:cxn>
                <a:cxn ang="0">
                  <a:pos x="T8" y="T9"/>
                </a:cxn>
              </a:cxnLst>
              <a:rect l="0" t="0" r="r" b="b"/>
              <a:pathLst>
                <a:path w="12" h="11">
                  <a:moveTo>
                    <a:pt x="0" y="6"/>
                  </a:moveTo>
                  <a:lnTo>
                    <a:pt x="7" y="11"/>
                  </a:lnTo>
                  <a:lnTo>
                    <a:pt x="12" y="5"/>
                  </a:lnTo>
                  <a:lnTo>
                    <a:pt x="6"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12" name="Freeform 302"/>
            <p:cNvSpPr/>
            <p:nvPr/>
          </p:nvSpPr>
          <p:spPr bwMode="auto">
            <a:xfrm>
              <a:off x="3603626" y="3711576"/>
              <a:ext cx="19050" cy="19050"/>
            </a:xfrm>
            <a:custGeom>
              <a:avLst/>
              <a:gdLst>
                <a:gd name="T0" fmla="*/ 0 w 12"/>
                <a:gd name="T1" fmla="*/ 6 h 12"/>
                <a:gd name="T2" fmla="*/ 6 w 12"/>
                <a:gd name="T3" fmla="*/ 12 h 12"/>
                <a:gd name="T4" fmla="*/ 12 w 12"/>
                <a:gd name="T5" fmla="*/ 6 h 12"/>
                <a:gd name="T6" fmla="*/ 5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5" y="0"/>
                  </a:lnTo>
                  <a:lnTo>
                    <a:pt x="0"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13" name="Rectangle 303"/>
            <p:cNvSpPr>
              <a:spLocks noChangeArrowheads="1"/>
            </p:cNvSpPr>
            <p:nvPr/>
          </p:nvSpPr>
          <p:spPr bwMode="auto">
            <a:xfrm>
              <a:off x="3559176" y="3568701"/>
              <a:ext cx="14288"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4" name="Rectangle 304"/>
            <p:cNvSpPr>
              <a:spLocks noChangeArrowheads="1"/>
            </p:cNvSpPr>
            <p:nvPr/>
          </p:nvSpPr>
          <p:spPr bwMode="auto">
            <a:xfrm>
              <a:off x="3559176" y="3594101"/>
              <a:ext cx="1428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5" name="Rectangle 305"/>
            <p:cNvSpPr>
              <a:spLocks noChangeArrowheads="1"/>
            </p:cNvSpPr>
            <p:nvPr/>
          </p:nvSpPr>
          <p:spPr bwMode="auto">
            <a:xfrm>
              <a:off x="3584576" y="3675064"/>
              <a:ext cx="1270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6" name="Rectangle 306"/>
            <p:cNvSpPr>
              <a:spLocks noChangeArrowheads="1"/>
            </p:cNvSpPr>
            <p:nvPr/>
          </p:nvSpPr>
          <p:spPr bwMode="auto">
            <a:xfrm>
              <a:off x="3559176" y="3648076"/>
              <a:ext cx="14288"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7" name="Freeform 307"/>
            <p:cNvSpPr/>
            <p:nvPr/>
          </p:nvSpPr>
          <p:spPr bwMode="auto">
            <a:xfrm>
              <a:off x="3559176" y="3673476"/>
              <a:ext cx="14288" cy="15875"/>
            </a:xfrm>
            <a:custGeom>
              <a:avLst/>
              <a:gdLst>
                <a:gd name="T0" fmla="*/ 8 w 9"/>
                <a:gd name="T1" fmla="*/ 6 h 10"/>
                <a:gd name="T2" fmla="*/ 9 w 9"/>
                <a:gd name="T3" fmla="*/ 6 h 10"/>
                <a:gd name="T4" fmla="*/ 9 w 9"/>
                <a:gd name="T5" fmla="*/ 0 h 10"/>
                <a:gd name="T6" fmla="*/ 0 w 9"/>
                <a:gd name="T7" fmla="*/ 0 h 10"/>
                <a:gd name="T8" fmla="*/ 0 w 9"/>
                <a:gd name="T9" fmla="*/ 10 h 10"/>
                <a:gd name="T10" fmla="*/ 8 w 9"/>
                <a:gd name="T11" fmla="*/ 10 h 10"/>
                <a:gd name="T12" fmla="*/ 8 w 9"/>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8" y="6"/>
                  </a:moveTo>
                  <a:lnTo>
                    <a:pt x="9" y="6"/>
                  </a:lnTo>
                  <a:lnTo>
                    <a:pt x="9" y="0"/>
                  </a:lnTo>
                  <a:lnTo>
                    <a:pt x="0" y="0"/>
                  </a:lnTo>
                  <a:lnTo>
                    <a:pt x="0" y="10"/>
                  </a:lnTo>
                  <a:lnTo>
                    <a:pt x="8" y="10"/>
                  </a:lnTo>
                  <a:lnTo>
                    <a:pt x="8" y="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18" name="Rectangle 308"/>
            <p:cNvSpPr>
              <a:spLocks noChangeArrowheads="1"/>
            </p:cNvSpPr>
            <p:nvPr/>
          </p:nvSpPr>
          <p:spPr bwMode="auto">
            <a:xfrm>
              <a:off x="3559176" y="3621089"/>
              <a:ext cx="14288"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19" name="Freeform 309"/>
            <p:cNvSpPr/>
            <p:nvPr/>
          </p:nvSpPr>
          <p:spPr bwMode="auto">
            <a:xfrm>
              <a:off x="3511551" y="3771901"/>
              <a:ext cx="19050" cy="19050"/>
            </a:xfrm>
            <a:custGeom>
              <a:avLst/>
              <a:gdLst>
                <a:gd name="T0" fmla="*/ 6 w 12"/>
                <a:gd name="T1" fmla="*/ 0 h 12"/>
                <a:gd name="T2" fmla="*/ 0 w 12"/>
                <a:gd name="T3" fmla="*/ 6 h 12"/>
                <a:gd name="T4" fmla="*/ 5 w 12"/>
                <a:gd name="T5" fmla="*/ 12 h 12"/>
                <a:gd name="T6" fmla="*/ 12 w 12"/>
                <a:gd name="T7" fmla="*/ 6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lnTo>
                    <a:pt x="0" y="6"/>
                  </a:lnTo>
                  <a:lnTo>
                    <a:pt x="5" y="12"/>
                  </a:lnTo>
                  <a:lnTo>
                    <a:pt x="12" y="6"/>
                  </a:lnTo>
                  <a:lnTo>
                    <a:pt x="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0" name="Freeform 310"/>
            <p:cNvSpPr/>
            <p:nvPr/>
          </p:nvSpPr>
          <p:spPr bwMode="auto">
            <a:xfrm>
              <a:off x="3494088" y="3752851"/>
              <a:ext cx="17463" cy="17463"/>
            </a:xfrm>
            <a:custGeom>
              <a:avLst/>
              <a:gdLst>
                <a:gd name="T0" fmla="*/ 6 w 11"/>
                <a:gd name="T1" fmla="*/ 0 h 11"/>
                <a:gd name="T2" fmla="*/ 0 w 11"/>
                <a:gd name="T3" fmla="*/ 5 h 11"/>
                <a:gd name="T4" fmla="*/ 5 w 11"/>
                <a:gd name="T5" fmla="*/ 11 h 11"/>
                <a:gd name="T6" fmla="*/ 11 w 11"/>
                <a:gd name="T7" fmla="*/ 6 h 11"/>
                <a:gd name="T8" fmla="*/ 6 w 11"/>
                <a:gd name="T9" fmla="*/ 0 h 11"/>
              </a:gdLst>
              <a:ahLst/>
              <a:cxnLst>
                <a:cxn ang="0">
                  <a:pos x="T0" y="T1"/>
                </a:cxn>
                <a:cxn ang="0">
                  <a:pos x="T2" y="T3"/>
                </a:cxn>
                <a:cxn ang="0">
                  <a:pos x="T4" y="T5"/>
                </a:cxn>
                <a:cxn ang="0">
                  <a:pos x="T6" y="T7"/>
                </a:cxn>
                <a:cxn ang="0">
                  <a:pos x="T8" y="T9"/>
                </a:cxn>
              </a:cxnLst>
              <a:rect l="0" t="0" r="r" b="b"/>
              <a:pathLst>
                <a:path w="11" h="11">
                  <a:moveTo>
                    <a:pt x="6" y="0"/>
                  </a:moveTo>
                  <a:lnTo>
                    <a:pt x="0" y="5"/>
                  </a:lnTo>
                  <a:lnTo>
                    <a:pt x="5" y="11"/>
                  </a:lnTo>
                  <a:lnTo>
                    <a:pt x="11" y="6"/>
                  </a:lnTo>
                  <a:lnTo>
                    <a:pt x="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1" name="Freeform 311"/>
            <p:cNvSpPr/>
            <p:nvPr/>
          </p:nvSpPr>
          <p:spPr bwMode="auto">
            <a:xfrm>
              <a:off x="3476626" y="3732214"/>
              <a:ext cx="19050" cy="17463"/>
            </a:xfrm>
            <a:custGeom>
              <a:avLst/>
              <a:gdLst>
                <a:gd name="T0" fmla="*/ 7 w 12"/>
                <a:gd name="T1" fmla="*/ 0 h 11"/>
                <a:gd name="T2" fmla="*/ 0 w 12"/>
                <a:gd name="T3" fmla="*/ 5 h 11"/>
                <a:gd name="T4" fmla="*/ 5 w 12"/>
                <a:gd name="T5" fmla="*/ 11 h 11"/>
                <a:gd name="T6" fmla="*/ 12 w 12"/>
                <a:gd name="T7" fmla="*/ 6 h 11"/>
                <a:gd name="T8" fmla="*/ 7 w 12"/>
                <a:gd name="T9" fmla="*/ 0 h 11"/>
              </a:gdLst>
              <a:ahLst/>
              <a:cxnLst>
                <a:cxn ang="0">
                  <a:pos x="T0" y="T1"/>
                </a:cxn>
                <a:cxn ang="0">
                  <a:pos x="T2" y="T3"/>
                </a:cxn>
                <a:cxn ang="0">
                  <a:pos x="T4" y="T5"/>
                </a:cxn>
                <a:cxn ang="0">
                  <a:pos x="T6" y="T7"/>
                </a:cxn>
                <a:cxn ang="0">
                  <a:pos x="T8" y="T9"/>
                </a:cxn>
              </a:cxnLst>
              <a:rect l="0" t="0" r="r" b="b"/>
              <a:pathLst>
                <a:path w="12" h="11">
                  <a:moveTo>
                    <a:pt x="7" y="0"/>
                  </a:moveTo>
                  <a:lnTo>
                    <a:pt x="0" y="5"/>
                  </a:lnTo>
                  <a:lnTo>
                    <a:pt x="5" y="11"/>
                  </a:lnTo>
                  <a:lnTo>
                    <a:pt x="12" y="6"/>
                  </a:lnTo>
                  <a:lnTo>
                    <a:pt x="7"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2" name="Freeform 312"/>
            <p:cNvSpPr/>
            <p:nvPr/>
          </p:nvSpPr>
          <p:spPr bwMode="auto">
            <a:xfrm>
              <a:off x="3421063" y="3675064"/>
              <a:ext cx="22225" cy="15875"/>
            </a:xfrm>
            <a:custGeom>
              <a:avLst/>
              <a:gdLst>
                <a:gd name="T0" fmla="*/ 14 w 14"/>
                <a:gd name="T1" fmla="*/ 9 h 10"/>
                <a:gd name="T2" fmla="*/ 14 w 14"/>
                <a:gd name="T3" fmla="*/ 0 h 10"/>
                <a:gd name="T4" fmla="*/ 0 w 14"/>
                <a:gd name="T5" fmla="*/ 0 h 10"/>
                <a:gd name="T6" fmla="*/ 8 w 14"/>
                <a:gd name="T7" fmla="*/ 10 h 10"/>
                <a:gd name="T8" fmla="*/ 9 w 14"/>
                <a:gd name="T9" fmla="*/ 9 h 10"/>
                <a:gd name="T10" fmla="*/ 9 w 14"/>
                <a:gd name="T11" fmla="*/ 9 h 10"/>
                <a:gd name="T12" fmla="*/ 14 w 1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14" y="9"/>
                  </a:moveTo>
                  <a:lnTo>
                    <a:pt x="14" y="0"/>
                  </a:lnTo>
                  <a:lnTo>
                    <a:pt x="0" y="0"/>
                  </a:lnTo>
                  <a:lnTo>
                    <a:pt x="8" y="10"/>
                  </a:lnTo>
                  <a:lnTo>
                    <a:pt x="9" y="9"/>
                  </a:lnTo>
                  <a:lnTo>
                    <a:pt x="9" y="9"/>
                  </a:lnTo>
                  <a:lnTo>
                    <a:pt x="14" y="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3" name="Rectangle 313"/>
            <p:cNvSpPr>
              <a:spLocks noChangeArrowheads="1"/>
            </p:cNvSpPr>
            <p:nvPr/>
          </p:nvSpPr>
          <p:spPr bwMode="auto">
            <a:xfrm>
              <a:off x="3457576" y="3675064"/>
              <a:ext cx="1270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24" name="Rectangle 314"/>
            <p:cNvSpPr>
              <a:spLocks noChangeArrowheads="1"/>
            </p:cNvSpPr>
            <p:nvPr/>
          </p:nvSpPr>
          <p:spPr bwMode="auto">
            <a:xfrm>
              <a:off x="3522663" y="3557589"/>
              <a:ext cx="12700"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25" name="Freeform 315"/>
            <p:cNvSpPr/>
            <p:nvPr/>
          </p:nvSpPr>
          <p:spPr bwMode="auto">
            <a:xfrm>
              <a:off x="3441701" y="3692526"/>
              <a:ext cx="19050" cy="17463"/>
            </a:xfrm>
            <a:custGeom>
              <a:avLst/>
              <a:gdLst>
                <a:gd name="T0" fmla="*/ 6 w 12"/>
                <a:gd name="T1" fmla="*/ 0 h 11"/>
                <a:gd name="T2" fmla="*/ 0 w 12"/>
                <a:gd name="T3" fmla="*/ 5 h 11"/>
                <a:gd name="T4" fmla="*/ 6 w 12"/>
                <a:gd name="T5" fmla="*/ 11 h 11"/>
                <a:gd name="T6" fmla="*/ 12 w 12"/>
                <a:gd name="T7" fmla="*/ 6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lnTo>
                    <a:pt x="0" y="5"/>
                  </a:lnTo>
                  <a:lnTo>
                    <a:pt x="6" y="11"/>
                  </a:lnTo>
                  <a:lnTo>
                    <a:pt x="12" y="6"/>
                  </a:lnTo>
                  <a:lnTo>
                    <a:pt x="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6" name="Freeform 316"/>
            <p:cNvSpPr/>
            <p:nvPr/>
          </p:nvSpPr>
          <p:spPr bwMode="auto">
            <a:xfrm>
              <a:off x="3459163" y="3711576"/>
              <a:ext cx="19050" cy="19050"/>
            </a:xfrm>
            <a:custGeom>
              <a:avLst/>
              <a:gdLst>
                <a:gd name="T0" fmla="*/ 6 w 12"/>
                <a:gd name="T1" fmla="*/ 0 h 12"/>
                <a:gd name="T2" fmla="*/ 0 w 12"/>
                <a:gd name="T3" fmla="*/ 6 h 12"/>
                <a:gd name="T4" fmla="*/ 6 w 12"/>
                <a:gd name="T5" fmla="*/ 12 h 12"/>
                <a:gd name="T6" fmla="*/ 12 w 12"/>
                <a:gd name="T7" fmla="*/ 6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lnTo>
                    <a:pt x="0" y="6"/>
                  </a:lnTo>
                  <a:lnTo>
                    <a:pt x="6" y="12"/>
                  </a:lnTo>
                  <a:lnTo>
                    <a:pt x="12" y="6"/>
                  </a:lnTo>
                  <a:lnTo>
                    <a:pt x="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27" name="Rectangle 317"/>
            <p:cNvSpPr>
              <a:spLocks noChangeArrowheads="1"/>
            </p:cNvSpPr>
            <p:nvPr/>
          </p:nvSpPr>
          <p:spPr bwMode="auto">
            <a:xfrm>
              <a:off x="3508376" y="3568701"/>
              <a:ext cx="12700"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28" name="Rectangle 318"/>
            <p:cNvSpPr>
              <a:spLocks noChangeArrowheads="1"/>
            </p:cNvSpPr>
            <p:nvPr/>
          </p:nvSpPr>
          <p:spPr bwMode="auto">
            <a:xfrm>
              <a:off x="3508376" y="3594101"/>
              <a:ext cx="1270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29" name="Rectangle 319"/>
            <p:cNvSpPr>
              <a:spLocks noChangeArrowheads="1"/>
            </p:cNvSpPr>
            <p:nvPr/>
          </p:nvSpPr>
          <p:spPr bwMode="auto">
            <a:xfrm>
              <a:off x="3482976" y="3675064"/>
              <a:ext cx="1428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0" name="Rectangle 320"/>
            <p:cNvSpPr>
              <a:spLocks noChangeArrowheads="1"/>
            </p:cNvSpPr>
            <p:nvPr/>
          </p:nvSpPr>
          <p:spPr bwMode="auto">
            <a:xfrm>
              <a:off x="3508376" y="3648076"/>
              <a:ext cx="12700"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1" name="Freeform 321"/>
            <p:cNvSpPr/>
            <p:nvPr/>
          </p:nvSpPr>
          <p:spPr bwMode="auto">
            <a:xfrm>
              <a:off x="3508376" y="3673476"/>
              <a:ext cx="12700" cy="15875"/>
            </a:xfrm>
            <a:custGeom>
              <a:avLst/>
              <a:gdLst>
                <a:gd name="T0" fmla="*/ 1 w 8"/>
                <a:gd name="T1" fmla="*/ 10 h 10"/>
                <a:gd name="T2" fmla="*/ 8 w 8"/>
                <a:gd name="T3" fmla="*/ 10 h 10"/>
                <a:gd name="T4" fmla="*/ 8 w 8"/>
                <a:gd name="T5" fmla="*/ 0 h 10"/>
                <a:gd name="T6" fmla="*/ 0 w 8"/>
                <a:gd name="T7" fmla="*/ 0 h 10"/>
                <a:gd name="T8" fmla="*/ 0 w 8"/>
                <a:gd name="T9" fmla="*/ 6 h 10"/>
                <a:gd name="T10" fmla="*/ 1 w 8"/>
                <a:gd name="T11" fmla="*/ 6 h 10"/>
                <a:gd name="T12" fmla="*/ 1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10"/>
                  </a:moveTo>
                  <a:lnTo>
                    <a:pt x="8" y="10"/>
                  </a:lnTo>
                  <a:lnTo>
                    <a:pt x="8" y="0"/>
                  </a:lnTo>
                  <a:lnTo>
                    <a:pt x="0" y="0"/>
                  </a:lnTo>
                  <a:lnTo>
                    <a:pt x="0" y="6"/>
                  </a:lnTo>
                  <a:lnTo>
                    <a:pt x="1" y="6"/>
                  </a:lnTo>
                  <a:lnTo>
                    <a:pt x="1" y="1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32" name="Rectangle 322"/>
            <p:cNvSpPr>
              <a:spLocks noChangeArrowheads="1"/>
            </p:cNvSpPr>
            <p:nvPr/>
          </p:nvSpPr>
          <p:spPr bwMode="auto">
            <a:xfrm>
              <a:off x="3508376" y="3621089"/>
              <a:ext cx="12700" cy="127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3" name="Rectangle 323"/>
            <p:cNvSpPr>
              <a:spLocks noChangeArrowheads="1"/>
            </p:cNvSpPr>
            <p:nvPr/>
          </p:nvSpPr>
          <p:spPr bwMode="auto">
            <a:xfrm>
              <a:off x="6157913" y="3282951"/>
              <a:ext cx="22225"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4" name="Rectangle 324"/>
            <p:cNvSpPr>
              <a:spLocks noChangeArrowheads="1"/>
            </p:cNvSpPr>
            <p:nvPr/>
          </p:nvSpPr>
          <p:spPr bwMode="auto">
            <a:xfrm>
              <a:off x="6210301" y="3194051"/>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5" name="Freeform 325"/>
            <p:cNvSpPr/>
            <p:nvPr/>
          </p:nvSpPr>
          <p:spPr bwMode="auto">
            <a:xfrm>
              <a:off x="6196013" y="3270251"/>
              <a:ext cx="28575" cy="26988"/>
            </a:xfrm>
            <a:custGeom>
              <a:avLst/>
              <a:gdLst>
                <a:gd name="T0" fmla="*/ 9 w 18"/>
                <a:gd name="T1" fmla="*/ 8 h 17"/>
                <a:gd name="T2" fmla="*/ 0 w 18"/>
                <a:gd name="T3" fmla="*/ 8 h 17"/>
                <a:gd name="T4" fmla="*/ 0 w 18"/>
                <a:gd name="T5" fmla="*/ 17 h 17"/>
                <a:gd name="T6" fmla="*/ 18 w 18"/>
                <a:gd name="T7" fmla="*/ 17 h 17"/>
                <a:gd name="T8" fmla="*/ 18 w 18"/>
                <a:gd name="T9" fmla="*/ 0 h 17"/>
                <a:gd name="T10" fmla="*/ 9 w 18"/>
                <a:gd name="T11" fmla="*/ 0 h 17"/>
                <a:gd name="T12" fmla="*/ 9 w 18"/>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8"/>
                  </a:moveTo>
                  <a:lnTo>
                    <a:pt x="0" y="8"/>
                  </a:lnTo>
                  <a:lnTo>
                    <a:pt x="0" y="17"/>
                  </a:lnTo>
                  <a:lnTo>
                    <a:pt x="18" y="17"/>
                  </a:lnTo>
                  <a:lnTo>
                    <a:pt x="18" y="0"/>
                  </a:lnTo>
                  <a:lnTo>
                    <a:pt x="9" y="0"/>
                  </a:lnTo>
                  <a:lnTo>
                    <a:pt x="9" y="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36" name="Rectangle 326"/>
            <p:cNvSpPr>
              <a:spLocks noChangeArrowheads="1"/>
            </p:cNvSpPr>
            <p:nvPr/>
          </p:nvSpPr>
          <p:spPr bwMode="auto">
            <a:xfrm>
              <a:off x="6210301" y="3232151"/>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7" name="Rectangle 327"/>
            <p:cNvSpPr>
              <a:spLocks noChangeArrowheads="1"/>
            </p:cNvSpPr>
            <p:nvPr/>
          </p:nvSpPr>
          <p:spPr bwMode="auto">
            <a:xfrm>
              <a:off x="6081713" y="3282951"/>
              <a:ext cx="20638"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38" name="Freeform 328"/>
            <p:cNvSpPr/>
            <p:nvPr/>
          </p:nvSpPr>
          <p:spPr bwMode="auto">
            <a:xfrm>
              <a:off x="6119813" y="3282951"/>
              <a:ext cx="22225" cy="14288"/>
            </a:xfrm>
            <a:custGeom>
              <a:avLst/>
              <a:gdLst>
                <a:gd name="T0" fmla="*/ 0 w 14"/>
                <a:gd name="T1" fmla="*/ 0 h 9"/>
                <a:gd name="T2" fmla="*/ 0 w 14"/>
                <a:gd name="T3" fmla="*/ 0 h 9"/>
                <a:gd name="T4" fmla="*/ 0 w 14"/>
                <a:gd name="T5" fmla="*/ 9 h 9"/>
                <a:gd name="T6" fmla="*/ 0 w 14"/>
                <a:gd name="T7" fmla="*/ 9 h 9"/>
                <a:gd name="T8" fmla="*/ 13 w 14"/>
                <a:gd name="T9" fmla="*/ 9 h 9"/>
                <a:gd name="T10" fmla="*/ 14 w 14"/>
                <a:gd name="T11" fmla="*/ 9 h 9"/>
                <a:gd name="T12" fmla="*/ 14 w 14"/>
                <a:gd name="T13" fmla="*/ 0 h 9"/>
                <a:gd name="T14" fmla="*/ 13 w 14"/>
                <a:gd name="T15" fmla="*/ 0 h 9"/>
                <a:gd name="T16" fmla="*/ 0 w 1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0" y="0"/>
                  </a:moveTo>
                  <a:lnTo>
                    <a:pt x="0" y="0"/>
                  </a:lnTo>
                  <a:lnTo>
                    <a:pt x="0" y="9"/>
                  </a:lnTo>
                  <a:lnTo>
                    <a:pt x="0" y="9"/>
                  </a:lnTo>
                  <a:lnTo>
                    <a:pt x="13" y="9"/>
                  </a:lnTo>
                  <a:lnTo>
                    <a:pt x="14" y="9"/>
                  </a:lnTo>
                  <a:lnTo>
                    <a:pt x="14" y="0"/>
                  </a:lnTo>
                  <a:lnTo>
                    <a:pt x="13" y="0"/>
                  </a:lnTo>
                  <a:lnTo>
                    <a:pt x="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39" name="Freeform 329"/>
            <p:cNvSpPr/>
            <p:nvPr/>
          </p:nvSpPr>
          <p:spPr bwMode="auto">
            <a:xfrm>
              <a:off x="6035676" y="3154364"/>
              <a:ext cx="14288" cy="25400"/>
            </a:xfrm>
            <a:custGeom>
              <a:avLst/>
              <a:gdLst>
                <a:gd name="T0" fmla="*/ 9 w 9"/>
                <a:gd name="T1" fmla="*/ 8 h 16"/>
                <a:gd name="T2" fmla="*/ 9 w 9"/>
                <a:gd name="T3" fmla="*/ 0 h 16"/>
                <a:gd name="T4" fmla="*/ 0 w 9"/>
                <a:gd name="T5" fmla="*/ 0 h 16"/>
                <a:gd name="T6" fmla="*/ 0 w 9"/>
                <a:gd name="T7" fmla="*/ 8 h 16"/>
                <a:gd name="T8" fmla="*/ 0 w 9"/>
                <a:gd name="T9" fmla="*/ 16 h 16"/>
                <a:gd name="T10" fmla="*/ 9 w 9"/>
                <a:gd name="T11" fmla="*/ 16 h 16"/>
                <a:gd name="T12" fmla="*/ 9 w 9"/>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9" y="8"/>
                  </a:moveTo>
                  <a:lnTo>
                    <a:pt x="9" y="0"/>
                  </a:lnTo>
                  <a:lnTo>
                    <a:pt x="0" y="0"/>
                  </a:lnTo>
                  <a:lnTo>
                    <a:pt x="0" y="8"/>
                  </a:lnTo>
                  <a:lnTo>
                    <a:pt x="0" y="16"/>
                  </a:lnTo>
                  <a:lnTo>
                    <a:pt x="9" y="16"/>
                  </a:lnTo>
                  <a:lnTo>
                    <a:pt x="9" y="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40" name="Rectangle 330"/>
            <p:cNvSpPr>
              <a:spLocks noChangeArrowheads="1"/>
            </p:cNvSpPr>
            <p:nvPr/>
          </p:nvSpPr>
          <p:spPr bwMode="auto">
            <a:xfrm>
              <a:off x="6035676" y="3194051"/>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41" name="Freeform 331"/>
            <p:cNvSpPr/>
            <p:nvPr/>
          </p:nvSpPr>
          <p:spPr bwMode="auto">
            <a:xfrm>
              <a:off x="6035676" y="3270251"/>
              <a:ext cx="30163" cy="26988"/>
            </a:xfrm>
            <a:custGeom>
              <a:avLst/>
              <a:gdLst>
                <a:gd name="T0" fmla="*/ 9 w 19"/>
                <a:gd name="T1" fmla="*/ 0 h 17"/>
                <a:gd name="T2" fmla="*/ 0 w 19"/>
                <a:gd name="T3" fmla="*/ 0 h 17"/>
                <a:gd name="T4" fmla="*/ 0 w 19"/>
                <a:gd name="T5" fmla="*/ 17 h 17"/>
                <a:gd name="T6" fmla="*/ 19 w 19"/>
                <a:gd name="T7" fmla="*/ 17 h 17"/>
                <a:gd name="T8" fmla="*/ 19 w 19"/>
                <a:gd name="T9" fmla="*/ 8 h 17"/>
                <a:gd name="T10" fmla="*/ 9 w 19"/>
                <a:gd name="T11" fmla="*/ 8 h 17"/>
                <a:gd name="T12" fmla="*/ 9 w 1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9" y="0"/>
                  </a:moveTo>
                  <a:lnTo>
                    <a:pt x="0" y="0"/>
                  </a:lnTo>
                  <a:lnTo>
                    <a:pt x="0" y="17"/>
                  </a:lnTo>
                  <a:lnTo>
                    <a:pt x="19" y="17"/>
                  </a:lnTo>
                  <a:lnTo>
                    <a:pt x="19" y="8"/>
                  </a:lnTo>
                  <a:lnTo>
                    <a:pt x="9" y="8"/>
                  </a:lnTo>
                  <a:lnTo>
                    <a:pt x="9"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42" name="Rectangle 332"/>
            <p:cNvSpPr>
              <a:spLocks noChangeArrowheads="1"/>
            </p:cNvSpPr>
            <p:nvPr/>
          </p:nvSpPr>
          <p:spPr bwMode="auto">
            <a:xfrm>
              <a:off x="6035676" y="3232151"/>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43" name="Rectangle 333"/>
            <p:cNvSpPr>
              <a:spLocks noChangeArrowheads="1"/>
            </p:cNvSpPr>
            <p:nvPr/>
          </p:nvSpPr>
          <p:spPr bwMode="auto">
            <a:xfrm>
              <a:off x="6157913" y="3036889"/>
              <a:ext cx="22225"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44" name="Freeform 334"/>
            <p:cNvSpPr/>
            <p:nvPr/>
          </p:nvSpPr>
          <p:spPr bwMode="auto">
            <a:xfrm>
              <a:off x="6210301" y="3154364"/>
              <a:ext cx="14288" cy="25400"/>
            </a:xfrm>
            <a:custGeom>
              <a:avLst/>
              <a:gdLst>
                <a:gd name="T0" fmla="*/ 0 w 9"/>
                <a:gd name="T1" fmla="*/ 8 h 16"/>
                <a:gd name="T2" fmla="*/ 0 w 9"/>
                <a:gd name="T3" fmla="*/ 16 h 16"/>
                <a:gd name="T4" fmla="*/ 9 w 9"/>
                <a:gd name="T5" fmla="*/ 16 h 16"/>
                <a:gd name="T6" fmla="*/ 9 w 9"/>
                <a:gd name="T7" fmla="*/ 8 h 16"/>
                <a:gd name="T8" fmla="*/ 9 w 9"/>
                <a:gd name="T9" fmla="*/ 0 h 16"/>
                <a:gd name="T10" fmla="*/ 0 w 9"/>
                <a:gd name="T11" fmla="*/ 0 h 16"/>
                <a:gd name="T12" fmla="*/ 0 w 9"/>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0" y="8"/>
                  </a:moveTo>
                  <a:lnTo>
                    <a:pt x="0" y="16"/>
                  </a:lnTo>
                  <a:lnTo>
                    <a:pt x="9" y="16"/>
                  </a:lnTo>
                  <a:lnTo>
                    <a:pt x="9" y="8"/>
                  </a:lnTo>
                  <a:lnTo>
                    <a:pt x="9" y="0"/>
                  </a:lnTo>
                  <a:lnTo>
                    <a:pt x="0" y="0"/>
                  </a:lnTo>
                  <a:lnTo>
                    <a:pt x="0" y="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45" name="Rectangle 335"/>
            <p:cNvSpPr>
              <a:spLocks noChangeArrowheads="1"/>
            </p:cNvSpPr>
            <p:nvPr/>
          </p:nvSpPr>
          <p:spPr bwMode="auto">
            <a:xfrm>
              <a:off x="6210301" y="3116264"/>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46" name="Freeform 336"/>
            <p:cNvSpPr/>
            <p:nvPr/>
          </p:nvSpPr>
          <p:spPr bwMode="auto">
            <a:xfrm>
              <a:off x="6196013" y="3036889"/>
              <a:ext cx="28575" cy="26988"/>
            </a:xfrm>
            <a:custGeom>
              <a:avLst/>
              <a:gdLst>
                <a:gd name="T0" fmla="*/ 9 w 18"/>
                <a:gd name="T1" fmla="*/ 17 h 17"/>
                <a:gd name="T2" fmla="*/ 18 w 18"/>
                <a:gd name="T3" fmla="*/ 17 h 17"/>
                <a:gd name="T4" fmla="*/ 18 w 18"/>
                <a:gd name="T5" fmla="*/ 0 h 17"/>
                <a:gd name="T6" fmla="*/ 0 w 18"/>
                <a:gd name="T7" fmla="*/ 0 h 17"/>
                <a:gd name="T8" fmla="*/ 0 w 18"/>
                <a:gd name="T9" fmla="*/ 9 h 17"/>
                <a:gd name="T10" fmla="*/ 9 w 18"/>
                <a:gd name="T11" fmla="*/ 9 h 17"/>
                <a:gd name="T12" fmla="*/ 9 w 1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17"/>
                  </a:moveTo>
                  <a:lnTo>
                    <a:pt x="18" y="17"/>
                  </a:lnTo>
                  <a:lnTo>
                    <a:pt x="18" y="0"/>
                  </a:lnTo>
                  <a:lnTo>
                    <a:pt x="0" y="0"/>
                  </a:lnTo>
                  <a:lnTo>
                    <a:pt x="0" y="9"/>
                  </a:lnTo>
                  <a:lnTo>
                    <a:pt x="9" y="9"/>
                  </a:lnTo>
                  <a:lnTo>
                    <a:pt x="9" y="1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47" name="Rectangle 337"/>
            <p:cNvSpPr>
              <a:spLocks noChangeArrowheads="1"/>
            </p:cNvSpPr>
            <p:nvPr/>
          </p:nvSpPr>
          <p:spPr bwMode="auto">
            <a:xfrm>
              <a:off x="6210301" y="3076576"/>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48" name="Freeform 338"/>
            <p:cNvSpPr/>
            <p:nvPr/>
          </p:nvSpPr>
          <p:spPr bwMode="auto">
            <a:xfrm>
              <a:off x="6119813" y="3036889"/>
              <a:ext cx="22225" cy="14288"/>
            </a:xfrm>
            <a:custGeom>
              <a:avLst/>
              <a:gdLst>
                <a:gd name="T0" fmla="*/ 0 w 14"/>
                <a:gd name="T1" fmla="*/ 0 h 9"/>
                <a:gd name="T2" fmla="*/ 0 w 14"/>
                <a:gd name="T3" fmla="*/ 0 h 9"/>
                <a:gd name="T4" fmla="*/ 0 w 14"/>
                <a:gd name="T5" fmla="*/ 9 h 9"/>
                <a:gd name="T6" fmla="*/ 0 w 14"/>
                <a:gd name="T7" fmla="*/ 9 h 9"/>
                <a:gd name="T8" fmla="*/ 13 w 14"/>
                <a:gd name="T9" fmla="*/ 9 h 9"/>
                <a:gd name="T10" fmla="*/ 14 w 14"/>
                <a:gd name="T11" fmla="*/ 9 h 9"/>
                <a:gd name="T12" fmla="*/ 14 w 14"/>
                <a:gd name="T13" fmla="*/ 0 h 9"/>
                <a:gd name="T14" fmla="*/ 13 w 14"/>
                <a:gd name="T15" fmla="*/ 0 h 9"/>
                <a:gd name="T16" fmla="*/ 0 w 1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0" y="0"/>
                  </a:moveTo>
                  <a:lnTo>
                    <a:pt x="0" y="0"/>
                  </a:lnTo>
                  <a:lnTo>
                    <a:pt x="0" y="9"/>
                  </a:lnTo>
                  <a:lnTo>
                    <a:pt x="0" y="9"/>
                  </a:lnTo>
                  <a:lnTo>
                    <a:pt x="13" y="9"/>
                  </a:lnTo>
                  <a:lnTo>
                    <a:pt x="14" y="9"/>
                  </a:lnTo>
                  <a:lnTo>
                    <a:pt x="14" y="0"/>
                  </a:lnTo>
                  <a:lnTo>
                    <a:pt x="13" y="0"/>
                  </a:lnTo>
                  <a:lnTo>
                    <a:pt x="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49" name="Rectangle 339"/>
            <p:cNvSpPr>
              <a:spLocks noChangeArrowheads="1"/>
            </p:cNvSpPr>
            <p:nvPr/>
          </p:nvSpPr>
          <p:spPr bwMode="auto">
            <a:xfrm>
              <a:off x="6035676" y="3116264"/>
              <a:ext cx="14288" cy="2540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50" name="Freeform 340"/>
            <p:cNvSpPr/>
            <p:nvPr/>
          </p:nvSpPr>
          <p:spPr bwMode="auto">
            <a:xfrm>
              <a:off x="6037263" y="3036889"/>
              <a:ext cx="65088" cy="65088"/>
            </a:xfrm>
            <a:custGeom>
              <a:avLst/>
              <a:gdLst>
                <a:gd name="T0" fmla="*/ 41 w 41"/>
                <a:gd name="T1" fmla="*/ 0 h 41"/>
                <a:gd name="T2" fmla="*/ 0 w 41"/>
                <a:gd name="T3" fmla="*/ 41 h 41"/>
                <a:gd name="T4" fmla="*/ 41 w 41"/>
                <a:gd name="T5" fmla="*/ 41 h 41"/>
                <a:gd name="T6" fmla="*/ 41 w 41"/>
                <a:gd name="T7" fmla="*/ 0 h 41"/>
              </a:gdLst>
              <a:ahLst/>
              <a:cxnLst>
                <a:cxn ang="0">
                  <a:pos x="T0" y="T1"/>
                </a:cxn>
                <a:cxn ang="0">
                  <a:pos x="T2" y="T3"/>
                </a:cxn>
                <a:cxn ang="0">
                  <a:pos x="T4" y="T5"/>
                </a:cxn>
                <a:cxn ang="0">
                  <a:pos x="T6" y="T7"/>
                </a:cxn>
              </a:cxnLst>
              <a:rect l="0" t="0" r="r" b="b"/>
              <a:pathLst>
                <a:path w="41" h="41">
                  <a:moveTo>
                    <a:pt x="41" y="0"/>
                  </a:moveTo>
                  <a:lnTo>
                    <a:pt x="0" y="41"/>
                  </a:lnTo>
                  <a:lnTo>
                    <a:pt x="41" y="41"/>
                  </a:lnTo>
                  <a:lnTo>
                    <a:pt x="41"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1" name="Freeform 341"/>
            <p:cNvSpPr/>
            <p:nvPr/>
          </p:nvSpPr>
          <p:spPr bwMode="auto">
            <a:xfrm>
              <a:off x="814388" y="5110164"/>
              <a:ext cx="260350" cy="258763"/>
            </a:xfrm>
            <a:custGeom>
              <a:avLst/>
              <a:gdLst>
                <a:gd name="T0" fmla="*/ 83 w 164"/>
                <a:gd name="T1" fmla="*/ 41 h 163"/>
                <a:gd name="T2" fmla="*/ 54 w 164"/>
                <a:gd name="T3" fmla="*/ 121 h 163"/>
                <a:gd name="T4" fmla="*/ 30 w 164"/>
                <a:gd name="T5" fmla="*/ 84 h 163"/>
                <a:gd name="T6" fmla="*/ 14 w 164"/>
                <a:gd name="T7" fmla="*/ 99 h 163"/>
                <a:gd name="T8" fmla="*/ 10 w 164"/>
                <a:gd name="T9" fmla="*/ 103 h 163"/>
                <a:gd name="T10" fmla="*/ 0 w 164"/>
                <a:gd name="T11" fmla="*/ 95 h 163"/>
                <a:gd name="T12" fmla="*/ 32 w 164"/>
                <a:gd name="T13" fmla="*/ 65 h 163"/>
                <a:gd name="T14" fmla="*/ 51 w 164"/>
                <a:gd name="T15" fmla="*/ 94 h 163"/>
                <a:gd name="T16" fmla="*/ 85 w 164"/>
                <a:gd name="T17" fmla="*/ 0 h 163"/>
                <a:gd name="T18" fmla="*/ 116 w 164"/>
                <a:gd name="T19" fmla="*/ 118 h 163"/>
                <a:gd name="T20" fmla="*/ 141 w 164"/>
                <a:gd name="T21" fmla="*/ 37 h 163"/>
                <a:gd name="T22" fmla="*/ 164 w 164"/>
                <a:gd name="T23" fmla="*/ 110 h 163"/>
                <a:gd name="T24" fmla="*/ 152 w 164"/>
                <a:gd name="T25" fmla="*/ 113 h 163"/>
                <a:gd name="T26" fmla="*/ 141 w 164"/>
                <a:gd name="T27" fmla="*/ 78 h 163"/>
                <a:gd name="T28" fmla="*/ 114 w 164"/>
                <a:gd name="T29" fmla="*/ 163 h 163"/>
                <a:gd name="T30" fmla="*/ 83 w 164"/>
                <a:gd name="T31" fmla="*/ 41 h 163"/>
                <a:gd name="T32" fmla="*/ 83 w 164"/>
                <a:gd name="T33"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3">
                  <a:moveTo>
                    <a:pt x="83" y="41"/>
                  </a:moveTo>
                  <a:lnTo>
                    <a:pt x="54" y="121"/>
                  </a:lnTo>
                  <a:lnTo>
                    <a:pt x="30" y="84"/>
                  </a:lnTo>
                  <a:lnTo>
                    <a:pt x="14" y="99"/>
                  </a:lnTo>
                  <a:lnTo>
                    <a:pt x="10" y="103"/>
                  </a:lnTo>
                  <a:lnTo>
                    <a:pt x="0" y="95"/>
                  </a:lnTo>
                  <a:lnTo>
                    <a:pt x="32" y="65"/>
                  </a:lnTo>
                  <a:lnTo>
                    <a:pt x="51" y="94"/>
                  </a:lnTo>
                  <a:lnTo>
                    <a:pt x="85" y="0"/>
                  </a:lnTo>
                  <a:lnTo>
                    <a:pt x="116" y="118"/>
                  </a:lnTo>
                  <a:lnTo>
                    <a:pt x="141" y="37"/>
                  </a:lnTo>
                  <a:lnTo>
                    <a:pt x="164" y="110"/>
                  </a:lnTo>
                  <a:lnTo>
                    <a:pt x="152" y="113"/>
                  </a:lnTo>
                  <a:lnTo>
                    <a:pt x="141" y="78"/>
                  </a:lnTo>
                  <a:lnTo>
                    <a:pt x="114" y="163"/>
                  </a:lnTo>
                  <a:lnTo>
                    <a:pt x="83" y="41"/>
                  </a:lnTo>
                  <a:lnTo>
                    <a:pt x="83" y="4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2" name="Freeform 342"/>
            <p:cNvSpPr/>
            <p:nvPr/>
          </p:nvSpPr>
          <p:spPr bwMode="auto">
            <a:xfrm>
              <a:off x="1371601" y="5170489"/>
              <a:ext cx="180975" cy="138113"/>
            </a:xfrm>
            <a:custGeom>
              <a:avLst/>
              <a:gdLst>
                <a:gd name="T0" fmla="*/ 10 w 114"/>
                <a:gd name="T1" fmla="*/ 53 h 87"/>
                <a:gd name="T2" fmla="*/ 21 w 114"/>
                <a:gd name="T3" fmla="*/ 45 h 87"/>
                <a:gd name="T4" fmla="*/ 38 w 114"/>
                <a:gd name="T5" fmla="*/ 65 h 87"/>
                <a:gd name="T6" fmla="*/ 58 w 114"/>
                <a:gd name="T7" fmla="*/ 22 h 87"/>
                <a:gd name="T8" fmla="*/ 79 w 114"/>
                <a:gd name="T9" fmla="*/ 87 h 87"/>
                <a:gd name="T10" fmla="*/ 98 w 114"/>
                <a:gd name="T11" fmla="*/ 41 h 87"/>
                <a:gd name="T12" fmla="*/ 105 w 114"/>
                <a:gd name="T13" fmla="*/ 60 h 87"/>
                <a:gd name="T14" fmla="*/ 114 w 114"/>
                <a:gd name="T15" fmla="*/ 58 h 87"/>
                <a:gd name="T16" fmla="*/ 98 w 114"/>
                <a:gd name="T17" fmla="*/ 20 h 87"/>
                <a:gd name="T18" fmla="*/ 80 w 114"/>
                <a:gd name="T19" fmla="*/ 63 h 87"/>
                <a:gd name="T20" fmla="*/ 59 w 114"/>
                <a:gd name="T21" fmla="*/ 0 h 87"/>
                <a:gd name="T22" fmla="*/ 36 w 114"/>
                <a:gd name="T23" fmla="*/ 51 h 87"/>
                <a:gd name="T24" fmla="*/ 23 w 114"/>
                <a:gd name="T25" fmla="*/ 35 h 87"/>
                <a:gd name="T26" fmla="*/ 0 w 114"/>
                <a:gd name="T27" fmla="*/ 51 h 87"/>
                <a:gd name="T28" fmla="*/ 7 w 114"/>
                <a:gd name="T29" fmla="*/ 55 h 87"/>
                <a:gd name="T30" fmla="*/ 10 w 114"/>
                <a:gd name="T31"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87">
                  <a:moveTo>
                    <a:pt x="10" y="53"/>
                  </a:moveTo>
                  <a:lnTo>
                    <a:pt x="21" y="45"/>
                  </a:lnTo>
                  <a:lnTo>
                    <a:pt x="38" y="65"/>
                  </a:lnTo>
                  <a:lnTo>
                    <a:pt x="58" y="22"/>
                  </a:lnTo>
                  <a:lnTo>
                    <a:pt x="79" y="87"/>
                  </a:lnTo>
                  <a:lnTo>
                    <a:pt x="98" y="41"/>
                  </a:lnTo>
                  <a:lnTo>
                    <a:pt x="105" y="60"/>
                  </a:lnTo>
                  <a:lnTo>
                    <a:pt x="114" y="58"/>
                  </a:lnTo>
                  <a:lnTo>
                    <a:pt x="98" y="20"/>
                  </a:lnTo>
                  <a:lnTo>
                    <a:pt x="80" y="63"/>
                  </a:lnTo>
                  <a:lnTo>
                    <a:pt x="59" y="0"/>
                  </a:lnTo>
                  <a:lnTo>
                    <a:pt x="36" y="51"/>
                  </a:lnTo>
                  <a:lnTo>
                    <a:pt x="23" y="35"/>
                  </a:lnTo>
                  <a:lnTo>
                    <a:pt x="0" y="51"/>
                  </a:lnTo>
                  <a:lnTo>
                    <a:pt x="7" y="55"/>
                  </a:lnTo>
                  <a:lnTo>
                    <a:pt x="10" y="5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3" name="Freeform 343"/>
            <p:cNvSpPr>
              <a:spLocks noEditPoints="1"/>
            </p:cNvSpPr>
            <p:nvPr/>
          </p:nvSpPr>
          <p:spPr bwMode="auto">
            <a:xfrm>
              <a:off x="1333501" y="5132389"/>
              <a:ext cx="258763" cy="214313"/>
            </a:xfrm>
            <a:custGeom>
              <a:avLst/>
              <a:gdLst>
                <a:gd name="T0" fmla="*/ 0 w 163"/>
                <a:gd name="T1" fmla="*/ 0 h 135"/>
                <a:gd name="T2" fmla="*/ 0 w 163"/>
                <a:gd name="T3" fmla="*/ 135 h 135"/>
                <a:gd name="T4" fmla="*/ 163 w 163"/>
                <a:gd name="T5" fmla="*/ 135 h 135"/>
                <a:gd name="T6" fmla="*/ 163 w 163"/>
                <a:gd name="T7" fmla="*/ 0 h 135"/>
                <a:gd name="T8" fmla="*/ 0 w 163"/>
                <a:gd name="T9" fmla="*/ 0 h 135"/>
                <a:gd name="T10" fmla="*/ 147 w 163"/>
                <a:gd name="T11" fmla="*/ 119 h 135"/>
                <a:gd name="T12" fmla="*/ 16 w 163"/>
                <a:gd name="T13" fmla="*/ 119 h 135"/>
                <a:gd name="T14" fmla="*/ 16 w 163"/>
                <a:gd name="T15" fmla="*/ 16 h 135"/>
                <a:gd name="T16" fmla="*/ 147 w 163"/>
                <a:gd name="T17" fmla="*/ 16 h 135"/>
                <a:gd name="T18" fmla="*/ 147 w 163"/>
                <a:gd name="T19"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35">
                  <a:moveTo>
                    <a:pt x="0" y="0"/>
                  </a:moveTo>
                  <a:lnTo>
                    <a:pt x="0" y="135"/>
                  </a:lnTo>
                  <a:lnTo>
                    <a:pt x="163" y="135"/>
                  </a:lnTo>
                  <a:lnTo>
                    <a:pt x="163" y="0"/>
                  </a:lnTo>
                  <a:lnTo>
                    <a:pt x="0" y="0"/>
                  </a:lnTo>
                  <a:close/>
                  <a:moveTo>
                    <a:pt x="147" y="119"/>
                  </a:moveTo>
                  <a:lnTo>
                    <a:pt x="16" y="119"/>
                  </a:lnTo>
                  <a:lnTo>
                    <a:pt x="16" y="16"/>
                  </a:lnTo>
                  <a:lnTo>
                    <a:pt x="147" y="16"/>
                  </a:lnTo>
                  <a:lnTo>
                    <a:pt x="147" y="11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4" name="Freeform 344"/>
            <p:cNvSpPr>
              <a:spLocks noEditPoints="1"/>
            </p:cNvSpPr>
            <p:nvPr/>
          </p:nvSpPr>
          <p:spPr bwMode="auto">
            <a:xfrm>
              <a:off x="9190038" y="1565276"/>
              <a:ext cx="106363" cy="88900"/>
            </a:xfrm>
            <a:custGeom>
              <a:avLst/>
              <a:gdLst>
                <a:gd name="T0" fmla="*/ 92 w 118"/>
                <a:gd name="T1" fmla="*/ 0 h 99"/>
                <a:gd name="T2" fmla="*/ 26 w 118"/>
                <a:gd name="T3" fmla="*/ 0 h 99"/>
                <a:gd name="T4" fmla="*/ 0 w 118"/>
                <a:gd name="T5" fmla="*/ 26 h 99"/>
                <a:gd name="T6" fmla="*/ 0 w 118"/>
                <a:gd name="T7" fmla="*/ 72 h 99"/>
                <a:gd name="T8" fmla="*/ 26 w 118"/>
                <a:gd name="T9" fmla="*/ 99 h 99"/>
                <a:gd name="T10" fmla="*/ 92 w 118"/>
                <a:gd name="T11" fmla="*/ 99 h 99"/>
                <a:gd name="T12" fmla="*/ 118 w 118"/>
                <a:gd name="T13" fmla="*/ 72 h 99"/>
                <a:gd name="T14" fmla="*/ 118 w 118"/>
                <a:gd name="T15" fmla="*/ 26 h 99"/>
                <a:gd name="T16" fmla="*/ 92 w 118"/>
                <a:gd name="T17" fmla="*/ 0 h 99"/>
                <a:gd name="T18" fmla="*/ 89 w 118"/>
                <a:gd name="T19" fmla="*/ 75 h 99"/>
                <a:gd name="T20" fmla="*/ 30 w 118"/>
                <a:gd name="T21" fmla="*/ 75 h 99"/>
                <a:gd name="T22" fmla="*/ 23 w 118"/>
                <a:gd name="T23" fmla="*/ 69 h 99"/>
                <a:gd name="T24" fmla="*/ 23 w 118"/>
                <a:gd name="T25" fmla="*/ 29 h 99"/>
                <a:gd name="T26" fmla="*/ 30 w 118"/>
                <a:gd name="T27" fmla="*/ 23 h 99"/>
                <a:gd name="T28" fmla="*/ 89 w 118"/>
                <a:gd name="T29" fmla="*/ 23 h 99"/>
                <a:gd name="T30" fmla="*/ 95 w 118"/>
                <a:gd name="T31" fmla="*/ 29 h 99"/>
                <a:gd name="T32" fmla="*/ 95 w 118"/>
                <a:gd name="T33" fmla="*/ 69 h 99"/>
                <a:gd name="T34" fmla="*/ 89 w 118"/>
                <a:gd name="T35"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99">
                  <a:moveTo>
                    <a:pt x="92" y="0"/>
                  </a:moveTo>
                  <a:cubicBezTo>
                    <a:pt x="26" y="0"/>
                    <a:pt x="26" y="0"/>
                    <a:pt x="26" y="0"/>
                  </a:cubicBezTo>
                  <a:cubicBezTo>
                    <a:pt x="12" y="0"/>
                    <a:pt x="0" y="11"/>
                    <a:pt x="0" y="26"/>
                  </a:cubicBezTo>
                  <a:cubicBezTo>
                    <a:pt x="0" y="72"/>
                    <a:pt x="0" y="72"/>
                    <a:pt x="0" y="72"/>
                  </a:cubicBezTo>
                  <a:cubicBezTo>
                    <a:pt x="0" y="87"/>
                    <a:pt x="12" y="99"/>
                    <a:pt x="26" y="99"/>
                  </a:cubicBezTo>
                  <a:cubicBezTo>
                    <a:pt x="92" y="99"/>
                    <a:pt x="92" y="99"/>
                    <a:pt x="92" y="99"/>
                  </a:cubicBezTo>
                  <a:cubicBezTo>
                    <a:pt x="107" y="99"/>
                    <a:pt x="118" y="87"/>
                    <a:pt x="118" y="72"/>
                  </a:cubicBezTo>
                  <a:cubicBezTo>
                    <a:pt x="118" y="26"/>
                    <a:pt x="118" y="26"/>
                    <a:pt x="118" y="26"/>
                  </a:cubicBezTo>
                  <a:cubicBezTo>
                    <a:pt x="118" y="11"/>
                    <a:pt x="107" y="0"/>
                    <a:pt x="92" y="0"/>
                  </a:cubicBezTo>
                  <a:close/>
                  <a:moveTo>
                    <a:pt x="89" y="75"/>
                  </a:moveTo>
                  <a:cubicBezTo>
                    <a:pt x="30" y="75"/>
                    <a:pt x="30" y="75"/>
                    <a:pt x="30" y="75"/>
                  </a:cubicBezTo>
                  <a:cubicBezTo>
                    <a:pt x="26" y="75"/>
                    <a:pt x="23" y="72"/>
                    <a:pt x="23" y="69"/>
                  </a:cubicBezTo>
                  <a:cubicBezTo>
                    <a:pt x="23" y="29"/>
                    <a:pt x="23" y="29"/>
                    <a:pt x="23" y="29"/>
                  </a:cubicBezTo>
                  <a:cubicBezTo>
                    <a:pt x="23" y="26"/>
                    <a:pt x="26" y="23"/>
                    <a:pt x="30" y="23"/>
                  </a:cubicBezTo>
                  <a:cubicBezTo>
                    <a:pt x="89" y="23"/>
                    <a:pt x="89" y="23"/>
                    <a:pt x="89" y="23"/>
                  </a:cubicBezTo>
                  <a:cubicBezTo>
                    <a:pt x="92" y="23"/>
                    <a:pt x="95" y="26"/>
                    <a:pt x="95" y="29"/>
                  </a:cubicBezTo>
                  <a:cubicBezTo>
                    <a:pt x="95" y="69"/>
                    <a:pt x="95" y="69"/>
                    <a:pt x="95" y="69"/>
                  </a:cubicBezTo>
                  <a:cubicBezTo>
                    <a:pt x="95" y="72"/>
                    <a:pt x="92" y="75"/>
                    <a:pt x="89" y="7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5" name="Freeform 345"/>
            <p:cNvSpPr/>
            <p:nvPr/>
          </p:nvSpPr>
          <p:spPr bwMode="auto">
            <a:xfrm>
              <a:off x="9240838" y="1479551"/>
              <a:ext cx="131763" cy="133350"/>
            </a:xfrm>
            <a:custGeom>
              <a:avLst/>
              <a:gdLst>
                <a:gd name="T0" fmla="*/ 129 w 148"/>
                <a:gd name="T1" fmla="*/ 113 h 147"/>
                <a:gd name="T2" fmla="*/ 128 w 148"/>
                <a:gd name="T3" fmla="*/ 113 h 147"/>
                <a:gd name="T4" fmla="*/ 126 w 148"/>
                <a:gd name="T5" fmla="*/ 113 h 147"/>
                <a:gd name="T6" fmla="*/ 126 w 148"/>
                <a:gd name="T7" fmla="*/ 113 h 147"/>
                <a:gd name="T8" fmla="*/ 34 w 148"/>
                <a:gd name="T9" fmla="*/ 21 h 147"/>
                <a:gd name="T10" fmla="*/ 34 w 148"/>
                <a:gd name="T11" fmla="*/ 21 h 147"/>
                <a:gd name="T12" fmla="*/ 34 w 148"/>
                <a:gd name="T13" fmla="*/ 0 h 147"/>
                <a:gd name="T14" fmla="*/ 0 w 148"/>
                <a:gd name="T15" fmla="*/ 35 h 147"/>
                <a:gd name="T16" fmla="*/ 34 w 148"/>
                <a:gd name="T17" fmla="*/ 69 h 147"/>
                <a:gd name="T18" fmla="*/ 34 w 148"/>
                <a:gd name="T19" fmla="*/ 68 h 147"/>
                <a:gd name="T20" fmla="*/ 34 w 148"/>
                <a:gd name="T21" fmla="*/ 46 h 147"/>
                <a:gd name="T22" fmla="*/ 34 w 148"/>
                <a:gd name="T23" fmla="*/ 46 h 147"/>
                <a:gd name="T24" fmla="*/ 101 w 148"/>
                <a:gd name="T25" fmla="*/ 113 h 147"/>
                <a:gd name="T26" fmla="*/ 101 w 148"/>
                <a:gd name="T27" fmla="*/ 113 h 147"/>
                <a:gd name="T28" fmla="*/ 99 w 148"/>
                <a:gd name="T29" fmla="*/ 113 h 147"/>
                <a:gd name="T30" fmla="*/ 99 w 148"/>
                <a:gd name="T31" fmla="*/ 113 h 147"/>
                <a:gd name="T32" fmla="*/ 79 w 148"/>
                <a:gd name="T33" fmla="*/ 113 h 147"/>
                <a:gd name="T34" fmla="*/ 114 w 148"/>
                <a:gd name="T35" fmla="*/ 147 h 147"/>
                <a:gd name="T36" fmla="*/ 148 w 148"/>
                <a:gd name="T37" fmla="*/ 113 h 147"/>
                <a:gd name="T38" fmla="*/ 129 w 148"/>
                <a:gd name="T39" fmla="*/ 11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7">
                  <a:moveTo>
                    <a:pt x="129" y="113"/>
                  </a:moveTo>
                  <a:cubicBezTo>
                    <a:pt x="128" y="113"/>
                    <a:pt x="128" y="113"/>
                    <a:pt x="128" y="113"/>
                  </a:cubicBezTo>
                  <a:cubicBezTo>
                    <a:pt x="126" y="113"/>
                    <a:pt x="126" y="113"/>
                    <a:pt x="126" y="113"/>
                  </a:cubicBezTo>
                  <a:cubicBezTo>
                    <a:pt x="126" y="113"/>
                    <a:pt x="126" y="113"/>
                    <a:pt x="126" y="113"/>
                  </a:cubicBezTo>
                  <a:cubicBezTo>
                    <a:pt x="126" y="62"/>
                    <a:pt x="85" y="21"/>
                    <a:pt x="34" y="21"/>
                  </a:cubicBezTo>
                  <a:cubicBezTo>
                    <a:pt x="34" y="21"/>
                    <a:pt x="34" y="21"/>
                    <a:pt x="34" y="21"/>
                  </a:cubicBezTo>
                  <a:cubicBezTo>
                    <a:pt x="34" y="0"/>
                    <a:pt x="34" y="0"/>
                    <a:pt x="34" y="0"/>
                  </a:cubicBezTo>
                  <a:cubicBezTo>
                    <a:pt x="0" y="35"/>
                    <a:pt x="0" y="35"/>
                    <a:pt x="0" y="35"/>
                  </a:cubicBezTo>
                  <a:cubicBezTo>
                    <a:pt x="34" y="69"/>
                    <a:pt x="34" y="69"/>
                    <a:pt x="34" y="69"/>
                  </a:cubicBezTo>
                  <a:cubicBezTo>
                    <a:pt x="34" y="68"/>
                    <a:pt x="34" y="68"/>
                    <a:pt x="34" y="68"/>
                  </a:cubicBezTo>
                  <a:cubicBezTo>
                    <a:pt x="34" y="46"/>
                    <a:pt x="34" y="46"/>
                    <a:pt x="34" y="46"/>
                  </a:cubicBezTo>
                  <a:cubicBezTo>
                    <a:pt x="34" y="46"/>
                    <a:pt x="34" y="46"/>
                    <a:pt x="34" y="46"/>
                  </a:cubicBezTo>
                  <a:cubicBezTo>
                    <a:pt x="71" y="46"/>
                    <a:pt x="101" y="76"/>
                    <a:pt x="101" y="113"/>
                  </a:cubicBezTo>
                  <a:cubicBezTo>
                    <a:pt x="101" y="113"/>
                    <a:pt x="101" y="113"/>
                    <a:pt x="101" y="113"/>
                  </a:cubicBezTo>
                  <a:cubicBezTo>
                    <a:pt x="99" y="113"/>
                    <a:pt x="99" y="113"/>
                    <a:pt x="99" y="113"/>
                  </a:cubicBezTo>
                  <a:cubicBezTo>
                    <a:pt x="99" y="113"/>
                    <a:pt x="99" y="113"/>
                    <a:pt x="99" y="113"/>
                  </a:cubicBezTo>
                  <a:cubicBezTo>
                    <a:pt x="79" y="113"/>
                    <a:pt x="79" y="113"/>
                    <a:pt x="79" y="113"/>
                  </a:cubicBezTo>
                  <a:cubicBezTo>
                    <a:pt x="114" y="147"/>
                    <a:pt x="114" y="147"/>
                    <a:pt x="114" y="147"/>
                  </a:cubicBezTo>
                  <a:cubicBezTo>
                    <a:pt x="148" y="113"/>
                    <a:pt x="148" y="113"/>
                    <a:pt x="148" y="113"/>
                  </a:cubicBezTo>
                  <a:lnTo>
                    <a:pt x="129" y="11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6" name="Freeform 346"/>
            <p:cNvSpPr/>
            <p:nvPr/>
          </p:nvSpPr>
          <p:spPr bwMode="auto">
            <a:xfrm>
              <a:off x="9112251" y="1606551"/>
              <a:ext cx="134938" cy="133350"/>
            </a:xfrm>
            <a:custGeom>
              <a:avLst/>
              <a:gdLst>
                <a:gd name="T0" fmla="*/ 114 w 149"/>
                <a:gd name="T1" fmla="*/ 79 h 147"/>
                <a:gd name="T2" fmla="*/ 114 w 149"/>
                <a:gd name="T3" fmla="*/ 101 h 147"/>
                <a:gd name="T4" fmla="*/ 114 w 149"/>
                <a:gd name="T5" fmla="*/ 101 h 147"/>
                <a:gd name="T6" fmla="*/ 47 w 149"/>
                <a:gd name="T7" fmla="*/ 34 h 147"/>
                <a:gd name="T8" fmla="*/ 47 w 149"/>
                <a:gd name="T9" fmla="*/ 34 h 147"/>
                <a:gd name="T10" fmla="*/ 49 w 149"/>
                <a:gd name="T11" fmla="*/ 34 h 147"/>
                <a:gd name="T12" fmla="*/ 50 w 149"/>
                <a:gd name="T13" fmla="*/ 34 h 147"/>
                <a:gd name="T14" fmla="*/ 69 w 149"/>
                <a:gd name="T15" fmla="*/ 34 h 147"/>
                <a:gd name="T16" fmla="*/ 35 w 149"/>
                <a:gd name="T17" fmla="*/ 0 h 147"/>
                <a:gd name="T18" fmla="*/ 0 w 149"/>
                <a:gd name="T19" fmla="*/ 34 h 147"/>
                <a:gd name="T20" fmla="*/ 20 w 149"/>
                <a:gd name="T21" fmla="*/ 34 h 147"/>
                <a:gd name="T22" fmla="*/ 20 w 149"/>
                <a:gd name="T23" fmla="*/ 34 h 147"/>
                <a:gd name="T24" fmla="*/ 22 w 149"/>
                <a:gd name="T25" fmla="*/ 34 h 147"/>
                <a:gd name="T26" fmla="*/ 22 w 149"/>
                <a:gd name="T27" fmla="*/ 34 h 147"/>
                <a:gd name="T28" fmla="*/ 114 w 149"/>
                <a:gd name="T29" fmla="*/ 126 h 147"/>
                <a:gd name="T30" fmla="*/ 114 w 149"/>
                <a:gd name="T31" fmla="*/ 126 h 147"/>
                <a:gd name="T32" fmla="*/ 114 w 149"/>
                <a:gd name="T33" fmla="*/ 147 h 147"/>
                <a:gd name="T34" fmla="*/ 149 w 149"/>
                <a:gd name="T35" fmla="*/ 112 h 147"/>
                <a:gd name="T36" fmla="*/ 114 w 149"/>
                <a:gd name="T37" fmla="*/ 78 h 147"/>
                <a:gd name="T38" fmla="*/ 114 w 149"/>
                <a:gd name="T39"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7">
                  <a:moveTo>
                    <a:pt x="114" y="79"/>
                  </a:moveTo>
                  <a:cubicBezTo>
                    <a:pt x="114" y="101"/>
                    <a:pt x="114" y="101"/>
                    <a:pt x="114" y="101"/>
                  </a:cubicBezTo>
                  <a:cubicBezTo>
                    <a:pt x="114" y="101"/>
                    <a:pt x="114" y="101"/>
                    <a:pt x="114" y="101"/>
                  </a:cubicBezTo>
                  <a:cubicBezTo>
                    <a:pt x="77" y="101"/>
                    <a:pt x="47" y="71"/>
                    <a:pt x="47" y="34"/>
                  </a:cubicBezTo>
                  <a:cubicBezTo>
                    <a:pt x="47" y="34"/>
                    <a:pt x="47" y="34"/>
                    <a:pt x="47" y="34"/>
                  </a:cubicBezTo>
                  <a:cubicBezTo>
                    <a:pt x="49" y="34"/>
                    <a:pt x="49" y="34"/>
                    <a:pt x="49" y="34"/>
                  </a:cubicBezTo>
                  <a:cubicBezTo>
                    <a:pt x="50" y="34"/>
                    <a:pt x="50" y="34"/>
                    <a:pt x="50" y="34"/>
                  </a:cubicBezTo>
                  <a:cubicBezTo>
                    <a:pt x="69" y="34"/>
                    <a:pt x="69" y="34"/>
                    <a:pt x="69" y="34"/>
                  </a:cubicBezTo>
                  <a:cubicBezTo>
                    <a:pt x="35" y="0"/>
                    <a:pt x="35" y="0"/>
                    <a:pt x="35" y="0"/>
                  </a:cubicBezTo>
                  <a:cubicBezTo>
                    <a:pt x="0" y="34"/>
                    <a:pt x="0" y="34"/>
                    <a:pt x="0" y="34"/>
                  </a:cubicBezTo>
                  <a:cubicBezTo>
                    <a:pt x="20" y="34"/>
                    <a:pt x="20" y="34"/>
                    <a:pt x="20" y="34"/>
                  </a:cubicBezTo>
                  <a:cubicBezTo>
                    <a:pt x="20" y="34"/>
                    <a:pt x="20" y="34"/>
                    <a:pt x="20" y="34"/>
                  </a:cubicBezTo>
                  <a:cubicBezTo>
                    <a:pt x="22" y="34"/>
                    <a:pt x="22" y="34"/>
                    <a:pt x="22" y="34"/>
                  </a:cubicBezTo>
                  <a:cubicBezTo>
                    <a:pt x="22" y="34"/>
                    <a:pt x="22" y="34"/>
                    <a:pt x="22" y="34"/>
                  </a:cubicBezTo>
                  <a:cubicBezTo>
                    <a:pt x="22" y="85"/>
                    <a:pt x="63" y="126"/>
                    <a:pt x="114" y="126"/>
                  </a:cubicBezTo>
                  <a:cubicBezTo>
                    <a:pt x="114" y="126"/>
                    <a:pt x="114" y="126"/>
                    <a:pt x="114" y="126"/>
                  </a:cubicBezTo>
                  <a:cubicBezTo>
                    <a:pt x="114" y="147"/>
                    <a:pt x="114" y="147"/>
                    <a:pt x="114" y="147"/>
                  </a:cubicBezTo>
                  <a:cubicBezTo>
                    <a:pt x="149" y="112"/>
                    <a:pt x="149" y="112"/>
                    <a:pt x="149" y="112"/>
                  </a:cubicBezTo>
                  <a:cubicBezTo>
                    <a:pt x="114" y="78"/>
                    <a:pt x="114" y="78"/>
                    <a:pt x="114" y="78"/>
                  </a:cubicBezTo>
                  <a:lnTo>
                    <a:pt x="114" y="7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7" name="Freeform 347"/>
            <p:cNvSpPr>
              <a:spLocks noEditPoints="1"/>
            </p:cNvSpPr>
            <p:nvPr/>
          </p:nvSpPr>
          <p:spPr bwMode="auto">
            <a:xfrm>
              <a:off x="6034088" y="4592639"/>
              <a:ext cx="193675" cy="258763"/>
            </a:xfrm>
            <a:custGeom>
              <a:avLst/>
              <a:gdLst>
                <a:gd name="T0" fmla="*/ 191 w 214"/>
                <a:gd name="T1" fmla="*/ 20 h 289"/>
                <a:gd name="T2" fmla="*/ 178 w 214"/>
                <a:gd name="T3" fmla="*/ 20 h 289"/>
                <a:gd name="T4" fmla="*/ 178 w 214"/>
                <a:gd name="T5" fmla="*/ 11 h 289"/>
                <a:gd name="T6" fmla="*/ 167 w 214"/>
                <a:gd name="T7" fmla="*/ 0 h 289"/>
                <a:gd name="T8" fmla="*/ 155 w 214"/>
                <a:gd name="T9" fmla="*/ 11 h 289"/>
                <a:gd name="T10" fmla="*/ 155 w 214"/>
                <a:gd name="T11" fmla="*/ 20 h 289"/>
                <a:gd name="T12" fmla="*/ 118 w 214"/>
                <a:gd name="T13" fmla="*/ 20 h 289"/>
                <a:gd name="T14" fmla="*/ 118 w 214"/>
                <a:gd name="T15" fmla="*/ 11 h 289"/>
                <a:gd name="T16" fmla="*/ 107 w 214"/>
                <a:gd name="T17" fmla="*/ 0 h 289"/>
                <a:gd name="T18" fmla="*/ 96 w 214"/>
                <a:gd name="T19" fmla="*/ 11 h 289"/>
                <a:gd name="T20" fmla="*/ 96 w 214"/>
                <a:gd name="T21" fmla="*/ 20 h 289"/>
                <a:gd name="T22" fmla="*/ 59 w 214"/>
                <a:gd name="T23" fmla="*/ 20 h 289"/>
                <a:gd name="T24" fmla="*/ 59 w 214"/>
                <a:gd name="T25" fmla="*/ 11 h 289"/>
                <a:gd name="T26" fmla="*/ 48 w 214"/>
                <a:gd name="T27" fmla="*/ 0 h 289"/>
                <a:gd name="T28" fmla="*/ 36 w 214"/>
                <a:gd name="T29" fmla="*/ 11 h 289"/>
                <a:gd name="T30" fmla="*/ 36 w 214"/>
                <a:gd name="T31" fmla="*/ 20 h 289"/>
                <a:gd name="T32" fmla="*/ 24 w 214"/>
                <a:gd name="T33" fmla="*/ 20 h 289"/>
                <a:gd name="T34" fmla="*/ 0 w 214"/>
                <a:gd name="T35" fmla="*/ 43 h 289"/>
                <a:gd name="T36" fmla="*/ 0 w 214"/>
                <a:gd name="T37" fmla="*/ 266 h 289"/>
                <a:gd name="T38" fmla="*/ 24 w 214"/>
                <a:gd name="T39" fmla="*/ 289 h 289"/>
                <a:gd name="T40" fmla="*/ 191 w 214"/>
                <a:gd name="T41" fmla="*/ 289 h 289"/>
                <a:gd name="T42" fmla="*/ 214 w 214"/>
                <a:gd name="T43" fmla="*/ 266 h 289"/>
                <a:gd name="T44" fmla="*/ 214 w 214"/>
                <a:gd name="T45" fmla="*/ 43 h 289"/>
                <a:gd name="T46" fmla="*/ 191 w 214"/>
                <a:gd name="T47" fmla="*/ 20 h 289"/>
                <a:gd name="T48" fmla="*/ 191 w 214"/>
                <a:gd name="T49" fmla="*/ 264 h 289"/>
                <a:gd name="T50" fmla="*/ 23 w 214"/>
                <a:gd name="T51" fmla="*/ 264 h 289"/>
                <a:gd name="T52" fmla="*/ 23 w 214"/>
                <a:gd name="T53" fmla="*/ 45 h 289"/>
                <a:gd name="T54" fmla="*/ 36 w 214"/>
                <a:gd name="T55" fmla="*/ 45 h 289"/>
                <a:gd name="T56" fmla="*/ 36 w 214"/>
                <a:gd name="T57" fmla="*/ 52 h 289"/>
                <a:gd name="T58" fmla="*/ 48 w 214"/>
                <a:gd name="T59" fmla="*/ 63 h 289"/>
                <a:gd name="T60" fmla="*/ 59 w 214"/>
                <a:gd name="T61" fmla="*/ 52 h 289"/>
                <a:gd name="T62" fmla="*/ 59 w 214"/>
                <a:gd name="T63" fmla="*/ 45 h 289"/>
                <a:gd name="T64" fmla="*/ 96 w 214"/>
                <a:gd name="T65" fmla="*/ 45 h 289"/>
                <a:gd name="T66" fmla="*/ 96 w 214"/>
                <a:gd name="T67" fmla="*/ 52 h 289"/>
                <a:gd name="T68" fmla="*/ 107 w 214"/>
                <a:gd name="T69" fmla="*/ 63 h 289"/>
                <a:gd name="T70" fmla="*/ 118 w 214"/>
                <a:gd name="T71" fmla="*/ 52 h 289"/>
                <a:gd name="T72" fmla="*/ 118 w 214"/>
                <a:gd name="T73" fmla="*/ 45 h 289"/>
                <a:gd name="T74" fmla="*/ 155 w 214"/>
                <a:gd name="T75" fmla="*/ 45 h 289"/>
                <a:gd name="T76" fmla="*/ 155 w 214"/>
                <a:gd name="T77" fmla="*/ 52 h 289"/>
                <a:gd name="T78" fmla="*/ 167 w 214"/>
                <a:gd name="T79" fmla="*/ 63 h 289"/>
                <a:gd name="T80" fmla="*/ 178 w 214"/>
                <a:gd name="T81" fmla="*/ 52 h 289"/>
                <a:gd name="T82" fmla="*/ 178 w 214"/>
                <a:gd name="T83" fmla="*/ 45 h 289"/>
                <a:gd name="T84" fmla="*/ 191 w 214"/>
                <a:gd name="T85" fmla="*/ 45 h 289"/>
                <a:gd name="T86" fmla="*/ 191 w 214"/>
                <a:gd name="T8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58" name="Rectangle 348"/>
            <p:cNvSpPr>
              <a:spLocks noChangeArrowheads="1"/>
            </p:cNvSpPr>
            <p:nvPr/>
          </p:nvSpPr>
          <p:spPr bwMode="auto">
            <a:xfrm>
              <a:off x="6076951" y="4675189"/>
              <a:ext cx="10795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59" name="Rectangle 349"/>
            <p:cNvSpPr>
              <a:spLocks noChangeArrowheads="1"/>
            </p:cNvSpPr>
            <p:nvPr/>
          </p:nvSpPr>
          <p:spPr bwMode="auto">
            <a:xfrm>
              <a:off x="6076951" y="4711701"/>
              <a:ext cx="10795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60" name="Rectangle 350"/>
            <p:cNvSpPr>
              <a:spLocks noChangeArrowheads="1"/>
            </p:cNvSpPr>
            <p:nvPr/>
          </p:nvSpPr>
          <p:spPr bwMode="auto">
            <a:xfrm>
              <a:off x="6076951" y="4748214"/>
              <a:ext cx="107950" cy="1428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61" name="Rectangle 351"/>
            <p:cNvSpPr>
              <a:spLocks noChangeArrowheads="1"/>
            </p:cNvSpPr>
            <p:nvPr/>
          </p:nvSpPr>
          <p:spPr bwMode="auto">
            <a:xfrm>
              <a:off x="6076951" y="4784726"/>
              <a:ext cx="107950" cy="15875"/>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562" name="Freeform 352"/>
            <p:cNvSpPr>
              <a:spLocks noEditPoints="1"/>
            </p:cNvSpPr>
            <p:nvPr/>
          </p:nvSpPr>
          <p:spPr bwMode="auto">
            <a:xfrm>
              <a:off x="2890838" y="1479551"/>
              <a:ext cx="258763" cy="260350"/>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3" name="Freeform 353"/>
            <p:cNvSpPr/>
            <p:nvPr/>
          </p:nvSpPr>
          <p:spPr bwMode="auto">
            <a:xfrm>
              <a:off x="9637713" y="2517776"/>
              <a:ext cx="246063" cy="260350"/>
            </a:xfrm>
            <a:custGeom>
              <a:avLst/>
              <a:gdLst>
                <a:gd name="T0" fmla="*/ 273 w 273"/>
                <a:gd name="T1" fmla="*/ 93 h 288"/>
                <a:gd name="T2" fmla="*/ 249 w 273"/>
                <a:gd name="T3" fmla="*/ 51 h 288"/>
                <a:gd name="T4" fmla="*/ 170 w 273"/>
                <a:gd name="T5" fmla="*/ 86 h 288"/>
                <a:gd name="T6" fmla="*/ 160 w 273"/>
                <a:gd name="T7" fmla="*/ 0 h 288"/>
                <a:gd name="T8" fmla="*/ 112 w 273"/>
                <a:gd name="T9" fmla="*/ 0 h 288"/>
                <a:gd name="T10" fmla="*/ 103 w 273"/>
                <a:gd name="T11" fmla="*/ 86 h 288"/>
                <a:gd name="T12" fmla="*/ 23 w 273"/>
                <a:gd name="T13" fmla="*/ 51 h 288"/>
                <a:gd name="T14" fmla="*/ 0 w 273"/>
                <a:gd name="T15" fmla="*/ 93 h 288"/>
                <a:gd name="T16" fmla="*/ 69 w 273"/>
                <a:gd name="T17" fmla="*/ 144 h 288"/>
                <a:gd name="T18" fmla="*/ 0 w 273"/>
                <a:gd name="T19" fmla="*/ 195 h 288"/>
                <a:gd name="T20" fmla="*/ 23 w 273"/>
                <a:gd name="T21" fmla="*/ 237 h 288"/>
                <a:gd name="T22" fmla="*/ 103 w 273"/>
                <a:gd name="T23" fmla="*/ 202 h 288"/>
                <a:gd name="T24" fmla="*/ 112 w 273"/>
                <a:gd name="T25" fmla="*/ 288 h 288"/>
                <a:gd name="T26" fmla="*/ 160 w 273"/>
                <a:gd name="T27" fmla="*/ 288 h 288"/>
                <a:gd name="T28" fmla="*/ 170 w 273"/>
                <a:gd name="T29" fmla="*/ 202 h 288"/>
                <a:gd name="T30" fmla="*/ 249 w 273"/>
                <a:gd name="T31" fmla="*/ 237 h 288"/>
                <a:gd name="T32" fmla="*/ 273 w 273"/>
                <a:gd name="T33" fmla="*/ 195 h 288"/>
                <a:gd name="T34" fmla="*/ 203 w 273"/>
                <a:gd name="T35" fmla="*/ 144 h 288"/>
                <a:gd name="T36" fmla="*/ 273 w 273"/>
                <a:gd name="T37" fmla="*/ 9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88">
                  <a:moveTo>
                    <a:pt x="273" y="93"/>
                  </a:moveTo>
                  <a:cubicBezTo>
                    <a:pt x="249" y="51"/>
                    <a:pt x="249" y="51"/>
                    <a:pt x="249" y="51"/>
                  </a:cubicBezTo>
                  <a:cubicBezTo>
                    <a:pt x="170" y="86"/>
                    <a:pt x="170" y="86"/>
                    <a:pt x="170" y="86"/>
                  </a:cubicBezTo>
                  <a:cubicBezTo>
                    <a:pt x="160" y="0"/>
                    <a:pt x="160" y="0"/>
                    <a:pt x="160" y="0"/>
                  </a:cubicBezTo>
                  <a:cubicBezTo>
                    <a:pt x="112" y="0"/>
                    <a:pt x="112" y="0"/>
                    <a:pt x="112" y="0"/>
                  </a:cubicBezTo>
                  <a:cubicBezTo>
                    <a:pt x="103" y="86"/>
                    <a:pt x="103" y="86"/>
                    <a:pt x="103" y="86"/>
                  </a:cubicBezTo>
                  <a:cubicBezTo>
                    <a:pt x="23" y="51"/>
                    <a:pt x="23" y="51"/>
                    <a:pt x="23" y="51"/>
                  </a:cubicBezTo>
                  <a:cubicBezTo>
                    <a:pt x="0" y="93"/>
                    <a:pt x="0" y="93"/>
                    <a:pt x="0" y="93"/>
                  </a:cubicBezTo>
                  <a:cubicBezTo>
                    <a:pt x="69" y="144"/>
                    <a:pt x="69" y="144"/>
                    <a:pt x="69" y="144"/>
                  </a:cubicBezTo>
                  <a:cubicBezTo>
                    <a:pt x="44" y="163"/>
                    <a:pt x="0" y="195"/>
                    <a:pt x="0" y="195"/>
                  </a:cubicBezTo>
                  <a:cubicBezTo>
                    <a:pt x="23" y="237"/>
                    <a:pt x="23" y="237"/>
                    <a:pt x="23" y="237"/>
                  </a:cubicBezTo>
                  <a:cubicBezTo>
                    <a:pt x="103" y="202"/>
                    <a:pt x="103" y="202"/>
                    <a:pt x="103" y="202"/>
                  </a:cubicBezTo>
                  <a:cubicBezTo>
                    <a:pt x="112" y="288"/>
                    <a:pt x="112" y="288"/>
                    <a:pt x="112" y="288"/>
                  </a:cubicBezTo>
                  <a:cubicBezTo>
                    <a:pt x="160" y="288"/>
                    <a:pt x="160" y="288"/>
                    <a:pt x="160" y="288"/>
                  </a:cubicBezTo>
                  <a:cubicBezTo>
                    <a:pt x="160" y="288"/>
                    <a:pt x="166" y="234"/>
                    <a:pt x="170" y="202"/>
                  </a:cubicBezTo>
                  <a:cubicBezTo>
                    <a:pt x="249" y="237"/>
                    <a:pt x="249" y="237"/>
                    <a:pt x="249" y="237"/>
                  </a:cubicBezTo>
                  <a:cubicBezTo>
                    <a:pt x="273" y="195"/>
                    <a:pt x="273" y="195"/>
                    <a:pt x="273" y="195"/>
                  </a:cubicBezTo>
                  <a:cubicBezTo>
                    <a:pt x="273" y="195"/>
                    <a:pt x="229" y="163"/>
                    <a:pt x="203" y="144"/>
                  </a:cubicBezTo>
                  <a:lnTo>
                    <a:pt x="273" y="9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4" name="Freeform 354"/>
            <p:cNvSpPr>
              <a:spLocks noEditPoints="1"/>
            </p:cNvSpPr>
            <p:nvPr/>
          </p:nvSpPr>
          <p:spPr bwMode="auto">
            <a:xfrm>
              <a:off x="9118601" y="2517776"/>
              <a:ext cx="246063" cy="260350"/>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5" name="Freeform 355"/>
            <p:cNvSpPr>
              <a:spLocks noEditPoints="1"/>
            </p:cNvSpPr>
            <p:nvPr/>
          </p:nvSpPr>
          <p:spPr bwMode="auto">
            <a:xfrm>
              <a:off x="2406651" y="4159251"/>
              <a:ext cx="190500" cy="174625"/>
            </a:xfrm>
            <a:custGeom>
              <a:avLst/>
              <a:gdLst>
                <a:gd name="T0" fmla="*/ 191 w 212"/>
                <a:gd name="T1" fmla="*/ 58 h 194"/>
                <a:gd name="T2" fmla="*/ 156 w 212"/>
                <a:gd name="T3" fmla="*/ 48 h 194"/>
                <a:gd name="T4" fmla="*/ 152 w 212"/>
                <a:gd name="T5" fmla="*/ 48 h 194"/>
                <a:gd name="T6" fmla="*/ 152 w 212"/>
                <a:gd name="T7" fmla="*/ 27 h 194"/>
                <a:gd name="T8" fmla="*/ 0 w 212"/>
                <a:gd name="T9" fmla="*/ 27 h 194"/>
                <a:gd name="T10" fmla="*/ 0 w 212"/>
                <a:gd name="T11" fmla="*/ 127 h 194"/>
                <a:gd name="T12" fmla="*/ 67 w 212"/>
                <a:gd name="T13" fmla="*/ 194 h 194"/>
                <a:gd name="T14" fmla="*/ 85 w 212"/>
                <a:gd name="T15" fmla="*/ 194 h 194"/>
                <a:gd name="T16" fmla="*/ 142 w 212"/>
                <a:gd name="T17" fmla="*/ 161 h 194"/>
                <a:gd name="T18" fmla="*/ 153 w 212"/>
                <a:gd name="T19" fmla="*/ 161 h 194"/>
                <a:gd name="T20" fmla="*/ 189 w 212"/>
                <a:gd name="T21" fmla="*/ 152 h 194"/>
                <a:gd name="T22" fmla="*/ 212 w 212"/>
                <a:gd name="T23" fmla="*/ 104 h 194"/>
                <a:gd name="T24" fmla="*/ 191 w 212"/>
                <a:gd name="T25" fmla="*/ 58 h 194"/>
                <a:gd name="T26" fmla="*/ 176 w 212"/>
                <a:gd name="T27" fmla="*/ 132 h 194"/>
                <a:gd name="T28" fmla="*/ 153 w 212"/>
                <a:gd name="T29" fmla="*/ 138 h 194"/>
                <a:gd name="T30" fmla="*/ 151 w 212"/>
                <a:gd name="T31" fmla="*/ 138 h 194"/>
                <a:gd name="T32" fmla="*/ 152 w 212"/>
                <a:gd name="T33" fmla="*/ 127 h 194"/>
                <a:gd name="T34" fmla="*/ 152 w 212"/>
                <a:gd name="T35" fmla="*/ 72 h 194"/>
                <a:gd name="T36" fmla="*/ 156 w 212"/>
                <a:gd name="T37" fmla="*/ 72 h 194"/>
                <a:gd name="T38" fmla="*/ 177 w 212"/>
                <a:gd name="T39" fmla="*/ 77 h 194"/>
                <a:gd name="T40" fmla="*/ 188 w 212"/>
                <a:gd name="T41" fmla="*/ 104 h 194"/>
                <a:gd name="T42" fmla="*/ 176 w 212"/>
                <a:gd name="T43" fmla="*/ 1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94">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6" name="Freeform 356"/>
            <p:cNvSpPr/>
            <p:nvPr/>
          </p:nvSpPr>
          <p:spPr bwMode="auto">
            <a:xfrm>
              <a:off x="2505076" y="4075114"/>
              <a:ext cx="20638" cy="82550"/>
            </a:xfrm>
            <a:custGeom>
              <a:avLst/>
              <a:gdLst>
                <a:gd name="T0" fmla="*/ 0 w 24"/>
                <a:gd name="T1" fmla="*/ 93 h 93"/>
                <a:gd name="T2" fmla="*/ 23 w 24"/>
                <a:gd name="T3" fmla="*/ 41 h 93"/>
                <a:gd name="T4" fmla="*/ 8 w 24"/>
                <a:gd name="T5" fmla="*/ 0 h 93"/>
                <a:gd name="T6" fmla="*/ 10 w 24"/>
                <a:gd name="T7" fmla="*/ 50 h 93"/>
                <a:gd name="T8" fmla="*/ 0 w 24"/>
                <a:gd name="T9" fmla="*/ 93 h 93"/>
              </a:gdLst>
              <a:ahLst/>
              <a:cxnLst>
                <a:cxn ang="0">
                  <a:pos x="T0" y="T1"/>
                </a:cxn>
                <a:cxn ang="0">
                  <a:pos x="T2" y="T3"/>
                </a:cxn>
                <a:cxn ang="0">
                  <a:pos x="T4" y="T5"/>
                </a:cxn>
                <a:cxn ang="0">
                  <a:pos x="T6" y="T7"/>
                </a:cxn>
                <a:cxn ang="0">
                  <a:pos x="T8" y="T9"/>
                </a:cxn>
              </a:cxnLst>
              <a:rect l="0" t="0" r="r" b="b"/>
              <a:pathLst>
                <a:path w="24" h="93">
                  <a:moveTo>
                    <a:pt x="0" y="93"/>
                  </a:moveTo>
                  <a:cubicBezTo>
                    <a:pt x="16" y="78"/>
                    <a:pt x="24" y="53"/>
                    <a:pt x="23" y="41"/>
                  </a:cubicBezTo>
                  <a:cubicBezTo>
                    <a:pt x="22" y="27"/>
                    <a:pt x="8" y="0"/>
                    <a:pt x="8" y="0"/>
                  </a:cubicBezTo>
                  <a:cubicBezTo>
                    <a:pt x="8" y="0"/>
                    <a:pt x="11" y="38"/>
                    <a:pt x="10" y="50"/>
                  </a:cubicBezTo>
                  <a:cubicBezTo>
                    <a:pt x="8" y="71"/>
                    <a:pt x="7" y="86"/>
                    <a:pt x="0" y="9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7" name="Freeform 357"/>
            <p:cNvSpPr/>
            <p:nvPr/>
          </p:nvSpPr>
          <p:spPr bwMode="auto">
            <a:xfrm>
              <a:off x="2425701" y="4083051"/>
              <a:ext cx="22225" cy="76200"/>
            </a:xfrm>
            <a:custGeom>
              <a:avLst/>
              <a:gdLst>
                <a:gd name="T0" fmla="*/ 12 w 24"/>
                <a:gd name="T1" fmla="*/ 42 h 84"/>
                <a:gd name="T2" fmla="*/ 24 w 24"/>
                <a:gd name="T3" fmla="*/ 0 h 84"/>
                <a:gd name="T4" fmla="*/ 7 w 24"/>
                <a:gd name="T5" fmla="*/ 32 h 84"/>
                <a:gd name="T6" fmla="*/ 10 w 24"/>
                <a:gd name="T7" fmla="*/ 84 h 84"/>
                <a:gd name="T8" fmla="*/ 12 w 24"/>
                <a:gd name="T9" fmla="*/ 42 h 84"/>
              </a:gdLst>
              <a:ahLst/>
              <a:cxnLst>
                <a:cxn ang="0">
                  <a:pos x="T0" y="T1"/>
                </a:cxn>
                <a:cxn ang="0">
                  <a:pos x="T2" y="T3"/>
                </a:cxn>
                <a:cxn ang="0">
                  <a:pos x="T4" y="T5"/>
                </a:cxn>
                <a:cxn ang="0">
                  <a:pos x="T6" y="T7"/>
                </a:cxn>
                <a:cxn ang="0">
                  <a:pos x="T8" y="T9"/>
                </a:cxn>
              </a:cxnLst>
              <a:rect l="0" t="0" r="r" b="b"/>
              <a:pathLst>
                <a:path w="24" h="84">
                  <a:moveTo>
                    <a:pt x="12" y="42"/>
                  </a:moveTo>
                  <a:cubicBezTo>
                    <a:pt x="16" y="23"/>
                    <a:pt x="24" y="0"/>
                    <a:pt x="24" y="0"/>
                  </a:cubicBezTo>
                  <a:cubicBezTo>
                    <a:pt x="24" y="0"/>
                    <a:pt x="11" y="20"/>
                    <a:pt x="7" y="32"/>
                  </a:cubicBezTo>
                  <a:cubicBezTo>
                    <a:pt x="4" y="42"/>
                    <a:pt x="0" y="59"/>
                    <a:pt x="10" y="84"/>
                  </a:cubicBezTo>
                  <a:cubicBezTo>
                    <a:pt x="10" y="84"/>
                    <a:pt x="7" y="72"/>
                    <a:pt x="12" y="4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8" name="Freeform 358"/>
            <p:cNvSpPr/>
            <p:nvPr/>
          </p:nvSpPr>
          <p:spPr bwMode="auto">
            <a:xfrm>
              <a:off x="2470151" y="4087814"/>
              <a:ext cx="9525" cy="68263"/>
            </a:xfrm>
            <a:custGeom>
              <a:avLst/>
              <a:gdLst>
                <a:gd name="T0" fmla="*/ 10 w 10"/>
                <a:gd name="T1" fmla="*/ 32 h 76"/>
                <a:gd name="T2" fmla="*/ 6 w 10"/>
                <a:gd name="T3" fmla="*/ 0 h 76"/>
                <a:gd name="T4" fmla="*/ 1 w 10"/>
                <a:gd name="T5" fmla="*/ 40 h 76"/>
                <a:gd name="T6" fmla="*/ 6 w 10"/>
                <a:gd name="T7" fmla="*/ 76 h 76"/>
                <a:gd name="T8" fmla="*/ 10 w 10"/>
                <a:gd name="T9" fmla="*/ 32 h 76"/>
              </a:gdLst>
              <a:ahLst/>
              <a:cxnLst>
                <a:cxn ang="0">
                  <a:pos x="T0" y="T1"/>
                </a:cxn>
                <a:cxn ang="0">
                  <a:pos x="T2" y="T3"/>
                </a:cxn>
                <a:cxn ang="0">
                  <a:pos x="T4" y="T5"/>
                </a:cxn>
                <a:cxn ang="0">
                  <a:pos x="T6" y="T7"/>
                </a:cxn>
                <a:cxn ang="0">
                  <a:pos x="T8" y="T9"/>
                </a:cxn>
              </a:cxnLst>
              <a:rect l="0" t="0" r="r" b="b"/>
              <a:pathLst>
                <a:path w="10" h="76">
                  <a:moveTo>
                    <a:pt x="10" y="32"/>
                  </a:moveTo>
                  <a:cubicBezTo>
                    <a:pt x="9" y="22"/>
                    <a:pt x="9" y="28"/>
                    <a:pt x="6" y="0"/>
                  </a:cubicBezTo>
                  <a:cubicBezTo>
                    <a:pt x="6" y="0"/>
                    <a:pt x="2" y="14"/>
                    <a:pt x="1" y="40"/>
                  </a:cubicBezTo>
                  <a:cubicBezTo>
                    <a:pt x="0" y="60"/>
                    <a:pt x="6" y="76"/>
                    <a:pt x="6" y="76"/>
                  </a:cubicBezTo>
                  <a:cubicBezTo>
                    <a:pt x="6" y="76"/>
                    <a:pt x="10" y="44"/>
                    <a:pt x="10" y="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69" name="Freeform 359"/>
            <p:cNvSpPr>
              <a:spLocks noEditPoints="1"/>
            </p:cNvSpPr>
            <p:nvPr/>
          </p:nvSpPr>
          <p:spPr bwMode="auto">
            <a:xfrm>
              <a:off x="2890838" y="4111626"/>
              <a:ext cx="261938" cy="180975"/>
            </a:xfrm>
            <a:custGeom>
              <a:avLst/>
              <a:gdLst>
                <a:gd name="T0" fmla="*/ 268 w 292"/>
                <a:gd name="T1" fmla="*/ 45 h 201"/>
                <a:gd name="T2" fmla="*/ 224 w 292"/>
                <a:gd name="T3" fmla="*/ 31 h 201"/>
                <a:gd name="T4" fmla="*/ 219 w 292"/>
                <a:gd name="T5" fmla="*/ 31 h 201"/>
                <a:gd name="T6" fmla="*/ 219 w 292"/>
                <a:gd name="T7" fmla="*/ 0 h 201"/>
                <a:gd name="T8" fmla="*/ 0 w 292"/>
                <a:gd name="T9" fmla="*/ 0 h 201"/>
                <a:gd name="T10" fmla="*/ 0 w 292"/>
                <a:gd name="T11" fmla="*/ 122 h 201"/>
                <a:gd name="T12" fmla="*/ 97 w 292"/>
                <a:gd name="T13" fmla="*/ 201 h 201"/>
                <a:gd name="T14" fmla="*/ 122 w 292"/>
                <a:gd name="T15" fmla="*/ 201 h 201"/>
                <a:gd name="T16" fmla="*/ 205 w 292"/>
                <a:gd name="T17" fmla="*/ 170 h 201"/>
                <a:gd name="T18" fmla="*/ 221 w 292"/>
                <a:gd name="T19" fmla="*/ 171 h 201"/>
                <a:gd name="T20" fmla="*/ 265 w 292"/>
                <a:gd name="T21" fmla="*/ 157 h 201"/>
                <a:gd name="T22" fmla="*/ 292 w 292"/>
                <a:gd name="T23" fmla="*/ 100 h 201"/>
                <a:gd name="T24" fmla="*/ 268 w 292"/>
                <a:gd name="T25" fmla="*/ 45 h 201"/>
                <a:gd name="T26" fmla="*/ 246 w 292"/>
                <a:gd name="T27" fmla="*/ 129 h 201"/>
                <a:gd name="T28" fmla="*/ 221 w 292"/>
                <a:gd name="T29" fmla="*/ 137 h 201"/>
                <a:gd name="T30" fmla="*/ 217 w 292"/>
                <a:gd name="T31" fmla="*/ 137 h 201"/>
                <a:gd name="T32" fmla="*/ 219 w 292"/>
                <a:gd name="T33" fmla="*/ 122 h 201"/>
                <a:gd name="T34" fmla="*/ 219 w 292"/>
                <a:gd name="T35" fmla="*/ 65 h 201"/>
                <a:gd name="T36" fmla="*/ 224 w 292"/>
                <a:gd name="T37" fmla="*/ 65 h 201"/>
                <a:gd name="T38" fmla="*/ 248 w 292"/>
                <a:gd name="T39" fmla="*/ 73 h 201"/>
                <a:gd name="T40" fmla="*/ 258 w 292"/>
                <a:gd name="T41" fmla="*/ 100 h 201"/>
                <a:gd name="T42" fmla="*/ 246 w 292"/>
                <a:gd name="T43" fmla="*/ 1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01">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0" name="Freeform 360"/>
            <p:cNvSpPr/>
            <p:nvPr/>
          </p:nvSpPr>
          <p:spPr bwMode="auto">
            <a:xfrm>
              <a:off x="3409951" y="4122739"/>
              <a:ext cx="258763" cy="161925"/>
            </a:xfrm>
            <a:custGeom>
              <a:avLst/>
              <a:gdLst>
                <a:gd name="T0" fmla="*/ 270 w 288"/>
                <a:gd name="T1" fmla="*/ 41 h 180"/>
                <a:gd name="T2" fmla="*/ 252 w 288"/>
                <a:gd name="T3" fmla="*/ 58 h 180"/>
                <a:gd name="T4" fmla="*/ 252 w 288"/>
                <a:gd name="T5" fmla="*/ 101 h 180"/>
                <a:gd name="T6" fmla="*/ 36 w 288"/>
                <a:gd name="T7" fmla="*/ 101 h 180"/>
                <a:gd name="T8" fmla="*/ 36 w 288"/>
                <a:gd name="T9" fmla="*/ 18 h 180"/>
                <a:gd name="T10" fmla="*/ 18 w 288"/>
                <a:gd name="T11" fmla="*/ 0 h 180"/>
                <a:gd name="T12" fmla="*/ 0 w 288"/>
                <a:gd name="T13" fmla="*/ 18 h 180"/>
                <a:gd name="T14" fmla="*/ 0 w 288"/>
                <a:gd name="T15" fmla="*/ 162 h 180"/>
                <a:gd name="T16" fmla="*/ 18 w 288"/>
                <a:gd name="T17" fmla="*/ 180 h 180"/>
                <a:gd name="T18" fmla="*/ 36 w 288"/>
                <a:gd name="T19" fmla="*/ 162 h 180"/>
                <a:gd name="T20" fmla="*/ 36 w 288"/>
                <a:gd name="T21" fmla="*/ 144 h 180"/>
                <a:gd name="T22" fmla="*/ 252 w 288"/>
                <a:gd name="T23" fmla="*/ 144 h 180"/>
                <a:gd name="T24" fmla="*/ 252 w 288"/>
                <a:gd name="T25" fmla="*/ 162 h 180"/>
                <a:gd name="T26" fmla="*/ 270 w 288"/>
                <a:gd name="T27" fmla="*/ 180 h 180"/>
                <a:gd name="T28" fmla="*/ 288 w 288"/>
                <a:gd name="T29" fmla="*/ 162 h 180"/>
                <a:gd name="T30" fmla="*/ 288 w 288"/>
                <a:gd name="T31" fmla="*/ 58 h 180"/>
                <a:gd name="T32" fmla="*/ 270 w 288"/>
                <a:gd name="T33" fmla="*/ 4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180">
                  <a:moveTo>
                    <a:pt x="270" y="41"/>
                  </a:moveTo>
                  <a:cubicBezTo>
                    <a:pt x="260" y="41"/>
                    <a:pt x="252" y="49"/>
                    <a:pt x="252" y="58"/>
                  </a:cubicBezTo>
                  <a:cubicBezTo>
                    <a:pt x="252" y="101"/>
                    <a:pt x="252" y="101"/>
                    <a:pt x="252" y="101"/>
                  </a:cubicBezTo>
                  <a:cubicBezTo>
                    <a:pt x="36" y="101"/>
                    <a:pt x="36" y="101"/>
                    <a:pt x="36" y="101"/>
                  </a:cubicBezTo>
                  <a:cubicBezTo>
                    <a:pt x="36" y="18"/>
                    <a:pt x="36" y="18"/>
                    <a:pt x="36" y="18"/>
                  </a:cubicBezTo>
                  <a:cubicBezTo>
                    <a:pt x="36" y="8"/>
                    <a:pt x="28" y="0"/>
                    <a:pt x="18" y="0"/>
                  </a:cubicBezTo>
                  <a:cubicBezTo>
                    <a:pt x="8" y="0"/>
                    <a:pt x="0" y="8"/>
                    <a:pt x="0" y="18"/>
                  </a:cubicBezTo>
                  <a:cubicBezTo>
                    <a:pt x="0" y="162"/>
                    <a:pt x="0" y="162"/>
                    <a:pt x="0" y="162"/>
                  </a:cubicBezTo>
                  <a:cubicBezTo>
                    <a:pt x="0" y="172"/>
                    <a:pt x="8" y="180"/>
                    <a:pt x="18" y="180"/>
                  </a:cubicBezTo>
                  <a:cubicBezTo>
                    <a:pt x="28" y="180"/>
                    <a:pt x="36" y="172"/>
                    <a:pt x="36" y="162"/>
                  </a:cubicBezTo>
                  <a:cubicBezTo>
                    <a:pt x="36" y="144"/>
                    <a:pt x="36" y="144"/>
                    <a:pt x="36" y="144"/>
                  </a:cubicBezTo>
                  <a:cubicBezTo>
                    <a:pt x="252" y="144"/>
                    <a:pt x="252" y="144"/>
                    <a:pt x="252" y="144"/>
                  </a:cubicBezTo>
                  <a:cubicBezTo>
                    <a:pt x="252" y="162"/>
                    <a:pt x="252" y="162"/>
                    <a:pt x="252" y="162"/>
                  </a:cubicBezTo>
                  <a:cubicBezTo>
                    <a:pt x="252" y="172"/>
                    <a:pt x="260" y="180"/>
                    <a:pt x="270" y="180"/>
                  </a:cubicBezTo>
                  <a:cubicBezTo>
                    <a:pt x="280" y="180"/>
                    <a:pt x="288" y="172"/>
                    <a:pt x="288" y="162"/>
                  </a:cubicBezTo>
                  <a:cubicBezTo>
                    <a:pt x="288" y="58"/>
                    <a:pt x="288" y="58"/>
                    <a:pt x="288" y="58"/>
                  </a:cubicBezTo>
                  <a:cubicBezTo>
                    <a:pt x="288" y="49"/>
                    <a:pt x="280" y="41"/>
                    <a:pt x="270" y="4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1" name="Oval 361"/>
            <p:cNvSpPr>
              <a:spLocks noChangeArrowheads="1"/>
            </p:cNvSpPr>
            <p:nvPr/>
          </p:nvSpPr>
          <p:spPr bwMode="auto">
            <a:xfrm>
              <a:off x="3457576" y="4149726"/>
              <a:ext cx="49213" cy="49213"/>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2" name="Freeform 362"/>
            <p:cNvSpPr/>
            <p:nvPr/>
          </p:nvSpPr>
          <p:spPr bwMode="auto">
            <a:xfrm>
              <a:off x="3513138" y="4151314"/>
              <a:ext cx="107950" cy="47625"/>
            </a:xfrm>
            <a:custGeom>
              <a:avLst/>
              <a:gdLst>
                <a:gd name="T0" fmla="*/ 44 w 120"/>
                <a:gd name="T1" fmla="*/ 0 h 54"/>
                <a:gd name="T2" fmla="*/ 0 w 120"/>
                <a:gd name="T3" fmla="*/ 54 h 54"/>
                <a:gd name="T4" fmla="*/ 120 w 120"/>
                <a:gd name="T5" fmla="*/ 54 h 54"/>
                <a:gd name="T6" fmla="*/ 44 w 120"/>
                <a:gd name="T7" fmla="*/ 0 h 54"/>
              </a:gdLst>
              <a:ahLst/>
              <a:cxnLst>
                <a:cxn ang="0">
                  <a:pos x="T0" y="T1"/>
                </a:cxn>
                <a:cxn ang="0">
                  <a:pos x="T2" y="T3"/>
                </a:cxn>
                <a:cxn ang="0">
                  <a:pos x="T4" y="T5"/>
                </a:cxn>
                <a:cxn ang="0">
                  <a:pos x="T6" y="T7"/>
                </a:cxn>
              </a:cxnLst>
              <a:rect l="0" t="0" r="r" b="b"/>
              <a:pathLst>
                <a:path w="120" h="54">
                  <a:moveTo>
                    <a:pt x="44" y="0"/>
                  </a:moveTo>
                  <a:cubicBezTo>
                    <a:pt x="7" y="0"/>
                    <a:pt x="0" y="54"/>
                    <a:pt x="0" y="54"/>
                  </a:cubicBezTo>
                  <a:cubicBezTo>
                    <a:pt x="120" y="54"/>
                    <a:pt x="120" y="54"/>
                    <a:pt x="120" y="54"/>
                  </a:cubicBezTo>
                  <a:cubicBezTo>
                    <a:pt x="120" y="54"/>
                    <a:pt x="89" y="0"/>
                    <a:pt x="44"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3" name="Freeform 363"/>
            <p:cNvSpPr/>
            <p:nvPr/>
          </p:nvSpPr>
          <p:spPr bwMode="auto">
            <a:xfrm>
              <a:off x="3925888" y="4110039"/>
              <a:ext cx="261938" cy="188913"/>
            </a:xfrm>
            <a:custGeom>
              <a:avLst/>
              <a:gdLst>
                <a:gd name="T0" fmla="*/ 287 w 291"/>
                <a:gd name="T1" fmla="*/ 75 h 210"/>
                <a:gd name="T2" fmla="*/ 230 w 291"/>
                <a:gd name="T3" fmla="*/ 24 h 210"/>
                <a:gd name="T4" fmla="*/ 223 w 291"/>
                <a:gd name="T5" fmla="*/ 0 h 210"/>
                <a:gd name="T6" fmla="*/ 173 w 291"/>
                <a:gd name="T7" fmla="*/ 63 h 210"/>
                <a:gd name="T8" fmla="*/ 35 w 291"/>
                <a:gd name="T9" fmla="*/ 63 h 210"/>
                <a:gd name="T10" fmla="*/ 34 w 291"/>
                <a:gd name="T11" fmla="*/ 63 h 210"/>
                <a:gd name="T12" fmla="*/ 33 w 291"/>
                <a:gd name="T13" fmla="*/ 63 h 210"/>
                <a:gd name="T14" fmla="*/ 33 w 291"/>
                <a:gd name="T15" fmla="*/ 63 h 210"/>
                <a:gd name="T16" fmla="*/ 26 w 291"/>
                <a:gd name="T17" fmla="*/ 68 h 210"/>
                <a:gd name="T18" fmla="*/ 3 w 291"/>
                <a:gd name="T19" fmla="*/ 104 h 210"/>
                <a:gd name="T20" fmla="*/ 6 w 291"/>
                <a:gd name="T21" fmla="*/ 118 h 210"/>
                <a:gd name="T22" fmla="*/ 11 w 291"/>
                <a:gd name="T23" fmla="*/ 119 h 210"/>
                <a:gd name="T24" fmla="*/ 20 w 291"/>
                <a:gd name="T25" fmla="*/ 115 h 210"/>
                <a:gd name="T26" fmla="*/ 33 w 291"/>
                <a:gd name="T27" fmla="*/ 94 h 210"/>
                <a:gd name="T28" fmla="*/ 33 w 291"/>
                <a:gd name="T29" fmla="*/ 132 h 210"/>
                <a:gd name="T30" fmla="*/ 33 w 291"/>
                <a:gd name="T31" fmla="*/ 132 h 210"/>
                <a:gd name="T32" fmla="*/ 33 w 291"/>
                <a:gd name="T33" fmla="*/ 198 h 210"/>
                <a:gd name="T34" fmla="*/ 45 w 291"/>
                <a:gd name="T35" fmla="*/ 210 h 210"/>
                <a:gd name="T36" fmla="*/ 57 w 291"/>
                <a:gd name="T37" fmla="*/ 198 h 210"/>
                <a:gd name="T38" fmla="*/ 57 w 291"/>
                <a:gd name="T39" fmla="*/ 134 h 210"/>
                <a:gd name="T40" fmla="*/ 192 w 291"/>
                <a:gd name="T41" fmla="*/ 146 h 210"/>
                <a:gd name="T42" fmla="*/ 192 w 291"/>
                <a:gd name="T43" fmla="*/ 198 h 210"/>
                <a:gd name="T44" fmla="*/ 204 w 291"/>
                <a:gd name="T45" fmla="*/ 210 h 210"/>
                <a:gd name="T46" fmla="*/ 216 w 291"/>
                <a:gd name="T47" fmla="*/ 198 h 210"/>
                <a:gd name="T48" fmla="*/ 216 w 291"/>
                <a:gd name="T49" fmla="*/ 148 h 210"/>
                <a:gd name="T50" fmla="*/ 216 w 291"/>
                <a:gd name="T51" fmla="*/ 125 h 210"/>
                <a:gd name="T52" fmla="*/ 216 w 291"/>
                <a:gd name="T53" fmla="*/ 90 h 210"/>
                <a:gd name="T54" fmla="*/ 288 w 291"/>
                <a:gd name="T55" fmla="*/ 85 h 210"/>
                <a:gd name="T56" fmla="*/ 287 w 291"/>
                <a:gd name="T57" fmla="*/ 7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4" name="Freeform 364"/>
            <p:cNvSpPr/>
            <p:nvPr/>
          </p:nvSpPr>
          <p:spPr bwMode="auto">
            <a:xfrm>
              <a:off x="3446463" y="3140076"/>
              <a:ext cx="55563" cy="55563"/>
            </a:xfrm>
            <a:custGeom>
              <a:avLst/>
              <a:gdLst>
                <a:gd name="T0" fmla="*/ 62 w 62"/>
                <a:gd name="T1" fmla="*/ 0 h 62"/>
                <a:gd name="T2" fmla="*/ 62 w 62"/>
                <a:gd name="T3" fmla="*/ 0 h 62"/>
                <a:gd name="T4" fmla="*/ 60 w 62"/>
                <a:gd name="T5" fmla="*/ 0 h 62"/>
                <a:gd name="T6" fmla="*/ 3 w 62"/>
                <a:gd name="T7" fmla="*/ 0 h 62"/>
                <a:gd name="T8" fmla="*/ 1 w 62"/>
                <a:gd name="T9" fmla="*/ 0 h 62"/>
                <a:gd name="T10" fmla="*/ 1 w 62"/>
                <a:gd name="T11" fmla="*/ 0 h 62"/>
                <a:gd name="T12" fmla="*/ 1 w 62"/>
                <a:gd name="T13" fmla="*/ 0 h 62"/>
                <a:gd name="T14" fmla="*/ 0 w 62"/>
                <a:gd name="T15" fmla="*/ 2 h 62"/>
                <a:gd name="T16" fmla="*/ 0 w 62"/>
                <a:gd name="T17" fmla="*/ 59 h 62"/>
                <a:gd name="T18" fmla="*/ 0 w 62"/>
                <a:gd name="T19" fmla="*/ 61 h 62"/>
                <a:gd name="T20" fmla="*/ 1 w 62"/>
                <a:gd name="T21" fmla="*/ 62 h 62"/>
                <a:gd name="T22" fmla="*/ 1 w 62"/>
                <a:gd name="T23" fmla="*/ 62 h 62"/>
                <a:gd name="T24" fmla="*/ 3 w 62"/>
                <a:gd name="T25" fmla="*/ 62 h 62"/>
                <a:gd name="T26" fmla="*/ 60 w 62"/>
                <a:gd name="T27" fmla="*/ 62 h 62"/>
                <a:gd name="T28" fmla="*/ 62 w 62"/>
                <a:gd name="T29" fmla="*/ 62 h 62"/>
                <a:gd name="T30" fmla="*/ 62 w 62"/>
                <a:gd name="T31" fmla="*/ 62 h 62"/>
                <a:gd name="T32" fmla="*/ 62 w 62"/>
                <a:gd name="T33" fmla="*/ 61 h 62"/>
                <a:gd name="T34" fmla="*/ 62 w 62"/>
                <a:gd name="T35" fmla="*/ 59 h 62"/>
                <a:gd name="T36" fmla="*/ 62 w 62"/>
                <a:gd name="T37" fmla="*/ 2 h 62"/>
                <a:gd name="T38" fmla="*/ 62 w 62"/>
                <a:gd name="T39" fmla="*/ 1 h 62"/>
                <a:gd name="T40" fmla="*/ 62 w 62"/>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2">
                  <a:moveTo>
                    <a:pt x="62" y="0"/>
                  </a:moveTo>
                  <a:cubicBezTo>
                    <a:pt x="62" y="0"/>
                    <a:pt x="62" y="0"/>
                    <a:pt x="62" y="0"/>
                  </a:cubicBezTo>
                  <a:cubicBezTo>
                    <a:pt x="62" y="0"/>
                    <a:pt x="61" y="0"/>
                    <a:pt x="60" y="0"/>
                  </a:cubicBezTo>
                  <a:cubicBezTo>
                    <a:pt x="3" y="0"/>
                    <a:pt x="3" y="0"/>
                    <a:pt x="3" y="0"/>
                  </a:cubicBezTo>
                  <a:cubicBezTo>
                    <a:pt x="2" y="0"/>
                    <a:pt x="1" y="0"/>
                    <a:pt x="1" y="0"/>
                  </a:cubicBezTo>
                  <a:cubicBezTo>
                    <a:pt x="1" y="0"/>
                    <a:pt x="1" y="0"/>
                    <a:pt x="1" y="0"/>
                  </a:cubicBezTo>
                  <a:cubicBezTo>
                    <a:pt x="1" y="0"/>
                    <a:pt x="1" y="0"/>
                    <a:pt x="1" y="0"/>
                  </a:cubicBezTo>
                  <a:cubicBezTo>
                    <a:pt x="0" y="1"/>
                    <a:pt x="0" y="1"/>
                    <a:pt x="0" y="2"/>
                  </a:cubicBezTo>
                  <a:cubicBezTo>
                    <a:pt x="0" y="59"/>
                    <a:pt x="0" y="59"/>
                    <a:pt x="0" y="59"/>
                  </a:cubicBezTo>
                  <a:cubicBezTo>
                    <a:pt x="0" y="60"/>
                    <a:pt x="0" y="61"/>
                    <a:pt x="0" y="61"/>
                  </a:cubicBezTo>
                  <a:cubicBezTo>
                    <a:pt x="1" y="61"/>
                    <a:pt x="1" y="62"/>
                    <a:pt x="1" y="62"/>
                  </a:cubicBezTo>
                  <a:cubicBezTo>
                    <a:pt x="1" y="62"/>
                    <a:pt x="1" y="62"/>
                    <a:pt x="1" y="62"/>
                  </a:cubicBezTo>
                  <a:cubicBezTo>
                    <a:pt x="1" y="62"/>
                    <a:pt x="2" y="62"/>
                    <a:pt x="3" y="62"/>
                  </a:cubicBezTo>
                  <a:cubicBezTo>
                    <a:pt x="60" y="62"/>
                    <a:pt x="60" y="62"/>
                    <a:pt x="60" y="62"/>
                  </a:cubicBezTo>
                  <a:cubicBezTo>
                    <a:pt x="61" y="62"/>
                    <a:pt x="61" y="62"/>
                    <a:pt x="62"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5" name="Freeform 365"/>
            <p:cNvSpPr/>
            <p:nvPr/>
          </p:nvSpPr>
          <p:spPr bwMode="auto">
            <a:xfrm>
              <a:off x="3571876" y="3140076"/>
              <a:ext cx="57150" cy="55563"/>
            </a:xfrm>
            <a:custGeom>
              <a:avLst/>
              <a:gdLst>
                <a:gd name="T0" fmla="*/ 62 w 62"/>
                <a:gd name="T1" fmla="*/ 0 h 62"/>
                <a:gd name="T2" fmla="*/ 62 w 62"/>
                <a:gd name="T3" fmla="*/ 0 h 62"/>
                <a:gd name="T4" fmla="*/ 59 w 62"/>
                <a:gd name="T5" fmla="*/ 0 h 62"/>
                <a:gd name="T6" fmla="*/ 3 w 62"/>
                <a:gd name="T7" fmla="*/ 0 h 62"/>
                <a:gd name="T8" fmla="*/ 1 w 62"/>
                <a:gd name="T9" fmla="*/ 0 h 62"/>
                <a:gd name="T10" fmla="*/ 0 w 62"/>
                <a:gd name="T11" fmla="*/ 0 h 62"/>
                <a:gd name="T12" fmla="*/ 0 w 62"/>
                <a:gd name="T13" fmla="*/ 0 h 62"/>
                <a:gd name="T14" fmla="*/ 0 w 62"/>
                <a:gd name="T15" fmla="*/ 2 h 62"/>
                <a:gd name="T16" fmla="*/ 0 w 62"/>
                <a:gd name="T17" fmla="*/ 59 h 62"/>
                <a:gd name="T18" fmla="*/ 0 w 62"/>
                <a:gd name="T19" fmla="*/ 61 h 62"/>
                <a:gd name="T20" fmla="*/ 0 w 62"/>
                <a:gd name="T21" fmla="*/ 62 h 62"/>
                <a:gd name="T22" fmla="*/ 1 w 62"/>
                <a:gd name="T23" fmla="*/ 62 h 62"/>
                <a:gd name="T24" fmla="*/ 3 w 62"/>
                <a:gd name="T25" fmla="*/ 62 h 62"/>
                <a:gd name="T26" fmla="*/ 59 w 62"/>
                <a:gd name="T27" fmla="*/ 62 h 62"/>
                <a:gd name="T28" fmla="*/ 61 w 62"/>
                <a:gd name="T29" fmla="*/ 62 h 62"/>
                <a:gd name="T30" fmla="*/ 62 w 62"/>
                <a:gd name="T31" fmla="*/ 62 h 62"/>
                <a:gd name="T32" fmla="*/ 62 w 62"/>
                <a:gd name="T33" fmla="*/ 61 h 62"/>
                <a:gd name="T34" fmla="*/ 62 w 62"/>
                <a:gd name="T35" fmla="*/ 59 h 62"/>
                <a:gd name="T36" fmla="*/ 62 w 62"/>
                <a:gd name="T37" fmla="*/ 2 h 62"/>
                <a:gd name="T38" fmla="*/ 62 w 62"/>
                <a:gd name="T39" fmla="*/ 1 h 62"/>
                <a:gd name="T40" fmla="*/ 62 w 62"/>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2">
                  <a:moveTo>
                    <a:pt x="62" y="0"/>
                  </a:moveTo>
                  <a:cubicBezTo>
                    <a:pt x="62" y="0"/>
                    <a:pt x="62" y="0"/>
                    <a:pt x="62" y="0"/>
                  </a:cubicBezTo>
                  <a:cubicBezTo>
                    <a:pt x="61" y="0"/>
                    <a:pt x="61" y="0"/>
                    <a:pt x="59" y="0"/>
                  </a:cubicBezTo>
                  <a:cubicBezTo>
                    <a:pt x="3" y="0"/>
                    <a:pt x="3" y="0"/>
                    <a:pt x="3" y="0"/>
                  </a:cubicBezTo>
                  <a:cubicBezTo>
                    <a:pt x="2" y="0"/>
                    <a:pt x="1" y="0"/>
                    <a:pt x="1" y="0"/>
                  </a:cubicBezTo>
                  <a:cubicBezTo>
                    <a:pt x="0" y="0"/>
                    <a:pt x="0" y="0"/>
                    <a:pt x="0" y="0"/>
                  </a:cubicBezTo>
                  <a:cubicBezTo>
                    <a:pt x="0" y="0"/>
                    <a:pt x="0" y="0"/>
                    <a:pt x="0" y="0"/>
                  </a:cubicBezTo>
                  <a:cubicBezTo>
                    <a:pt x="0" y="1"/>
                    <a:pt x="0" y="1"/>
                    <a:pt x="0" y="2"/>
                  </a:cubicBezTo>
                  <a:cubicBezTo>
                    <a:pt x="0" y="59"/>
                    <a:pt x="0" y="59"/>
                    <a:pt x="0" y="59"/>
                  </a:cubicBezTo>
                  <a:cubicBezTo>
                    <a:pt x="0" y="60"/>
                    <a:pt x="0" y="61"/>
                    <a:pt x="0" y="61"/>
                  </a:cubicBezTo>
                  <a:cubicBezTo>
                    <a:pt x="0" y="61"/>
                    <a:pt x="0" y="62"/>
                    <a:pt x="0" y="62"/>
                  </a:cubicBezTo>
                  <a:cubicBezTo>
                    <a:pt x="0" y="62"/>
                    <a:pt x="0" y="62"/>
                    <a:pt x="1" y="62"/>
                  </a:cubicBezTo>
                  <a:cubicBezTo>
                    <a:pt x="1" y="62"/>
                    <a:pt x="2" y="62"/>
                    <a:pt x="3" y="62"/>
                  </a:cubicBezTo>
                  <a:cubicBezTo>
                    <a:pt x="59" y="62"/>
                    <a:pt x="59" y="62"/>
                    <a:pt x="59" y="62"/>
                  </a:cubicBezTo>
                  <a:cubicBezTo>
                    <a:pt x="60" y="62"/>
                    <a:pt x="61" y="62"/>
                    <a:pt x="61"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6" name="Freeform 366"/>
            <p:cNvSpPr>
              <a:spLocks noEditPoints="1"/>
            </p:cNvSpPr>
            <p:nvPr/>
          </p:nvSpPr>
          <p:spPr bwMode="auto">
            <a:xfrm>
              <a:off x="3408363" y="3101976"/>
              <a:ext cx="258763" cy="133350"/>
            </a:xfrm>
            <a:custGeom>
              <a:avLst/>
              <a:gdLst>
                <a:gd name="T0" fmla="*/ 265 w 288"/>
                <a:gd name="T1" fmla="*/ 0 h 148"/>
                <a:gd name="T2" fmla="*/ 246 w 288"/>
                <a:gd name="T3" fmla="*/ 13 h 148"/>
                <a:gd name="T4" fmla="*/ 228 w 288"/>
                <a:gd name="T5" fmla="*/ 0 h 148"/>
                <a:gd name="T6" fmla="*/ 209 w 288"/>
                <a:gd name="T7" fmla="*/ 13 h 148"/>
                <a:gd name="T8" fmla="*/ 191 w 288"/>
                <a:gd name="T9" fmla="*/ 0 h 148"/>
                <a:gd name="T10" fmla="*/ 172 w 288"/>
                <a:gd name="T11" fmla="*/ 13 h 148"/>
                <a:gd name="T12" fmla="*/ 154 w 288"/>
                <a:gd name="T13" fmla="*/ 0 h 148"/>
                <a:gd name="T14" fmla="*/ 135 w 288"/>
                <a:gd name="T15" fmla="*/ 13 h 148"/>
                <a:gd name="T16" fmla="*/ 116 w 288"/>
                <a:gd name="T17" fmla="*/ 0 h 148"/>
                <a:gd name="T18" fmla="*/ 98 w 288"/>
                <a:gd name="T19" fmla="*/ 13 h 148"/>
                <a:gd name="T20" fmla="*/ 79 w 288"/>
                <a:gd name="T21" fmla="*/ 0 h 148"/>
                <a:gd name="T22" fmla="*/ 61 w 288"/>
                <a:gd name="T23" fmla="*/ 13 h 148"/>
                <a:gd name="T24" fmla="*/ 42 w 288"/>
                <a:gd name="T25" fmla="*/ 0 h 148"/>
                <a:gd name="T26" fmla="*/ 24 w 288"/>
                <a:gd name="T27" fmla="*/ 13 h 148"/>
                <a:gd name="T28" fmla="*/ 21 w 288"/>
                <a:gd name="T29" fmla="*/ 0 h 148"/>
                <a:gd name="T30" fmla="*/ 0 w 288"/>
                <a:gd name="T31" fmla="*/ 127 h 148"/>
                <a:gd name="T32" fmla="*/ 24 w 288"/>
                <a:gd name="T33" fmla="*/ 148 h 148"/>
                <a:gd name="T34" fmla="*/ 42 w 288"/>
                <a:gd name="T35" fmla="*/ 135 h 148"/>
                <a:gd name="T36" fmla="*/ 61 w 288"/>
                <a:gd name="T37" fmla="*/ 148 h 148"/>
                <a:gd name="T38" fmla="*/ 79 w 288"/>
                <a:gd name="T39" fmla="*/ 135 h 148"/>
                <a:gd name="T40" fmla="*/ 98 w 288"/>
                <a:gd name="T41" fmla="*/ 148 h 148"/>
                <a:gd name="T42" fmla="*/ 116 w 288"/>
                <a:gd name="T43" fmla="*/ 135 h 148"/>
                <a:gd name="T44" fmla="*/ 135 w 288"/>
                <a:gd name="T45" fmla="*/ 148 h 148"/>
                <a:gd name="T46" fmla="*/ 154 w 288"/>
                <a:gd name="T47" fmla="*/ 135 h 148"/>
                <a:gd name="T48" fmla="*/ 172 w 288"/>
                <a:gd name="T49" fmla="*/ 148 h 148"/>
                <a:gd name="T50" fmla="*/ 191 w 288"/>
                <a:gd name="T51" fmla="*/ 135 h 148"/>
                <a:gd name="T52" fmla="*/ 209 w 288"/>
                <a:gd name="T53" fmla="*/ 148 h 148"/>
                <a:gd name="T54" fmla="*/ 228 w 288"/>
                <a:gd name="T55" fmla="*/ 135 h 148"/>
                <a:gd name="T56" fmla="*/ 246 w 288"/>
                <a:gd name="T57" fmla="*/ 148 h 148"/>
                <a:gd name="T58" fmla="*/ 265 w 288"/>
                <a:gd name="T59" fmla="*/ 135 h 148"/>
                <a:gd name="T60" fmla="*/ 268 w 288"/>
                <a:gd name="T61" fmla="*/ 148 h 148"/>
                <a:gd name="T62" fmla="*/ 288 w 288"/>
                <a:gd name="T63" fmla="*/ 20 h 148"/>
                <a:gd name="T64" fmla="*/ 122 w 288"/>
                <a:gd name="T65" fmla="*/ 102 h 148"/>
                <a:gd name="T66" fmla="*/ 103 w 288"/>
                <a:gd name="T67" fmla="*/ 121 h 148"/>
                <a:gd name="T68" fmla="*/ 46 w 288"/>
                <a:gd name="T69" fmla="*/ 121 h 148"/>
                <a:gd name="T70" fmla="*/ 27 w 288"/>
                <a:gd name="T71" fmla="*/ 102 h 148"/>
                <a:gd name="T72" fmla="*/ 32 w 288"/>
                <a:gd name="T73" fmla="*/ 31 h 148"/>
                <a:gd name="T74" fmla="*/ 103 w 288"/>
                <a:gd name="T75" fmla="*/ 26 h 148"/>
                <a:gd name="T76" fmla="*/ 122 w 288"/>
                <a:gd name="T77" fmla="*/ 45 h 148"/>
                <a:gd name="T78" fmla="*/ 262 w 288"/>
                <a:gd name="T79" fmla="*/ 102 h 148"/>
                <a:gd name="T80" fmla="*/ 243 w 288"/>
                <a:gd name="T81" fmla="*/ 121 h 148"/>
                <a:gd name="T82" fmla="*/ 186 w 288"/>
                <a:gd name="T83" fmla="*/ 121 h 148"/>
                <a:gd name="T84" fmla="*/ 166 w 288"/>
                <a:gd name="T85" fmla="*/ 102 h 148"/>
                <a:gd name="T86" fmla="*/ 172 w 288"/>
                <a:gd name="T87" fmla="*/ 31 h 148"/>
                <a:gd name="T88" fmla="*/ 242 w 288"/>
                <a:gd name="T89" fmla="*/ 26 h 148"/>
                <a:gd name="T90" fmla="*/ 262 w 288"/>
                <a:gd name="T91" fmla="*/ 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148">
                  <a:moveTo>
                    <a:pt x="268" y="0"/>
                  </a:moveTo>
                  <a:cubicBezTo>
                    <a:pt x="265" y="0"/>
                    <a:pt x="265" y="0"/>
                    <a:pt x="265" y="0"/>
                  </a:cubicBezTo>
                  <a:cubicBezTo>
                    <a:pt x="265" y="13"/>
                    <a:pt x="265" y="13"/>
                    <a:pt x="265" y="13"/>
                  </a:cubicBezTo>
                  <a:cubicBezTo>
                    <a:pt x="246" y="13"/>
                    <a:pt x="246" y="13"/>
                    <a:pt x="246" y="13"/>
                  </a:cubicBezTo>
                  <a:cubicBezTo>
                    <a:pt x="246" y="0"/>
                    <a:pt x="246" y="0"/>
                    <a:pt x="246" y="0"/>
                  </a:cubicBezTo>
                  <a:cubicBezTo>
                    <a:pt x="228" y="0"/>
                    <a:pt x="228" y="0"/>
                    <a:pt x="228" y="0"/>
                  </a:cubicBezTo>
                  <a:cubicBezTo>
                    <a:pt x="228" y="13"/>
                    <a:pt x="228" y="13"/>
                    <a:pt x="228" y="13"/>
                  </a:cubicBezTo>
                  <a:cubicBezTo>
                    <a:pt x="209" y="13"/>
                    <a:pt x="209" y="13"/>
                    <a:pt x="209" y="13"/>
                  </a:cubicBezTo>
                  <a:cubicBezTo>
                    <a:pt x="209" y="0"/>
                    <a:pt x="209" y="0"/>
                    <a:pt x="209" y="0"/>
                  </a:cubicBezTo>
                  <a:cubicBezTo>
                    <a:pt x="191" y="0"/>
                    <a:pt x="191" y="0"/>
                    <a:pt x="191" y="0"/>
                  </a:cubicBezTo>
                  <a:cubicBezTo>
                    <a:pt x="191" y="13"/>
                    <a:pt x="191" y="13"/>
                    <a:pt x="191" y="13"/>
                  </a:cubicBezTo>
                  <a:cubicBezTo>
                    <a:pt x="172" y="13"/>
                    <a:pt x="172" y="13"/>
                    <a:pt x="172" y="13"/>
                  </a:cubicBezTo>
                  <a:cubicBezTo>
                    <a:pt x="172" y="0"/>
                    <a:pt x="172" y="0"/>
                    <a:pt x="172" y="0"/>
                  </a:cubicBezTo>
                  <a:cubicBezTo>
                    <a:pt x="154" y="0"/>
                    <a:pt x="154" y="0"/>
                    <a:pt x="154" y="0"/>
                  </a:cubicBezTo>
                  <a:cubicBezTo>
                    <a:pt x="154" y="13"/>
                    <a:pt x="154" y="13"/>
                    <a:pt x="154" y="13"/>
                  </a:cubicBezTo>
                  <a:cubicBezTo>
                    <a:pt x="135" y="13"/>
                    <a:pt x="135" y="13"/>
                    <a:pt x="135" y="13"/>
                  </a:cubicBezTo>
                  <a:cubicBezTo>
                    <a:pt x="135" y="0"/>
                    <a:pt x="135" y="0"/>
                    <a:pt x="135" y="0"/>
                  </a:cubicBezTo>
                  <a:cubicBezTo>
                    <a:pt x="116" y="0"/>
                    <a:pt x="116" y="0"/>
                    <a:pt x="116" y="0"/>
                  </a:cubicBezTo>
                  <a:cubicBezTo>
                    <a:pt x="116" y="13"/>
                    <a:pt x="116" y="13"/>
                    <a:pt x="116" y="13"/>
                  </a:cubicBezTo>
                  <a:cubicBezTo>
                    <a:pt x="98" y="13"/>
                    <a:pt x="98" y="13"/>
                    <a:pt x="98" y="13"/>
                  </a:cubicBezTo>
                  <a:cubicBezTo>
                    <a:pt x="98" y="0"/>
                    <a:pt x="98" y="0"/>
                    <a:pt x="98" y="0"/>
                  </a:cubicBezTo>
                  <a:cubicBezTo>
                    <a:pt x="79" y="0"/>
                    <a:pt x="79" y="0"/>
                    <a:pt x="79" y="0"/>
                  </a:cubicBezTo>
                  <a:cubicBezTo>
                    <a:pt x="79" y="13"/>
                    <a:pt x="79" y="13"/>
                    <a:pt x="79" y="13"/>
                  </a:cubicBezTo>
                  <a:cubicBezTo>
                    <a:pt x="61" y="13"/>
                    <a:pt x="61" y="13"/>
                    <a:pt x="61" y="13"/>
                  </a:cubicBezTo>
                  <a:cubicBezTo>
                    <a:pt x="61" y="0"/>
                    <a:pt x="61" y="0"/>
                    <a:pt x="61" y="0"/>
                  </a:cubicBezTo>
                  <a:cubicBezTo>
                    <a:pt x="42" y="0"/>
                    <a:pt x="42" y="0"/>
                    <a:pt x="42" y="0"/>
                  </a:cubicBezTo>
                  <a:cubicBezTo>
                    <a:pt x="42" y="13"/>
                    <a:pt x="42" y="13"/>
                    <a:pt x="42" y="13"/>
                  </a:cubicBezTo>
                  <a:cubicBezTo>
                    <a:pt x="24" y="13"/>
                    <a:pt x="24" y="13"/>
                    <a:pt x="24" y="13"/>
                  </a:cubicBezTo>
                  <a:cubicBezTo>
                    <a:pt x="24" y="0"/>
                    <a:pt x="24" y="0"/>
                    <a:pt x="24" y="0"/>
                  </a:cubicBezTo>
                  <a:cubicBezTo>
                    <a:pt x="21" y="0"/>
                    <a:pt x="21" y="0"/>
                    <a:pt x="21" y="0"/>
                  </a:cubicBezTo>
                  <a:cubicBezTo>
                    <a:pt x="7" y="0"/>
                    <a:pt x="0" y="7"/>
                    <a:pt x="0" y="20"/>
                  </a:cubicBezTo>
                  <a:cubicBezTo>
                    <a:pt x="0" y="127"/>
                    <a:pt x="0" y="127"/>
                    <a:pt x="0" y="127"/>
                  </a:cubicBezTo>
                  <a:cubicBezTo>
                    <a:pt x="0" y="141"/>
                    <a:pt x="7" y="148"/>
                    <a:pt x="21" y="148"/>
                  </a:cubicBezTo>
                  <a:cubicBezTo>
                    <a:pt x="24" y="148"/>
                    <a:pt x="24" y="148"/>
                    <a:pt x="24" y="148"/>
                  </a:cubicBezTo>
                  <a:cubicBezTo>
                    <a:pt x="24" y="135"/>
                    <a:pt x="24" y="135"/>
                    <a:pt x="24" y="135"/>
                  </a:cubicBezTo>
                  <a:cubicBezTo>
                    <a:pt x="42" y="135"/>
                    <a:pt x="42" y="135"/>
                    <a:pt x="42" y="135"/>
                  </a:cubicBezTo>
                  <a:cubicBezTo>
                    <a:pt x="42" y="148"/>
                    <a:pt x="42" y="148"/>
                    <a:pt x="42" y="148"/>
                  </a:cubicBezTo>
                  <a:cubicBezTo>
                    <a:pt x="61" y="148"/>
                    <a:pt x="61" y="148"/>
                    <a:pt x="61" y="148"/>
                  </a:cubicBezTo>
                  <a:cubicBezTo>
                    <a:pt x="61" y="135"/>
                    <a:pt x="61" y="135"/>
                    <a:pt x="61" y="135"/>
                  </a:cubicBezTo>
                  <a:cubicBezTo>
                    <a:pt x="79" y="135"/>
                    <a:pt x="79" y="135"/>
                    <a:pt x="79" y="135"/>
                  </a:cubicBezTo>
                  <a:cubicBezTo>
                    <a:pt x="79" y="148"/>
                    <a:pt x="79" y="148"/>
                    <a:pt x="79" y="148"/>
                  </a:cubicBezTo>
                  <a:cubicBezTo>
                    <a:pt x="98" y="148"/>
                    <a:pt x="98" y="148"/>
                    <a:pt x="98" y="148"/>
                  </a:cubicBezTo>
                  <a:cubicBezTo>
                    <a:pt x="98" y="135"/>
                    <a:pt x="98" y="135"/>
                    <a:pt x="98" y="135"/>
                  </a:cubicBezTo>
                  <a:cubicBezTo>
                    <a:pt x="116" y="135"/>
                    <a:pt x="116" y="135"/>
                    <a:pt x="116" y="135"/>
                  </a:cubicBezTo>
                  <a:cubicBezTo>
                    <a:pt x="116" y="148"/>
                    <a:pt x="116" y="148"/>
                    <a:pt x="116" y="148"/>
                  </a:cubicBezTo>
                  <a:cubicBezTo>
                    <a:pt x="135" y="148"/>
                    <a:pt x="135" y="148"/>
                    <a:pt x="135" y="148"/>
                  </a:cubicBezTo>
                  <a:cubicBezTo>
                    <a:pt x="135" y="135"/>
                    <a:pt x="135" y="135"/>
                    <a:pt x="135" y="135"/>
                  </a:cubicBezTo>
                  <a:cubicBezTo>
                    <a:pt x="154" y="135"/>
                    <a:pt x="154" y="135"/>
                    <a:pt x="154" y="135"/>
                  </a:cubicBezTo>
                  <a:cubicBezTo>
                    <a:pt x="154" y="148"/>
                    <a:pt x="154" y="148"/>
                    <a:pt x="154" y="148"/>
                  </a:cubicBezTo>
                  <a:cubicBezTo>
                    <a:pt x="172" y="148"/>
                    <a:pt x="172" y="148"/>
                    <a:pt x="172" y="148"/>
                  </a:cubicBezTo>
                  <a:cubicBezTo>
                    <a:pt x="172" y="135"/>
                    <a:pt x="172" y="135"/>
                    <a:pt x="172" y="135"/>
                  </a:cubicBezTo>
                  <a:cubicBezTo>
                    <a:pt x="191" y="135"/>
                    <a:pt x="191" y="135"/>
                    <a:pt x="191" y="135"/>
                  </a:cubicBezTo>
                  <a:cubicBezTo>
                    <a:pt x="191" y="148"/>
                    <a:pt x="191" y="148"/>
                    <a:pt x="191" y="148"/>
                  </a:cubicBezTo>
                  <a:cubicBezTo>
                    <a:pt x="209" y="148"/>
                    <a:pt x="209" y="148"/>
                    <a:pt x="209" y="148"/>
                  </a:cubicBezTo>
                  <a:cubicBezTo>
                    <a:pt x="209" y="135"/>
                    <a:pt x="209" y="135"/>
                    <a:pt x="209" y="135"/>
                  </a:cubicBezTo>
                  <a:cubicBezTo>
                    <a:pt x="228" y="135"/>
                    <a:pt x="228" y="135"/>
                    <a:pt x="228" y="135"/>
                  </a:cubicBezTo>
                  <a:cubicBezTo>
                    <a:pt x="228" y="148"/>
                    <a:pt x="228" y="148"/>
                    <a:pt x="228" y="148"/>
                  </a:cubicBezTo>
                  <a:cubicBezTo>
                    <a:pt x="246" y="148"/>
                    <a:pt x="246" y="148"/>
                    <a:pt x="246" y="148"/>
                  </a:cubicBezTo>
                  <a:cubicBezTo>
                    <a:pt x="246" y="135"/>
                    <a:pt x="246" y="135"/>
                    <a:pt x="246" y="135"/>
                  </a:cubicBezTo>
                  <a:cubicBezTo>
                    <a:pt x="265" y="135"/>
                    <a:pt x="265" y="135"/>
                    <a:pt x="265" y="135"/>
                  </a:cubicBezTo>
                  <a:cubicBezTo>
                    <a:pt x="265" y="148"/>
                    <a:pt x="265" y="148"/>
                    <a:pt x="265" y="148"/>
                  </a:cubicBezTo>
                  <a:cubicBezTo>
                    <a:pt x="268" y="148"/>
                    <a:pt x="268" y="148"/>
                    <a:pt x="268" y="148"/>
                  </a:cubicBezTo>
                  <a:cubicBezTo>
                    <a:pt x="281" y="148"/>
                    <a:pt x="288" y="141"/>
                    <a:pt x="288" y="127"/>
                  </a:cubicBezTo>
                  <a:cubicBezTo>
                    <a:pt x="288" y="20"/>
                    <a:pt x="288" y="20"/>
                    <a:pt x="288" y="20"/>
                  </a:cubicBezTo>
                  <a:cubicBezTo>
                    <a:pt x="288" y="7"/>
                    <a:pt x="281" y="0"/>
                    <a:pt x="268" y="0"/>
                  </a:cubicBezTo>
                  <a:close/>
                  <a:moveTo>
                    <a:pt x="122" y="102"/>
                  </a:moveTo>
                  <a:cubicBezTo>
                    <a:pt x="122" y="107"/>
                    <a:pt x="121" y="112"/>
                    <a:pt x="117" y="116"/>
                  </a:cubicBezTo>
                  <a:cubicBezTo>
                    <a:pt x="113" y="120"/>
                    <a:pt x="108" y="121"/>
                    <a:pt x="103" y="121"/>
                  </a:cubicBezTo>
                  <a:cubicBezTo>
                    <a:pt x="103" y="121"/>
                    <a:pt x="103" y="121"/>
                    <a:pt x="103" y="121"/>
                  </a:cubicBezTo>
                  <a:cubicBezTo>
                    <a:pt x="46" y="121"/>
                    <a:pt x="46" y="121"/>
                    <a:pt x="46" y="121"/>
                  </a:cubicBezTo>
                  <a:cubicBezTo>
                    <a:pt x="41" y="121"/>
                    <a:pt x="36" y="120"/>
                    <a:pt x="32" y="116"/>
                  </a:cubicBezTo>
                  <a:cubicBezTo>
                    <a:pt x="28" y="112"/>
                    <a:pt x="27" y="107"/>
                    <a:pt x="27" y="102"/>
                  </a:cubicBezTo>
                  <a:cubicBezTo>
                    <a:pt x="27" y="45"/>
                    <a:pt x="27" y="45"/>
                    <a:pt x="27" y="45"/>
                  </a:cubicBezTo>
                  <a:cubicBezTo>
                    <a:pt x="27" y="41"/>
                    <a:pt x="28" y="35"/>
                    <a:pt x="32" y="31"/>
                  </a:cubicBezTo>
                  <a:cubicBezTo>
                    <a:pt x="36" y="28"/>
                    <a:pt x="41" y="26"/>
                    <a:pt x="46" y="26"/>
                  </a:cubicBezTo>
                  <a:cubicBezTo>
                    <a:pt x="103" y="26"/>
                    <a:pt x="103" y="26"/>
                    <a:pt x="103" y="26"/>
                  </a:cubicBezTo>
                  <a:cubicBezTo>
                    <a:pt x="108" y="26"/>
                    <a:pt x="113" y="28"/>
                    <a:pt x="117" y="31"/>
                  </a:cubicBezTo>
                  <a:cubicBezTo>
                    <a:pt x="121" y="35"/>
                    <a:pt x="122" y="41"/>
                    <a:pt x="122" y="45"/>
                  </a:cubicBezTo>
                  <a:lnTo>
                    <a:pt x="122" y="102"/>
                  </a:lnTo>
                  <a:close/>
                  <a:moveTo>
                    <a:pt x="262" y="102"/>
                  </a:moveTo>
                  <a:cubicBezTo>
                    <a:pt x="262" y="107"/>
                    <a:pt x="260" y="112"/>
                    <a:pt x="256" y="116"/>
                  </a:cubicBezTo>
                  <a:cubicBezTo>
                    <a:pt x="253" y="120"/>
                    <a:pt x="247" y="121"/>
                    <a:pt x="243" y="121"/>
                  </a:cubicBezTo>
                  <a:cubicBezTo>
                    <a:pt x="243" y="121"/>
                    <a:pt x="242" y="121"/>
                    <a:pt x="242" y="121"/>
                  </a:cubicBezTo>
                  <a:cubicBezTo>
                    <a:pt x="186" y="121"/>
                    <a:pt x="186" y="121"/>
                    <a:pt x="186" y="121"/>
                  </a:cubicBezTo>
                  <a:cubicBezTo>
                    <a:pt x="181" y="121"/>
                    <a:pt x="176" y="120"/>
                    <a:pt x="172" y="116"/>
                  </a:cubicBezTo>
                  <a:cubicBezTo>
                    <a:pt x="168" y="112"/>
                    <a:pt x="166" y="107"/>
                    <a:pt x="166" y="102"/>
                  </a:cubicBezTo>
                  <a:cubicBezTo>
                    <a:pt x="166" y="45"/>
                    <a:pt x="166" y="45"/>
                    <a:pt x="166" y="45"/>
                  </a:cubicBezTo>
                  <a:cubicBezTo>
                    <a:pt x="166" y="41"/>
                    <a:pt x="168" y="35"/>
                    <a:pt x="172" y="31"/>
                  </a:cubicBezTo>
                  <a:cubicBezTo>
                    <a:pt x="176" y="28"/>
                    <a:pt x="181" y="26"/>
                    <a:pt x="186" y="26"/>
                  </a:cubicBezTo>
                  <a:cubicBezTo>
                    <a:pt x="242" y="26"/>
                    <a:pt x="242" y="26"/>
                    <a:pt x="242" y="26"/>
                  </a:cubicBezTo>
                  <a:cubicBezTo>
                    <a:pt x="247" y="26"/>
                    <a:pt x="253" y="28"/>
                    <a:pt x="256" y="31"/>
                  </a:cubicBezTo>
                  <a:cubicBezTo>
                    <a:pt x="260" y="35"/>
                    <a:pt x="262" y="41"/>
                    <a:pt x="262" y="45"/>
                  </a:cubicBezTo>
                  <a:lnTo>
                    <a:pt x="262" y="10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77" name="Freeform 367"/>
            <p:cNvSpPr>
              <a:spLocks noEditPoints="1"/>
            </p:cNvSpPr>
            <p:nvPr/>
          </p:nvSpPr>
          <p:spPr bwMode="auto">
            <a:xfrm>
              <a:off x="4972051" y="5110164"/>
              <a:ext cx="242888" cy="258763"/>
            </a:xfrm>
            <a:custGeom>
              <a:avLst/>
              <a:gdLst>
                <a:gd name="T0" fmla="*/ 251 w 269"/>
                <a:gd name="T1" fmla="*/ 192 h 288"/>
                <a:gd name="T2" fmla="*/ 234 w 269"/>
                <a:gd name="T3" fmla="*/ 209 h 288"/>
                <a:gd name="T4" fmla="*/ 234 w 269"/>
                <a:gd name="T5" fmla="*/ 211 h 288"/>
                <a:gd name="T6" fmla="*/ 201 w 269"/>
                <a:gd name="T7" fmla="*/ 233 h 288"/>
                <a:gd name="T8" fmla="*/ 160 w 269"/>
                <a:gd name="T9" fmla="*/ 240 h 288"/>
                <a:gd name="T10" fmla="*/ 148 w 269"/>
                <a:gd name="T11" fmla="*/ 187 h 288"/>
                <a:gd name="T12" fmla="*/ 146 w 269"/>
                <a:gd name="T13" fmla="*/ 121 h 288"/>
                <a:gd name="T14" fmla="*/ 193 w 269"/>
                <a:gd name="T15" fmla="*/ 121 h 288"/>
                <a:gd name="T16" fmla="*/ 211 w 269"/>
                <a:gd name="T17" fmla="*/ 117 h 288"/>
                <a:gd name="T18" fmla="*/ 222 w 269"/>
                <a:gd name="T19" fmla="*/ 123 h 288"/>
                <a:gd name="T20" fmla="*/ 236 w 269"/>
                <a:gd name="T21" fmla="*/ 109 h 288"/>
                <a:gd name="T22" fmla="*/ 222 w 269"/>
                <a:gd name="T23" fmla="*/ 95 h 288"/>
                <a:gd name="T24" fmla="*/ 210 w 269"/>
                <a:gd name="T25" fmla="*/ 101 h 288"/>
                <a:gd name="T26" fmla="*/ 145 w 269"/>
                <a:gd name="T27" fmla="*/ 101 h 288"/>
                <a:gd name="T28" fmla="*/ 144 w 269"/>
                <a:gd name="T29" fmla="*/ 68 h 288"/>
                <a:gd name="T30" fmla="*/ 169 w 269"/>
                <a:gd name="T31" fmla="*/ 35 h 288"/>
                <a:gd name="T32" fmla="*/ 134 w 269"/>
                <a:gd name="T33" fmla="*/ 0 h 288"/>
                <a:gd name="T34" fmla="*/ 99 w 269"/>
                <a:gd name="T35" fmla="*/ 35 h 288"/>
                <a:gd name="T36" fmla="*/ 124 w 269"/>
                <a:gd name="T37" fmla="*/ 68 h 288"/>
                <a:gd name="T38" fmla="*/ 123 w 269"/>
                <a:gd name="T39" fmla="*/ 101 h 288"/>
                <a:gd name="T40" fmla="*/ 58 w 269"/>
                <a:gd name="T41" fmla="*/ 101 h 288"/>
                <a:gd name="T42" fmla="*/ 46 w 269"/>
                <a:gd name="T43" fmla="*/ 95 h 288"/>
                <a:gd name="T44" fmla="*/ 32 w 269"/>
                <a:gd name="T45" fmla="*/ 109 h 288"/>
                <a:gd name="T46" fmla="*/ 46 w 269"/>
                <a:gd name="T47" fmla="*/ 123 h 288"/>
                <a:gd name="T48" fmla="*/ 57 w 269"/>
                <a:gd name="T49" fmla="*/ 117 h 288"/>
                <a:gd name="T50" fmla="*/ 76 w 269"/>
                <a:gd name="T51" fmla="*/ 121 h 288"/>
                <a:gd name="T52" fmla="*/ 122 w 269"/>
                <a:gd name="T53" fmla="*/ 121 h 288"/>
                <a:gd name="T54" fmla="*/ 120 w 269"/>
                <a:gd name="T55" fmla="*/ 187 h 288"/>
                <a:gd name="T56" fmla="*/ 109 w 269"/>
                <a:gd name="T57" fmla="*/ 239 h 288"/>
                <a:gd name="T58" fmla="*/ 59 w 269"/>
                <a:gd name="T59" fmla="*/ 227 h 288"/>
                <a:gd name="T60" fmla="*/ 34 w 269"/>
                <a:gd name="T61" fmla="*/ 212 h 288"/>
                <a:gd name="T62" fmla="*/ 35 w 269"/>
                <a:gd name="T63" fmla="*/ 209 h 288"/>
                <a:gd name="T64" fmla="*/ 17 w 269"/>
                <a:gd name="T65" fmla="*/ 192 h 288"/>
                <a:gd name="T66" fmla="*/ 0 w 269"/>
                <a:gd name="T67" fmla="*/ 209 h 288"/>
                <a:gd name="T68" fmla="*/ 17 w 269"/>
                <a:gd name="T69" fmla="*/ 227 h 288"/>
                <a:gd name="T70" fmla="*/ 21 w 269"/>
                <a:gd name="T71" fmla="*/ 226 h 288"/>
                <a:gd name="T72" fmla="*/ 48 w 269"/>
                <a:gd name="T73" fmla="*/ 247 h 288"/>
                <a:gd name="T74" fmla="*/ 102 w 269"/>
                <a:gd name="T75" fmla="*/ 273 h 288"/>
                <a:gd name="T76" fmla="*/ 135 w 269"/>
                <a:gd name="T77" fmla="*/ 288 h 288"/>
                <a:gd name="T78" fmla="*/ 166 w 269"/>
                <a:gd name="T79" fmla="*/ 273 h 288"/>
                <a:gd name="T80" fmla="*/ 220 w 269"/>
                <a:gd name="T81" fmla="*/ 247 h 288"/>
                <a:gd name="T82" fmla="*/ 247 w 269"/>
                <a:gd name="T83" fmla="*/ 226 h 288"/>
                <a:gd name="T84" fmla="*/ 251 w 269"/>
                <a:gd name="T85" fmla="*/ 227 h 288"/>
                <a:gd name="T86" fmla="*/ 269 w 269"/>
                <a:gd name="T87" fmla="*/ 209 h 288"/>
                <a:gd name="T88" fmla="*/ 251 w 269"/>
                <a:gd name="T89" fmla="*/ 192 h 288"/>
                <a:gd name="T90" fmla="*/ 115 w 269"/>
                <a:gd name="T91" fmla="*/ 35 h 288"/>
                <a:gd name="T92" fmla="*/ 134 w 269"/>
                <a:gd name="T93" fmla="*/ 16 h 288"/>
                <a:gd name="T94" fmla="*/ 152 w 269"/>
                <a:gd name="T95" fmla="*/ 35 h 288"/>
                <a:gd name="T96" fmla="*/ 134 w 269"/>
                <a:gd name="T97" fmla="*/ 53 h 288"/>
                <a:gd name="T98" fmla="*/ 115 w 269"/>
                <a:gd name="T99" fmla="*/ 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nvGrpSpPr>
            <p:cNvPr id="578" name="组合 577"/>
            <p:cNvGrpSpPr/>
            <p:nvPr/>
          </p:nvGrpSpPr>
          <p:grpSpPr>
            <a:xfrm>
              <a:off x="5483226" y="5110164"/>
              <a:ext cx="260350" cy="258763"/>
              <a:chOff x="5483226" y="5110164"/>
              <a:chExt cx="260350" cy="258763"/>
            </a:xfrm>
            <a:grpFill/>
          </p:grpSpPr>
          <p:sp>
            <p:nvSpPr>
              <p:cNvPr id="658"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59"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60"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sp>
          <p:nvSpPr>
            <p:cNvPr id="579" name="Freeform 371"/>
            <p:cNvSpPr>
              <a:spLocks noEditPoints="1"/>
            </p:cNvSpPr>
            <p:nvPr/>
          </p:nvSpPr>
          <p:spPr bwMode="auto">
            <a:xfrm>
              <a:off x="3957638" y="3068639"/>
              <a:ext cx="201613" cy="134938"/>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0" name="Freeform 372"/>
            <p:cNvSpPr>
              <a:spLocks noEditPoints="1"/>
            </p:cNvSpPr>
            <p:nvPr/>
          </p:nvSpPr>
          <p:spPr bwMode="auto">
            <a:xfrm>
              <a:off x="3929063" y="3214689"/>
              <a:ext cx="257175" cy="28575"/>
            </a:xfrm>
            <a:custGeom>
              <a:avLst/>
              <a:gdLst>
                <a:gd name="T0" fmla="*/ 145 w 162"/>
                <a:gd name="T1" fmla="*/ 0 h 18"/>
                <a:gd name="T2" fmla="*/ 18 w 162"/>
                <a:gd name="T3" fmla="*/ 0 h 18"/>
                <a:gd name="T4" fmla="*/ 0 w 162"/>
                <a:gd name="T5" fmla="*/ 18 h 18"/>
                <a:gd name="T6" fmla="*/ 162 w 162"/>
                <a:gd name="T7" fmla="*/ 18 h 18"/>
                <a:gd name="T8" fmla="*/ 145 w 162"/>
                <a:gd name="T9" fmla="*/ 0 h 18"/>
                <a:gd name="T10" fmla="*/ 62 w 162"/>
                <a:gd name="T11" fmla="*/ 13 h 18"/>
                <a:gd name="T12" fmla="*/ 69 w 162"/>
                <a:gd name="T13" fmla="*/ 6 h 18"/>
                <a:gd name="T14" fmla="*/ 94 w 162"/>
                <a:gd name="T15" fmla="*/ 6 h 18"/>
                <a:gd name="T16" fmla="*/ 100 w 162"/>
                <a:gd name="T17" fmla="*/ 13 h 18"/>
                <a:gd name="T18" fmla="*/ 62 w 162"/>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
                  <a:moveTo>
                    <a:pt x="145" y="0"/>
                  </a:moveTo>
                  <a:lnTo>
                    <a:pt x="18" y="0"/>
                  </a:lnTo>
                  <a:lnTo>
                    <a:pt x="0" y="18"/>
                  </a:lnTo>
                  <a:lnTo>
                    <a:pt x="162" y="18"/>
                  </a:lnTo>
                  <a:lnTo>
                    <a:pt x="145" y="0"/>
                  </a:lnTo>
                  <a:close/>
                  <a:moveTo>
                    <a:pt x="62" y="13"/>
                  </a:moveTo>
                  <a:lnTo>
                    <a:pt x="69" y="6"/>
                  </a:lnTo>
                  <a:lnTo>
                    <a:pt x="94" y="6"/>
                  </a:lnTo>
                  <a:lnTo>
                    <a:pt x="100" y="13"/>
                  </a:lnTo>
                  <a:lnTo>
                    <a:pt x="62" y="1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1" name="Freeform 373"/>
            <p:cNvSpPr/>
            <p:nvPr/>
          </p:nvSpPr>
          <p:spPr bwMode="auto">
            <a:xfrm>
              <a:off x="3929063" y="3254376"/>
              <a:ext cx="257175" cy="11113"/>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2" name="Freeform 374"/>
            <p:cNvSpPr/>
            <p:nvPr/>
          </p:nvSpPr>
          <p:spPr bwMode="auto">
            <a:xfrm>
              <a:off x="8593138" y="5126039"/>
              <a:ext cx="223838" cy="166688"/>
            </a:xfrm>
            <a:custGeom>
              <a:avLst/>
              <a:gdLst>
                <a:gd name="T0" fmla="*/ 38 w 248"/>
                <a:gd name="T1" fmla="*/ 134 h 184"/>
                <a:gd name="T2" fmla="*/ 39 w 248"/>
                <a:gd name="T3" fmla="*/ 132 h 184"/>
                <a:gd name="T4" fmla="*/ 25 w 248"/>
                <a:gd name="T5" fmla="*/ 93 h 184"/>
                <a:gd name="T6" fmla="*/ 35 w 248"/>
                <a:gd name="T7" fmla="*/ 74 h 184"/>
                <a:gd name="T8" fmla="*/ 183 w 248"/>
                <a:gd name="T9" fmla="*/ 24 h 184"/>
                <a:gd name="T10" fmla="*/ 202 w 248"/>
                <a:gd name="T11" fmla="*/ 33 h 184"/>
                <a:gd name="T12" fmla="*/ 223 w 248"/>
                <a:gd name="T13" fmla="*/ 95 h 184"/>
                <a:gd name="T14" fmla="*/ 248 w 248"/>
                <a:gd name="T15" fmla="*/ 95 h 184"/>
                <a:gd name="T16" fmla="*/ 221 w 248"/>
                <a:gd name="T17" fmla="*/ 15 h 184"/>
                <a:gd name="T18" fmla="*/ 198 w 248"/>
                <a:gd name="T19" fmla="*/ 0 h 184"/>
                <a:gd name="T20" fmla="*/ 9 w 248"/>
                <a:gd name="T21" fmla="*/ 65 h 184"/>
                <a:gd name="T22" fmla="*/ 0 w 248"/>
                <a:gd name="T23" fmla="*/ 90 h 184"/>
                <a:gd name="T24" fmla="*/ 32 w 248"/>
                <a:gd name="T25" fmla="*/ 184 h 184"/>
                <a:gd name="T26" fmla="*/ 38 w 248"/>
                <a:gd name="T27" fmla="*/ 183 h 184"/>
                <a:gd name="T28" fmla="*/ 38 w 248"/>
                <a:gd name="T29" fmla="*/ 133 h 184"/>
                <a:gd name="T30" fmla="*/ 38 w 248"/>
                <a:gd name="T31"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84">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3" name="Freeform 375"/>
            <p:cNvSpPr/>
            <p:nvPr/>
          </p:nvSpPr>
          <p:spPr bwMode="auto">
            <a:xfrm>
              <a:off x="8629651" y="5160964"/>
              <a:ext cx="152400" cy="74613"/>
            </a:xfrm>
            <a:custGeom>
              <a:avLst/>
              <a:gdLst>
                <a:gd name="T0" fmla="*/ 139 w 170"/>
                <a:gd name="T1" fmla="*/ 0 h 84"/>
                <a:gd name="T2" fmla="*/ 7 w 170"/>
                <a:gd name="T3" fmla="*/ 45 h 84"/>
                <a:gd name="T4" fmla="*/ 0 w 170"/>
                <a:gd name="T5" fmla="*/ 59 h 84"/>
                <a:gd name="T6" fmla="*/ 9 w 170"/>
                <a:gd name="T7" fmla="*/ 84 h 84"/>
                <a:gd name="T8" fmla="*/ 14 w 170"/>
                <a:gd name="T9" fmla="*/ 79 h 84"/>
                <a:gd name="T10" fmla="*/ 13 w 170"/>
                <a:gd name="T11" fmla="*/ 79 h 84"/>
                <a:gd name="T12" fmla="*/ 13 w 170"/>
                <a:gd name="T13" fmla="*/ 79 h 84"/>
                <a:gd name="T14" fmla="*/ 13 w 170"/>
                <a:gd name="T15" fmla="*/ 79 h 84"/>
                <a:gd name="T16" fmla="*/ 13 w 170"/>
                <a:gd name="T17" fmla="*/ 79 h 84"/>
                <a:gd name="T18" fmla="*/ 15 w 170"/>
                <a:gd name="T19" fmla="*/ 73 h 84"/>
                <a:gd name="T20" fmla="*/ 31 w 170"/>
                <a:gd name="T21" fmla="*/ 57 h 84"/>
                <a:gd name="T22" fmla="*/ 170 w 170"/>
                <a:gd name="T23" fmla="*/ 57 h 84"/>
                <a:gd name="T24" fmla="*/ 153 w 170"/>
                <a:gd name="T25" fmla="*/ 7 h 84"/>
                <a:gd name="T26" fmla="*/ 139 w 17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84">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4" name="Freeform 376"/>
            <p:cNvSpPr>
              <a:spLocks noEditPoints="1"/>
            </p:cNvSpPr>
            <p:nvPr/>
          </p:nvSpPr>
          <p:spPr bwMode="auto">
            <a:xfrm>
              <a:off x="8642351" y="5227639"/>
              <a:ext cx="211138" cy="127000"/>
            </a:xfrm>
            <a:custGeom>
              <a:avLst/>
              <a:gdLst>
                <a:gd name="T0" fmla="*/ 217 w 234"/>
                <a:gd name="T1" fmla="*/ 0 h 141"/>
                <a:gd name="T2" fmla="*/ 17 w 234"/>
                <a:gd name="T3" fmla="*/ 0 h 141"/>
                <a:gd name="T4" fmla="*/ 0 w 234"/>
                <a:gd name="T5" fmla="*/ 21 h 141"/>
                <a:gd name="T6" fmla="*/ 0 w 234"/>
                <a:gd name="T7" fmla="*/ 119 h 141"/>
                <a:gd name="T8" fmla="*/ 17 w 234"/>
                <a:gd name="T9" fmla="*/ 141 h 141"/>
                <a:gd name="T10" fmla="*/ 217 w 234"/>
                <a:gd name="T11" fmla="*/ 141 h 141"/>
                <a:gd name="T12" fmla="*/ 234 w 234"/>
                <a:gd name="T13" fmla="*/ 119 h 141"/>
                <a:gd name="T14" fmla="*/ 234 w 234"/>
                <a:gd name="T15" fmla="*/ 21 h 141"/>
                <a:gd name="T16" fmla="*/ 217 w 234"/>
                <a:gd name="T17" fmla="*/ 0 h 141"/>
                <a:gd name="T18" fmla="*/ 210 w 234"/>
                <a:gd name="T19" fmla="*/ 109 h 141"/>
                <a:gd name="T20" fmla="*/ 195 w 234"/>
                <a:gd name="T21" fmla="*/ 124 h 141"/>
                <a:gd name="T22" fmla="*/ 38 w 234"/>
                <a:gd name="T23" fmla="*/ 124 h 141"/>
                <a:gd name="T24" fmla="*/ 24 w 234"/>
                <a:gd name="T25" fmla="*/ 109 h 141"/>
                <a:gd name="T26" fmla="*/ 24 w 234"/>
                <a:gd name="T27" fmla="*/ 31 h 141"/>
                <a:gd name="T28" fmla="*/ 38 w 234"/>
                <a:gd name="T29" fmla="*/ 17 h 141"/>
                <a:gd name="T30" fmla="*/ 195 w 234"/>
                <a:gd name="T31" fmla="*/ 17 h 141"/>
                <a:gd name="T32" fmla="*/ 210 w 234"/>
                <a:gd name="T33" fmla="*/ 31 h 141"/>
                <a:gd name="T34" fmla="*/ 210 w 234"/>
                <a:gd name="T35"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141">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5" name="Freeform 377"/>
            <p:cNvSpPr/>
            <p:nvPr/>
          </p:nvSpPr>
          <p:spPr bwMode="auto">
            <a:xfrm>
              <a:off x="8674101" y="5253039"/>
              <a:ext cx="146050" cy="74613"/>
            </a:xfrm>
            <a:custGeom>
              <a:avLst/>
              <a:gdLst>
                <a:gd name="T0" fmla="*/ 12 w 161"/>
                <a:gd name="T1" fmla="*/ 83 h 83"/>
                <a:gd name="T2" fmla="*/ 150 w 161"/>
                <a:gd name="T3" fmla="*/ 83 h 83"/>
                <a:gd name="T4" fmla="*/ 161 w 161"/>
                <a:gd name="T5" fmla="*/ 71 h 83"/>
                <a:gd name="T6" fmla="*/ 161 w 161"/>
                <a:gd name="T7" fmla="*/ 11 h 83"/>
                <a:gd name="T8" fmla="*/ 150 w 161"/>
                <a:gd name="T9" fmla="*/ 0 h 83"/>
                <a:gd name="T10" fmla="*/ 11 w 161"/>
                <a:gd name="T11" fmla="*/ 0 h 83"/>
                <a:gd name="T12" fmla="*/ 0 w 161"/>
                <a:gd name="T13" fmla="*/ 11 h 83"/>
                <a:gd name="T14" fmla="*/ 0 w 161"/>
                <a:gd name="T15" fmla="*/ 71 h 83"/>
                <a:gd name="T16" fmla="*/ 12 w 16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83">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6" name="Freeform 378"/>
            <p:cNvSpPr/>
            <p:nvPr/>
          </p:nvSpPr>
          <p:spPr bwMode="auto">
            <a:xfrm>
              <a:off x="9117013" y="5273676"/>
              <a:ext cx="252413" cy="96838"/>
            </a:xfrm>
            <a:custGeom>
              <a:avLst/>
              <a:gdLst>
                <a:gd name="T0" fmla="*/ 34 w 280"/>
                <a:gd name="T1" fmla="*/ 75 h 108"/>
                <a:gd name="T2" fmla="*/ 10 w 280"/>
                <a:gd name="T3" fmla="*/ 75 h 108"/>
                <a:gd name="T4" fmla="*/ 0 w 280"/>
                <a:gd name="T5" fmla="*/ 85 h 108"/>
                <a:gd name="T6" fmla="*/ 0 w 280"/>
                <a:gd name="T7" fmla="*/ 98 h 108"/>
                <a:gd name="T8" fmla="*/ 10 w 280"/>
                <a:gd name="T9" fmla="*/ 108 h 108"/>
                <a:gd name="T10" fmla="*/ 270 w 280"/>
                <a:gd name="T11" fmla="*/ 108 h 108"/>
                <a:gd name="T12" fmla="*/ 280 w 280"/>
                <a:gd name="T13" fmla="*/ 98 h 108"/>
                <a:gd name="T14" fmla="*/ 280 w 280"/>
                <a:gd name="T15" fmla="*/ 85 h 108"/>
                <a:gd name="T16" fmla="*/ 270 w 280"/>
                <a:gd name="T17" fmla="*/ 75 h 108"/>
                <a:gd name="T18" fmla="*/ 248 w 280"/>
                <a:gd name="T19" fmla="*/ 75 h 108"/>
                <a:gd name="T20" fmla="*/ 220 w 280"/>
                <a:gd name="T21" fmla="*/ 0 h 108"/>
                <a:gd name="T22" fmla="*/ 62 w 280"/>
                <a:gd name="T23" fmla="*/ 0 h 108"/>
                <a:gd name="T24" fmla="*/ 34 w 280"/>
                <a:gd name="T25"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08">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7" name="Freeform 379"/>
            <p:cNvSpPr/>
            <p:nvPr/>
          </p:nvSpPr>
          <p:spPr bwMode="auto">
            <a:xfrm>
              <a:off x="9209088" y="5110164"/>
              <a:ext cx="69850" cy="68263"/>
            </a:xfrm>
            <a:custGeom>
              <a:avLst/>
              <a:gdLst>
                <a:gd name="T0" fmla="*/ 54 w 78"/>
                <a:gd name="T1" fmla="*/ 9 h 75"/>
                <a:gd name="T2" fmla="*/ 39 w 78"/>
                <a:gd name="T3" fmla="*/ 0 h 75"/>
                <a:gd name="T4" fmla="*/ 24 w 78"/>
                <a:gd name="T5" fmla="*/ 10 h 75"/>
                <a:gd name="T6" fmla="*/ 0 w 78"/>
                <a:gd name="T7" fmla="*/ 75 h 75"/>
                <a:gd name="T8" fmla="*/ 78 w 78"/>
                <a:gd name="T9" fmla="*/ 75 h 75"/>
                <a:gd name="T10" fmla="*/ 54 w 78"/>
                <a:gd name="T11" fmla="*/ 9 h 75"/>
              </a:gdLst>
              <a:ahLst/>
              <a:cxnLst>
                <a:cxn ang="0">
                  <a:pos x="T0" y="T1"/>
                </a:cxn>
                <a:cxn ang="0">
                  <a:pos x="T2" y="T3"/>
                </a:cxn>
                <a:cxn ang="0">
                  <a:pos x="T4" y="T5"/>
                </a:cxn>
                <a:cxn ang="0">
                  <a:pos x="T6" y="T7"/>
                </a:cxn>
                <a:cxn ang="0">
                  <a:pos x="T8" y="T9"/>
                </a:cxn>
                <a:cxn ang="0">
                  <a:pos x="T10" y="T11"/>
                </a:cxn>
              </a:cxnLst>
              <a:rect l="0" t="0" r="r" b="b"/>
              <a:pathLst>
                <a:path w="78" h="75">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8" name="Freeform 380"/>
            <p:cNvSpPr/>
            <p:nvPr/>
          </p:nvSpPr>
          <p:spPr bwMode="auto">
            <a:xfrm>
              <a:off x="9182101" y="5203826"/>
              <a:ext cx="122238" cy="44450"/>
            </a:xfrm>
            <a:custGeom>
              <a:avLst/>
              <a:gdLst>
                <a:gd name="T0" fmla="*/ 10 w 77"/>
                <a:gd name="T1" fmla="*/ 0 h 28"/>
                <a:gd name="T2" fmla="*/ 0 w 77"/>
                <a:gd name="T3" fmla="*/ 28 h 28"/>
                <a:gd name="T4" fmla="*/ 77 w 77"/>
                <a:gd name="T5" fmla="*/ 28 h 28"/>
                <a:gd name="T6" fmla="*/ 67 w 77"/>
                <a:gd name="T7" fmla="*/ 0 h 28"/>
                <a:gd name="T8" fmla="*/ 10 w 77"/>
                <a:gd name="T9" fmla="*/ 0 h 28"/>
              </a:gdLst>
              <a:ahLst/>
              <a:cxnLst>
                <a:cxn ang="0">
                  <a:pos x="T0" y="T1"/>
                </a:cxn>
                <a:cxn ang="0">
                  <a:pos x="T2" y="T3"/>
                </a:cxn>
                <a:cxn ang="0">
                  <a:pos x="T4" y="T5"/>
                </a:cxn>
                <a:cxn ang="0">
                  <a:pos x="T6" y="T7"/>
                </a:cxn>
                <a:cxn ang="0">
                  <a:pos x="T8" y="T9"/>
                </a:cxn>
              </a:cxnLst>
              <a:rect l="0" t="0" r="r" b="b"/>
              <a:pathLst>
                <a:path w="77" h="28">
                  <a:moveTo>
                    <a:pt x="10" y="0"/>
                  </a:moveTo>
                  <a:lnTo>
                    <a:pt x="0" y="28"/>
                  </a:lnTo>
                  <a:lnTo>
                    <a:pt x="77" y="28"/>
                  </a:lnTo>
                  <a:lnTo>
                    <a:pt x="67" y="0"/>
                  </a:lnTo>
                  <a:lnTo>
                    <a:pt x="10"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89" name="Freeform 381"/>
            <p:cNvSpPr>
              <a:spLocks noEditPoints="1"/>
            </p:cNvSpPr>
            <p:nvPr/>
          </p:nvSpPr>
          <p:spPr bwMode="auto">
            <a:xfrm>
              <a:off x="838201" y="5629276"/>
              <a:ext cx="215900" cy="258763"/>
            </a:xfrm>
            <a:custGeom>
              <a:avLst/>
              <a:gdLst>
                <a:gd name="T0" fmla="*/ 241 w 241"/>
                <a:gd name="T1" fmla="*/ 30 h 288"/>
                <a:gd name="T2" fmla="*/ 129 w 241"/>
                <a:gd name="T3" fmla="*/ 30 h 288"/>
                <a:gd name="T4" fmla="*/ 129 w 241"/>
                <a:gd name="T5" fmla="*/ 10 h 288"/>
                <a:gd name="T6" fmla="*/ 119 w 241"/>
                <a:gd name="T7" fmla="*/ 0 h 288"/>
                <a:gd name="T8" fmla="*/ 109 w 241"/>
                <a:gd name="T9" fmla="*/ 10 h 288"/>
                <a:gd name="T10" fmla="*/ 109 w 241"/>
                <a:gd name="T11" fmla="*/ 30 h 288"/>
                <a:gd name="T12" fmla="*/ 0 w 241"/>
                <a:gd name="T13" fmla="*/ 30 h 288"/>
                <a:gd name="T14" fmla="*/ 0 w 241"/>
                <a:gd name="T15" fmla="*/ 196 h 288"/>
                <a:gd name="T16" fmla="*/ 75 w 241"/>
                <a:gd name="T17" fmla="*/ 196 h 288"/>
                <a:gd name="T18" fmla="*/ 45 w 241"/>
                <a:gd name="T19" fmla="*/ 272 h 288"/>
                <a:gd name="T20" fmla="*/ 52 w 241"/>
                <a:gd name="T21" fmla="*/ 288 h 288"/>
                <a:gd name="T22" fmla="*/ 56 w 241"/>
                <a:gd name="T23" fmla="*/ 288 h 288"/>
                <a:gd name="T24" fmla="*/ 67 w 241"/>
                <a:gd name="T25" fmla="*/ 281 h 288"/>
                <a:gd name="T26" fmla="*/ 100 w 241"/>
                <a:gd name="T27" fmla="*/ 196 h 288"/>
                <a:gd name="T28" fmla="*/ 138 w 241"/>
                <a:gd name="T29" fmla="*/ 196 h 288"/>
                <a:gd name="T30" fmla="*/ 171 w 241"/>
                <a:gd name="T31" fmla="*/ 281 h 288"/>
                <a:gd name="T32" fmla="*/ 182 w 241"/>
                <a:gd name="T33" fmla="*/ 288 h 288"/>
                <a:gd name="T34" fmla="*/ 186 w 241"/>
                <a:gd name="T35" fmla="*/ 288 h 288"/>
                <a:gd name="T36" fmla="*/ 193 w 241"/>
                <a:gd name="T37" fmla="*/ 272 h 288"/>
                <a:gd name="T38" fmla="*/ 164 w 241"/>
                <a:gd name="T39" fmla="*/ 196 h 288"/>
                <a:gd name="T40" fmla="*/ 241 w 241"/>
                <a:gd name="T41" fmla="*/ 196 h 288"/>
                <a:gd name="T42" fmla="*/ 241 w 241"/>
                <a:gd name="T43" fmla="*/ 30 h 288"/>
                <a:gd name="T44" fmla="*/ 218 w 241"/>
                <a:gd name="T45" fmla="*/ 172 h 288"/>
                <a:gd name="T46" fmla="*/ 23 w 241"/>
                <a:gd name="T47" fmla="*/ 172 h 288"/>
                <a:gd name="T48" fmla="*/ 23 w 241"/>
                <a:gd name="T49" fmla="*/ 53 h 288"/>
                <a:gd name="T50" fmla="*/ 218 w 241"/>
                <a:gd name="T51" fmla="*/ 53 h 288"/>
                <a:gd name="T52" fmla="*/ 218 w 241"/>
                <a:gd name="T53" fmla="*/ 1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288">
                  <a:moveTo>
                    <a:pt x="241" y="30"/>
                  </a:moveTo>
                  <a:cubicBezTo>
                    <a:pt x="129" y="30"/>
                    <a:pt x="129" y="30"/>
                    <a:pt x="129" y="30"/>
                  </a:cubicBezTo>
                  <a:cubicBezTo>
                    <a:pt x="129" y="10"/>
                    <a:pt x="129" y="10"/>
                    <a:pt x="129" y="10"/>
                  </a:cubicBezTo>
                  <a:cubicBezTo>
                    <a:pt x="129" y="5"/>
                    <a:pt x="125" y="0"/>
                    <a:pt x="119" y="0"/>
                  </a:cubicBezTo>
                  <a:cubicBezTo>
                    <a:pt x="114" y="0"/>
                    <a:pt x="109" y="5"/>
                    <a:pt x="109" y="10"/>
                  </a:cubicBezTo>
                  <a:cubicBezTo>
                    <a:pt x="109" y="30"/>
                    <a:pt x="109" y="30"/>
                    <a:pt x="109" y="30"/>
                  </a:cubicBezTo>
                  <a:cubicBezTo>
                    <a:pt x="0" y="30"/>
                    <a:pt x="0" y="30"/>
                    <a:pt x="0" y="30"/>
                  </a:cubicBezTo>
                  <a:cubicBezTo>
                    <a:pt x="0" y="196"/>
                    <a:pt x="0" y="196"/>
                    <a:pt x="0" y="196"/>
                  </a:cubicBezTo>
                  <a:cubicBezTo>
                    <a:pt x="75" y="196"/>
                    <a:pt x="75" y="196"/>
                    <a:pt x="75" y="196"/>
                  </a:cubicBezTo>
                  <a:cubicBezTo>
                    <a:pt x="45" y="272"/>
                    <a:pt x="45" y="272"/>
                    <a:pt x="45" y="272"/>
                  </a:cubicBezTo>
                  <a:cubicBezTo>
                    <a:pt x="43" y="278"/>
                    <a:pt x="46" y="285"/>
                    <a:pt x="52" y="288"/>
                  </a:cubicBezTo>
                  <a:cubicBezTo>
                    <a:pt x="53" y="288"/>
                    <a:pt x="55" y="288"/>
                    <a:pt x="56" y="288"/>
                  </a:cubicBezTo>
                  <a:cubicBezTo>
                    <a:pt x="61" y="288"/>
                    <a:pt x="65" y="286"/>
                    <a:pt x="67" y="281"/>
                  </a:cubicBezTo>
                  <a:cubicBezTo>
                    <a:pt x="100" y="196"/>
                    <a:pt x="100" y="196"/>
                    <a:pt x="100" y="196"/>
                  </a:cubicBezTo>
                  <a:cubicBezTo>
                    <a:pt x="138" y="196"/>
                    <a:pt x="138" y="196"/>
                    <a:pt x="138" y="196"/>
                  </a:cubicBezTo>
                  <a:cubicBezTo>
                    <a:pt x="171" y="281"/>
                    <a:pt x="171" y="281"/>
                    <a:pt x="171" y="281"/>
                  </a:cubicBezTo>
                  <a:cubicBezTo>
                    <a:pt x="173" y="286"/>
                    <a:pt x="177" y="288"/>
                    <a:pt x="182" y="288"/>
                  </a:cubicBezTo>
                  <a:cubicBezTo>
                    <a:pt x="184" y="288"/>
                    <a:pt x="185" y="288"/>
                    <a:pt x="186" y="288"/>
                  </a:cubicBezTo>
                  <a:cubicBezTo>
                    <a:pt x="193" y="285"/>
                    <a:pt x="196" y="278"/>
                    <a:pt x="193" y="272"/>
                  </a:cubicBezTo>
                  <a:cubicBezTo>
                    <a:pt x="164" y="196"/>
                    <a:pt x="164" y="196"/>
                    <a:pt x="164" y="196"/>
                  </a:cubicBezTo>
                  <a:cubicBezTo>
                    <a:pt x="241" y="196"/>
                    <a:pt x="241" y="196"/>
                    <a:pt x="241" y="196"/>
                  </a:cubicBezTo>
                  <a:lnTo>
                    <a:pt x="241" y="30"/>
                  </a:lnTo>
                  <a:close/>
                  <a:moveTo>
                    <a:pt x="218" y="172"/>
                  </a:moveTo>
                  <a:cubicBezTo>
                    <a:pt x="23" y="172"/>
                    <a:pt x="23" y="172"/>
                    <a:pt x="23" y="172"/>
                  </a:cubicBezTo>
                  <a:cubicBezTo>
                    <a:pt x="23" y="53"/>
                    <a:pt x="23" y="53"/>
                    <a:pt x="23" y="53"/>
                  </a:cubicBezTo>
                  <a:cubicBezTo>
                    <a:pt x="218" y="53"/>
                    <a:pt x="218" y="53"/>
                    <a:pt x="218" y="53"/>
                  </a:cubicBezTo>
                  <a:lnTo>
                    <a:pt x="218" y="17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0" name="Freeform 382"/>
            <p:cNvSpPr/>
            <p:nvPr/>
          </p:nvSpPr>
          <p:spPr bwMode="auto">
            <a:xfrm>
              <a:off x="873126" y="5694364"/>
              <a:ext cx="142875" cy="74613"/>
            </a:xfrm>
            <a:custGeom>
              <a:avLst/>
              <a:gdLst>
                <a:gd name="T0" fmla="*/ 5 w 90"/>
                <a:gd name="T1" fmla="*/ 47 h 47"/>
                <a:gd name="T2" fmla="*/ 36 w 90"/>
                <a:gd name="T3" fmla="*/ 26 h 47"/>
                <a:gd name="T4" fmla="*/ 43 w 90"/>
                <a:gd name="T5" fmla="*/ 37 h 47"/>
                <a:gd name="T6" fmla="*/ 76 w 90"/>
                <a:gd name="T7" fmla="*/ 15 h 47"/>
                <a:gd name="T8" fmla="*/ 81 w 90"/>
                <a:gd name="T9" fmla="*/ 21 h 47"/>
                <a:gd name="T10" fmla="*/ 90 w 90"/>
                <a:gd name="T11" fmla="*/ 0 h 47"/>
                <a:gd name="T12" fmla="*/ 67 w 90"/>
                <a:gd name="T13" fmla="*/ 1 h 47"/>
                <a:gd name="T14" fmla="*/ 72 w 90"/>
                <a:gd name="T15" fmla="*/ 7 h 47"/>
                <a:gd name="T16" fmla="*/ 46 w 90"/>
                <a:gd name="T17" fmla="*/ 25 h 47"/>
                <a:gd name="T18" fmla="*/ 38 w 90"/>
                <a:gd name="T19" fmla="*/ 14 h 47"/>
                <a:gd name="T20" fmla="*/ 0 w 90"/>
                <a:gd name="T21" fmla="*/ 39 h 47"/>
                <a:gd name="T22" fmla="*/ 5 w 90"/>
                <a:gd name="T23" fmla="*/ 47 h 47"/>
                <a:gd name="T24" fmla="*/ 5 w 90"/>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47">
                  <a:moveTo>
                    <a:pt x="5" y="47"/>
                  </a:moveTo>
                  <a:lnTo>
                    <a:pt x="36" y="26"/>
                  </a:lnTo>
                  <a:lnTo>
                    <a:pt x="43" y="37"/>
                  </a:lnTo>
                  <a:lnTo>
                    <a:pt x="76" y="15"/>
                  </a:lnTo>
                  <a:lnTo>
                    <a:pt x="81" y="21"/>
                  </a:lnTo>
                  <a:lnTo>
                    <a:pt x="90" y="0"/>
                  </a:lnTo>
                  <a:lnTo>
                    <a:pt x="67" y="1"/>
                  </a:lnTo>
                  <a:lnTo>
                    <a:pt x="72" y="7"/>
                  </a:lnTo>
                  <a:lnTo>
                    <a:pt x="46" y="25"/>
                  </a:lnTo>
                  <a:lnTo>
                    <a:pt x="38" y="14"/>
                  </a:lnTo>
                  <a:lnTo>
                    <a:pt x="0" y="39"/>
                  </a:lnTo>
                  <a:lnTo>
                    <a:pt x="5" y="47"/>
                  </a:lnTo>
                  <a:lnTo>
                    <a:pt x="5" y="4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1" name="Freeform 383"/>
            <p:cNvSpPr>
              <a:spLocks noEditPoints="1"/>
            </p:cNvSpPr>
            <p:nvPr/>
          </p:nvSpPr>
          <p:spPr bwMode="auto">
            <a:xfrm>
              <a:off x="5483226" y="5684839"/>
              <a:ext cx="258763" cy="147638"/>
            </a:xfrm>
            <a:custGeom>
              <a:avLst/>
              <a:gdLst>
                <a:gd name="T0" fmla="*/ 247 w 288"/>
                <a:gd name="T1" fmla="*/ 82 h 164"/>
                <a:gd name="T2" fmla="*/ 288 w 288"/>
                <a:gd name="T3" fmla="*/ 69 h 164"/>
                <a:gd name="T4" fmla="*/ 253 w 288"/>
                <a:gd name="T5" fmla="*/ 52 h 164"/>
                <a:gd name="T6" fmla="*/ 198 w 288"/>
                <a:gd name="T7" fmla="*/ 0 h 164"/>
                <a:gd name="T8" fmla="*/ 142 w 288"/>
                <a:gd name="T9" fmla="*/ 56 h 164"/>
                <a:gd name="T10" fmla="*/ 142 w 288"/>
                <a:gd name="T11" fmla="*/ 57 h 164"/>
                <a:gd name="T12" fmla="*/ 135 w 288"/>
                <a:gd name="T13" fmla="*/ 66 h 164"/>
                <a:gd name="T14" fmla="*/ 62 w 288"/>
                <a:gd name="T15" fmla="*/ 52 h 164"/>
                <a:gd name="T16" fmla="*/ 89 w 288"/>
                <a:gd name="T17" fmla="*/ 99 h 164"/>
                <a:gd name="T18" fmla="*/ 0 w 288"/>
                <a:gd name="T19" fmla="*/ 94 h 164"/>
                <a:gd name="T20" fmla="*/ 126 w 288"/>
                <a:gd name="T21" fmla="*/ 164 h 164"/>
                <a:gd name="T22" fmla="*/ 232 w 288"/>
                <a:gd name="T23" fmla="*/ 99 h 164"/>
                <a:gd name="T24" fmla="*/ 247 w 288"/>
                <a:gd name="T25" fmla="*/ 82 h 164"/>
                <a:gd name="T26" fmla="*/ 210 w 288"/>
                <a:gd name="T27" fmla="*/ 28 h 164"/>
                <a:gd name="T28" fmla="*/ 225 w 288"/>
                <a:gd name="T29" fmla="*/ 43 h 164"/>
                <a:gd name="T30" fmla="*/ 210 w 288"/>
                <a:gd name="T31" fmla="*/ 59 h 164"/>
                <a:gd name="T32" fmla="*/ 194 w 288"/>
                <a:gd name="T33" fmla="*/ 43 h 164"/>
                <a:gd name="T34" fmla="*/ 210 w 288"/>
                <a:gd name="T35"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164">
                  <a:moveTo>
                    <a:pt x="247" y="82"/>
                  </a:moveTo>
                  <a:cubicBezTo>
                    <a:pt x="288" y="69"/>
                    <a:pt x="288" y="69"/>
                    <a:pt x="288" y="69"/>
                  </a:cubicBezTo>
                  <a:cubicBezTo>
                    <a:pt x="253" y="52"/>
                    <a:pt x="253" y="52"/>
                    <a:pt x="253" y="52"/>
                  </a:cubicBezTo>
                  <a:cubicBezTo>
                    <a:pt x="251" y="23"/>
                    <a:pt x="227" y="0"/>
                    <a:pt x="198" y="0"/>
                  </a:cubicBezTo>
                  <a:cubicBezTo>
                    <a:pt x="167" y="0"/>
                    <a:pt x="142" y="25"/>
                    <a:pt x="142" y="56"/>
                  </a:cubicBezTo>
                  <a:cubicBezTo>
                    <a:pt x="142" y="56"/>
                    <a:pt x="142" y="57"/>
                    <a:pt x="142" y="57"/>
                  </a:cubicBezTo>
                  <a:cubicBezTo>
                    <a:pt x="140" y="60"/>
                    <a:pt x="137" y="63"/>
                    <a:pt x="135" y="66"/>
                  </a:cubicBezTo>
                  <a:cubicBezTo>
                    <a:pt x="112" y="68"/>
                    <a:pt x="77" y="67"/>
                    <a:pt x="62" y="52"/>
                  </a:cubicBezTo>
                  <a:cubicBezTo>
                    <a:pt x="43" y="34"/>
                    <a:pt x="52" y="83"/>
                    <a:pt x="89" y="99"/>
                  </a:cubicBezTo>
                  <a:cubicBezTo>
                    <a:pt x="43" y="115"/>
                    <a:pt x="0" y="94"/>
                    <a:pt x="0" y="94"/>
                  </a:cubicBezTo>
                  <a:cubicBezTo>
                    <a:pt x="0" y="94"/>
                    <a:pt x="31" y="164"/>
                    <a:pt x="126" y="164"/>
                  </a:cubicBezTo>
                  <a:cubicBezTo>
                    <a:pt x="197" y="164"/>
                    <a:pt x="223" y="121"/>
                    <a:pt x="232" y="99"/>
                  </a:cubicBezTo>
                  <a:cubicBezTo>
                    <a:pt x="238" y="94"/>
                    <a:pt x="243" y="89"/>
                    <a:pt x="247" y="82"/>
                  </a:cubicBezTo>
                  <a:close/>
                  <a:moveTo>
                    <a:pt x="210" y="28"/>
                  </a:moveTo>
                  <a:cubicBezTo>
                    <a:pt x="218" y="28"/>
                    <a:pt x="225" y="35"/>
                    <a:pt x="225" y="43"/>
                  </a:cubicBezTo>
                  <a:cubicBezTo>
                    <a:pt x="225" y="52"/>
                    <a:pt x="218" y="59"/>
                    <a:pt x="210" y="59"/>
                  </a:cubicBezTo>
                  <a:cubicBezTo>
                    <a:pt x="201" y="59"/>
                    <a:pt x="194" y="52"/>
                    <a:pt x="194" y="43"/>
                  </a:cubicBezTo>
                  <a:cubicBezTo>
                    <a:pt x="194" y="35"/>
                    <a:pt x="201" y="28"/>
                    <a:pt x="210" y="2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2" name="Freeform 384"/>
            <p:cNvSpPr>
              <a:spLocks noEditPoints="1"/>
            </p:cNvSpPr>
            <p:nvPr/>
          </p:nvSpPr>
          <p:spPr bwMode="auto">
            <a:xfrm>
              <a:off x="5995988" y="5675314"/>
              <a:ext cx="265113" cy="168275"/>
            </a:xfrm>
            <a:custGeom>
              <a:avLst/>
              <a:gdLst>
                <a:gd name="T0" fmla="*/ 263 w 293"/>
                <a:gd name="T1" fmla="*/ 26 h 186"/>
                <a:gd name="T2" fmla="*/ 224 w 293"/>
                <a:gd name="T3" fmla="*/ 1 h 186"/>
                <a:gd name="T4" fmla="*/ 188 w 293"/>
                <a:gd name="T5" fmla="*/ 44 h 186"/>
                <a:gd name="T6" fmla="*/ 189 w 293"/>
                <a:gd name="T7" fmla="*/ 47 h 186"/>
                <a:gd name="T8" fmla="*/ 112 w 293"/>
                <a:gd name="T9" fmla="*/ 79 h 186"/>
                <a:gd name="T10" fmla="*/ 6 w 293"/>
                <a:gd name="T11" fmla="*/ 66 h 186"/>
                <a:gd name="T12" fmla="*/ 147 w 293"/>
                <a:gd name="T13" fmla="*/ 157 h 186"/>
                <a:gd name="T14" fmla="*/ 146 w 293"/>
                <a:gd name="T15" fmla="*/ 181 h 186"/>
                <a:gd name="T16" fmla="*/ 141 w 293"/>
                <a:gd name="T17" fmla="*/ 182 h 186"/>
                <a:gd name="T18" fmla="*/ 145 w 293"/>
                <a:gd name="T19" fmla="*/ 183 h 186"/>
                <a:gd name="T20" fmla="*/ 142 w 293"/>
                <a:gd name="T21" fmla="*/ 185 h 186"/>
                <a:gd name="T22" fmla="*/ 148 w 293"/>
                <a:gd name="T23" fmla="*/ 184 h 186"/>
                <a:gd name="T24" fmla="*/ 153 w 293"/>
                <a:gd name="T25" fmla="*/ 186 h 186"/>
                <a:gd name="T26" fmla="*/ 151 w 293"/>
                <a:gd name="T27" fmla="*/ 182 h 186"/>
                <a:gd name="T28" fmla="*/ 150 w 293"/>
                <a:gd name="T29" fmla="*/ 181 h 186"/>
                <a:gd name="T30" fmla="*/ 154 w 293"/>
                <a:gd name="T31" fmla="*/ 157 h 186"/>
                <a:gd name="T32" fmla="*/ 165 w 293"/>
                <a:gd name="T33" fmla="*/ 156 h 186"/>
                <a:gd name="T34" fmla="*/ 169 w 293"/>
                <a:gd name="T35" fmla="*/ 181 h 186"/>
                <a:gd name="T36" fmla="*/ 168 w 293"/>
                <a:gd name="T37" fmla="*/ 182 h 186"/>
                <a:gd name="T38" fmla="*/ 167 w 293"/>
                <a:gd name="T39" fmla="*/ 186 h 186"/>
                <a:gd name="T40" fmla="*/ 171 w 293"/>
                <a:gd name="T41" fmla="*/ 184 h 186"/>
                <a:gd name="T42" fmla="*/ 177 w 293"/>
                <a:gd name="T43" fmla="*/ 185 h 186"/>
                <a:gd name="T44" fmla="*/ 174 w 293"/>
                <a:gd name="T45" fmla="*/ 183 h 186"/>
                <a:gd name="T46" fmla="*/ 178 w 293"/>
                <a:gd name="T47" fmla="*/ 182 h 186"/>
                <a:gd name="T48" fmla="*/ 173 w 293"/>
                <a:gd name="T49" fmla="*/ 181 h 186"/>
                <a:gd name="T50" fmla="*/ 173 w 293"/>
                <a:gd name="T51" fmla="*/ 155 h 186"/>
                <a:gd name="T52" fmla="*/ 194 w 293"/>
                <a:gd name="T53" fmla="*/ 149 h 186"/>
                <a:gd name="T54" fmla="*/ 231 w 293"/>
                <a:gd name="T55" fmla="*/ 73 h 186"/>
                <a:gd name="T56" fmla="*/ 265 w 293"/>
                <a:gd name="T57" fmla="*/ 49 h 186"/>
                <a:gd name="T58" fmla="*/ 293 w 293"/>
                <a:gd name="T59" fmla="*/ 33 h 186"/>
                <a:gd name="T60" fmla="*/ 263 w 293"/>
                <a:gd name="T61" fmla="*/ 26 h 186"/>
                <a:gd name="T62" fmla="*/ 164 w 293"/>
                <a:gd name="T63" fmla="*/ 127 h 186"/>
                <a:gd name="T64" fmla="*/ 108 w 293"/>
                <a:gd name="T65" fmla="*/ 113 h 186"/>
                <a:gd name="T66" fmla="*/ 113 w 293"/>
                <a:gd name="T67" fmla="*/ 113 h 186"/>
                <a:gd name="T68" fmla="*/ 163 w 293"/>
                <a:gd name="T69" fmla="*/ 118 h 186"/>
                <a:gd name="T70" fmla="*/ 200 w 293"/>
                <a:gd name="T71" fmla="*/ 86 h 186"/>
                <a:gd name="T72" fmla="*/ 164 w 293"/>
                <a:gd name="T73" fmla="*/ 127 h 186"/>
                <a:gd name="T74" fmla="*/ 240 w 293"/>
                <a:gd name="T75" fmla="*/ 32 h 186"/>
                <a:gd name="T76" fmla="*/ 232 w 293"/>
                <a:gd name="T77" fmla="*/ 24 h 186"/>
                <a:gd name="T78" fmla="*/ 240 w 293"/>
                <a:gd name="T79" fmla="*/ 16 h 186"/>
                <a:gd name="T80" fmla="*/ 248 w 293"/>
                <a:gd name="T81" fmla="*/ 24 h 186"/>
                <a:gd name="T82" fmla="*/ 240 w 293"/>
                <a:gd name="T83"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86">
                  <a:moveTo>
                    <a:pt x="263" y="26"/>
                  </a:moveTo>
                  <a:cubicBezTo>
                    <a:pt x="257" y="10"/>
                    <a:pt x="241" y="0"/>
                    <a:pt x="224" y="1"/>
                  </a:cubicBezTo>
                  <a:cubicBezTo>
                    <a:pt x="202" y="3"/>
                    <a:pt x="186" y="22"/>
                    <a:pt x="188" y="44"/>
                  </a:cubicBezTo>
                  <a:cubicBezTo>
                    <a:pt x="188" y="45"/>
                    <a:pt x="189" y="46"/>
                    <a:pt x="189" y="47"/>
                  </a:cubicBezTo>
                  <a:cubicBezTo>
                    <a:pt x="158" y="59"/>
                    <a:pt x="134" y="74"/>
                    <a:pt x="112" y="79"/>
                  </a:cubicBezTo>
                  <a:cubicBezTo>
                    <a:pt x="92" y="84"/>
                    <a:pt x="0" y="64"/>
                    <a:pt x="6" y="66"/>
                  </a:cubicBezTo>
                  <a:cubicBezTo>
                    <a:pt x="80" y="102"/>
                    <a:pt x="104" y="153"/>
                    <a:pt x="147" y="157"/>
                  </a:cubicBezTo>
                  <a:cubicBezTo>
                    <a:pt x="146" y="181"/>
                    <a:pt x="146" y="181"/>
                    <a:pt x="146" y="181"/>
                  </a:cubicBezTo>
                  <a:cubicBezTo>
                    <a:pt x="141" y="182"/>
                    <a:pt x="141" y="182"/>
                    <a:pt x="141" y="182"/>
                  </a:cubicBezTo>
                  <a:cubicBezTo>
                    <a:pt x="145" y="183"/>
                    <a:pt x="145" y="183"/>
                    <a:pt x="145" y="183"/>
                  </a:cubicBezTo>
                  <a:cubicBezTo>
                    <a:pt x="142" y="185"/>
                    <a:pt x="142" y="185"/>
                    <a:pt x="142" y="185"/>
                  </a:cubicBezTo>
                  <a:cubicBezTo>
                    <a:pt x="148" y="184"/>
                    <a:pt x="148" y="184"/>
                    <a:pt x="148" y="184"/>
                  </a:cubicBezTo>
                  <a:cubicBezTo>
                    <a:pt x="153" y="186"/>
                    <a:pt x="153" y="186"/>
                    <a:pt x="153" y="186"/>
                  </a:cubicBezTo>
                  <a:cubicBezTo>
                    <a:pt x="151" y="182"/>
                    <a:pt x="151" y="182"/>
                    <a:pt x="151" y="182"/>
                  </a:cubicBezTo>
                  <a:cubicBezTo>
                    <a:pt x="150" y="181"/>
                    <a:pt x="150" y="181"/>
                    <a:pt x="150" y="181"/>
                  </a:cubicBezTo>
                  <a:cubicBezTo>
                    <a:pt x="154" y="157"/>
                    <a:pt x="154" y="157"/>
                    <a:pt x="154" y="157"/>
                  </a:cubicBezTo>
                  <a:cubicBezTo>
                    <a:pt x="157" y="157"/>
                    <a:pt x="161" y="157"/>
                    <a:pt x="165" y="156"/>
                  </a:cubicBezTo>
                  <a:cubicBezTo>
                    <a:pt x="169" y="181"/>
                    <a:pt x="169" y="181"/>
                    <a:pt x="169" y="181"/>
                  </a:cubicBezTo>
                  <a:cubicBezTo>
                    <a:pt x="168" y="182"/>
                    <a:pt x="168" y="182"/>
                    <a:pt x="168" y="182"/>
                  </a:cubicBezTo>
                  <a:cubicBezTo>
                    <a:pt x="167" y="186"/>
                    <a:pt x="167" y="186"/>
                    <a:pt x="167" y="186"/>
                  </a:cubicBezTo>
                  <a:cubicBezTo>
                    <a:pt x="171" y="184"/>
                    <a:pt x="171" y="184"/>
                    <a:pt x="171" y="184"/>
                  </a:cubicBezTo>
                  <a:cubicBezTo>
                    <a:pt x="177" y="185"/>
                    <a:pt x="177" y="185"/>
                    <a:pt x="177" y="185"/>
                  </a:cubicBezTo>
                  <a:cubicBezTo>
                    <a:pt x="174" y="183"/>
                    <a:pt x="174" y="183"/>
                    <a:pt x="174" y="183"/>
                  </a:cubicBezTo>
                  <a:cubicBezTo>
                    <a:pt x="178" y="182"/>
                    <a:pt x="178" y="182"/>
                    <a:pt x="178" y="182"/>
                  </a:cubicBezTo>
                  <a:cubicBezTo>
                    <a:pt x="173" y="181"/>
                    <a:pt x="173" y="181"/>
                    <a:pt x="173" y="181"/>
                  </a:cubicBezTo>
                  <a:cubicBezTo>
                    <a:pt x="173" y="155"/>
                    <a:pt x="173" y="155"/>
                    <a:pt x="173" y="155"/>
                  </a:cubicBezTo>
                  <a:cubicBezTo>
                    <a:pt x="180" y="154"/>
                    <a:pt x="185" y="153"/>
                    <a:pt x="194" y="149"/>
                  </a:cubicBezTo>
                  <a:cubicBezTo>
                    <a:pt x="218" y="140"/>
                    <a:pt x="239" y="108"/>
                    <a:pt x="231" y="73"/>
                  </a:cubicBezTo>
                  <a:cubicBezTo>
                    <a:pt x="246" y="70"/>
                    <a:pt x="260" y="62"/>
                    <a:pt x="265" y="49"/>
                  </a:cubicBezTo>
                  <a:cubicBezTo>
                    <a:pt x="293" y="33"/>
                    <a:pt x="293" y="33"/>
                    <a:pt x="293" y="33"/>
                  </a:cubicBezTo>
                  <a:lnTo>
                    <a:pt x="263" y="26"/>
                  </a:lnTo>
                  <a:close/>
                  <a:moveTo>
                    <a:pt x="164" y="127"/>
                  </a:moveTo>
                  <a:cubicBezTo>
                    <a:pt x="140" y="130"/>
                    <a:pt x="109" y="113"/>
                    <a:pt x="108" y="113"/>
                  </a:cubicBezTo>
                  <a:cubicBezTo>
                    <a:pt x="113" y="113"/>
                    <a:pt x="113" y="113"/>
                    <a:pt x="113" y="113"/>
                  </a:cubicBezTo>
                  <a:cubicBezTo>
                    <a:pt x="113" y="113"/>
                    <a:pt x="138" y="121"/>
                    <a:pt x="163" y="118"/>
                  </a:cubicBezTo>
                  <a:cubicBezTo>
                    <a:pt x="189" y="115"/>
                    <a:pt x="200" y="86"/>
                    <a:pt x="200" y="86"/>
                  </a:cubicBezTo>
                  <a:cubicBezTo>
                    <a:pt x="200" y="87"/>
                    <a:pt x="200" y="123"/>
                    <a:pt x="164" y="127"/>
                  </a:cubicBezTo>
                  <a:close/>
                  <a:moveTo>
                    <a:pt x="240" y="32"/>
                  </a:moveTo>
                  <a:cubicBezTo>
                    <a:pt x="236" y="32"/>
                    <a:pt x="232" y="28"/>
                    <a:pt x="232" y="24"/>
                  </a:cubicBezTo>
                  <a:cubicBezTo>
                    <a:pt x="232" y="19"/>
                    <a:pt x="236" y="16"/>
                    <a:pt x="240" y="16"/>
                  </a:cubicBezTo>
                  <a:cubicBezTo>
                    <a:pt x="244" y="16"/>
                    <a:pt x="248" y="19"/>
                    <a:pt x="248" y="24"/>
                  </a:cubicBezTo>
                  <a:cubicBezTo>
                    <a:pt x="248" y="28"/>
                    <a:pt x="244" y="32"/>
                    <a:pt x="240" y="3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3" name="Freeform 385"/>
            <p:cNvSpPr>
              <a:spLocks noEditPoints="1"/>
            </p:cNvSpPr>
            <p:nvPr/>
          </p:nvSpPr>
          <p:spPr bwMode="auto">
            <a:xfrm>
              <a:off x="9134476" y="4718051"/>
              <a:ext cx="214313" cy="133350"/>
            </a:xfrm>
            <a:custGeom>
              <a:avLst/>
              <a:gdLst>
                <a:gd name="T0" fmla="*/ 9 w 135"/>
                <a:gd name="T1" fmla="*/ 84 h 84"/>
                <a:gd name="T2" fmla="*/ 125 w 135"/>
                <a:gd name="T3" fmla="*/ 84 h 84"/>
                <a:gd name="T4" fmla="*/ 135 w 135"/>
                <a:gd name="T5" fmla="*/ 0 h 84"/>
                <a:gd name="T6" fmla="*/ 0 w 135"/>
                <a:gd name="T7" fmla="*/ 0 h 84"/>
                <a:gd name="T8" fmla="*/ 9 w 135"/>
                <a:gd name="T9" fmla="*/ 84 h 84"/>
                <a:gd name="T10" fmla="*/ 95 w 135"/>
                <a:gd name="T11" fmla="*/ 24 h 84"/>
                <a:gd name="T12" fmla="*/ 113 w 135"/>
                <a:gd name="T13" fmla="*/ 24 h 84"/>
                <a:gd name="T14" fmla="*/ 107 w 135"/>
                <a:gd name="T15" fmla="*/ 61 h 84"/>
                <a:gd name="T16" fmla="*/ 90 w 135"/>
                <a:gd name="T17" fmla="*/ 61 h 84"/>
                <a:gd name="T18" fmla="*/ 95 w 135"/>
                <a:gd name="T19" fmla="*/ 24 h 84"/>
                <a:gd name="T20" fmla="*/ 59 w 135"/>
                <a:gd name="T21" fmla="*/ 24 h 84"/>
                <a:gd name="T22" fmla="*/ 76 w 135"/>
                <a:gd name="T23" fmla="*/ 24 h 84"/>
                <a:gd name="T24" fmla="*/ 76 w 135"/>
                <a:gd name="T25" fmla="*/ 61 h 84"/>
                <a:gd name="T26" fmla="*/ 59 w 135"/>
                <a:gd name="T27" fmla="*/ 61 h 84"/>
                <a:gd name="T28" fmla="*/ 59 w 135"/>
                <a:gd name="T29" fmla="*/ 24 h 84"/>
                <a:gd name="T30" fmla="*/ 39 w 135"/>
                <a:gd name="T31" fmla="*/ 24 h 84"/>
                <a:gd name="T32" fmla="*/ 44 w 135"/>
                <a:gd name="T33" fmla="*/ 61 h 84"/>
                <a:gd name="T34" fmla="*/ 27 w 135"/>
                <a:gd name="T35" fmla="*/ 61 h 84"/>
                <a:gd name="T36" fmla="*/ 21 w 135"/>
                <a:gd name="T37" fmla="*/ 24 h 84"/>
                <a:gd name="T38" fmla="*/ 39 w 135"/>
                <a:gd name="T39"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84">
                  <a:moveTo>
                    <a:pt x="9" y="84"/>
                  </a:moveTo>
                  <a:lnTo>
                    <a:pt x="125" y="84"/>
                  </a:lnTo>
                  <a:lnTo>
                    <a:pt x="135" y="0"/>
                  </a:lnTo>
                  <a:lnTo>
                    <a:pt x="0" y="0"/>
                  </a:lnTo>
                  <a:lnTo>
                    <a:pt x="9" y="84"/>
                  </a:lnTo>
                  <a:close/>
                  <a:moveTo>
                    <a:pt x="95" y="24"/>
                  </a:moveTo>
                  <a:lnTo>
                    <a:pt x="113" y="24"/>
                  </a:lnTo>
                  <a:lnTo>
                    <a:pt x="107" y="61"/>
                  </a:lnTo>
                  <a:lnTo>
                    <a:pt x="90" y="61"/>
                  </a:lnTo>
                  <a:lnTo>
                    <a:pt x="95" y="24"/>
                  </a:lnTo>
                  <a:close/>
                  <a:moveTo>
                    <a:pt x="59" y="24"/>
                  </a:moveTo>
                  <a:lnTo>
                    <a:pt x="76" y="24"/>
                  </a:lnTo>
                  <a:lnTo>
                    <a:pt x="76" y="61"/>
                  </a:lnTo>
                  <a:lnTo>
                    <a:pt x="59" y="61"/>
                  </a:lnTo>
                  <a:lnTo>
                    <a:pt x="59" y="24"/>
                  </a:lnTo>
                  <a:close/>
                  <a:moveTo>
                    <a:pt x="39" y="24"/>
                  </a:moveTo>
                  <a:lnTo>
                    <a:pt x="44" y="61"/>
                  </a:lnTo>
                  <a:lnTo>
                    <a:pt x="27" y="61"/>
                  </a:lnTo>
                  <a:lnTo>
                    <a:pt x="21" y="24"/>
                  </a:lnTo>
                  <a:lnTo>
                    <a:pt x="39" y="2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4" name="Freeform 386"/>
            <p:cNvSpPr/>
            <p:nvPr/>
          </p:nvSpPr>
          <p:spPr bwMode="auto">
            <a:xfrm>
              <a:off x="9134476" y="4592639"/>
              <a:ext cx="214313" cy="114300"/>
            </a:xfrm>
            <a:custGeom>
              <a:avLst/>
              <a:gdLst>
                <a:gd name="T0" fmla="*/ 121 w 135"/>
                <a:gd name="T1" fmla="*/ 62 h 72"/>
                <a:gd name="T2" fmla="*/ 89 w 135"/>
                <a:gd name="T3" fmla="*/ 0 h 72"/>
                <a:gd name="T4" fmla="*/ 72 w 135"/>
                <a:gd name="T5" fmla="*/ 9 h 72"/>
                <a:gd name="T6" fmla="*/ 99 w 135"/>
                <a:gd name="T7" fmla="*/ 62 h 72"/>
                <a:gd name="T8" fmla="*/ 35 w 135"/>
                <a:gd name="T9" fmla="*/ 62 h 72"/>
                <a:gd name="T10" fmla="*/ 63 w 135"/>
                <a:gd name="T11" fmla="*/ 9 h 72"/>
                <a:gd name="T12" fmla="*/ 46 w 135"/>
                <a:gd name="T13" fmla="*/ 0 h 72"/>
                <a:gd name="T14" fmla="*/ 13 w 135"/>
                <a:gd name="T15" fmla="*/ 62 h 72"/>
                <a:gd name="T16" fmla="*/ 0 w 135"/>
                <a:gd name="T17" fmla="*/ 62 h 72"/>
                <a:gd name="T18" fmla="*/ 0 w 135"/>
                <a:gd name="T19" fmla="*/ 72 h 72"/>
                <a:gd name="T20" fmla="*/ 135 w 135"/>
                <a:gd name="T21" fmla="*/ 72 h 72"/>
                <a:gd name="T22" fmla="*/ 135 w 135"/>
                <a:gd name="T23" fmla="*/ 62 h 72"/>
                <a:gd name="T24" fmla="*/ 121 w 135"/>
                <a:gd name="T2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72">
                  <a:moveTo>
                    <a:pt x="121" y="62"/>
                  </a:moveTo>
                  <a:lnTo>
                    <a:pt x="89" y="0"/>
                  </a:lnTo>
                  <a:lnTo>
                    <a:pt x="72" y="9"/>
                  </a:lnTo>
                  <a:lnTo>
                    <a:pt x="99" y="62"/>
                  </a:lnTo>
                  <a:lnTo>
                    <a:pt x="35" y="62"/>
                  </a:lnTo>
                  <a:lnTo>
                    <a:pt x="63" y="9"/>
                  </a:lnTo>
                  <a:lnTo>
                    <a:pt x="46" y="0"/>
                  </a:lnTo>
                  <a:lnTo>
                    <a:pt x="13" y="62"/>
                  </a:lnTo>
                  <a:lnTo>
                    <a:pt x="0" y="62"/>
                  </a:lnTo>
                  <a:lnTo>
                    <a:pt x="0" y="72"/>
                  </a:lnTo>
                  <a:lnTo>
                    <a:pt x="135" y="72"/>
                  </a:lnTo>
                  <a:lnTo>
                    <a:pt x="135" y="62"/>
                  </a:lnTo>
                  <a:lnTo>
                    <a:pt x="121" y="62"/>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5" name="Freeform 387"/>
            <p:cNvSpPr/>
            <p:nvPr/>
          </p:nvSpPr>
          <p:spPr bwMode="auto">
            <a:xfrm>
              <a:off x="7038976" y="5629276"/>
              <a:ext cx="258763" cy="257175"/>
            </a:xfrm>
            <a:custGeom>
              <a:avLst/>
              <a:gdLst>
                <a:gd name="T0" fmla="*/ 288 w 288"/>
                <a:gd name="T1" fmla="*/ 144 h 287"/>
                <a:gd name="T2" fmla="*/ 144 w 288"/>
                <a:gd name="T3" fmla="*/ 0 h 287"/>
                <a:gd name="T4" fmla="*/ 0 w 288"/>
                <a:gd name="T5" fmla="*/ 144 h 287"/>
                <a:gd name="T6" fmla="*/ 128 w 288"/>
                <a:gd name="T7" fmla="*/ 287 h 287"/>
                <a:gd name="T8" fmla="*/ 128 w 288"/>
                <a:gd name="T9" fmla="*/ 177 h 287"/>
                <a:gd name="T10" fmla="*/ 104 w 288"/>
                <a:gd name="T11" fmla="*/ 177 h 287"/>
                <a:gd name="T12" fmla="*/ 104 w 288"/>
                <a:gd name="T13" fmla="*/ 136 h 287"/>
                <a:gd name="T14" fmla="*/ 128 w 288"/>
                <a:gd name="T15" fmla="*/ 136 h 287"/>
                <a:gd name="T16" fmla="*/ 128 w 288"/>
                <a:gd name="T17" fmla="*/ 102 h 287"/>
                <a:gd name="T18" fmla="*/ 180 w 288"/>
                <a:gd name="T19" fmla="*/ 54 h 287"/>
                <a:gd name="T20" fmla="*/ 217 w 288"/>
                <a:gd name="T21" fmla="*/ 54 h 287"/>
                <a:gd name="T22" fmla="*/ 217 w 288"/>
                <a:gd name="T23" fmla="*/ 97 h 287"/>
                <a:gd name="T24" fmla="*/ 190 w 288"/>
                <a:gd name="T25" fmla="*/ 97 h 287"/>
                <a:gd name="T26" fmla="*/ 179 w 288"/>
                <a:gd name="T27" fmla="*/ 107 h 287"/>
                <a:gd name="T28" fmla="*/ 179 w 288"/>
                <a:gd name="T29" fmla="*/ 136 h 287"/>
                <a:gd name="T30" fmla="*/ 217 w 288"/>
                <a:gd name="T31" fmla="*/ 136 h 287"/>
                <a:gd name="T32" fmla="*/ 212 w 288"/>
                <a:gd name="T33" fmla="*/ 177 h 287"/>
                <a:gd name="T34" fmla="*/ 178 w 288"/>
                <a:gd name="T35" fmla="*/ 177 h 287"/>
                <a:gd name="T36" fmla="*/ 178 w 288"/>
                <a:gd name="T37" fmla="*/ 283 h 287"/>
                <a:gd name="T38" fmla="*/ 288 w 288"/>
                <a:gd name="T39" fmla="*/ 14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287">
                  <a:moveTo>
                    <a:pt x="288" y="144"/>
                  </a:moveTo>
                  <a:cubicBezTo>
                    <a:pt x="288" y="64"/>
                    <a:pt x="223" y="0"/>
                    <a:pt x="144" y="0"/>
                  </a:cubicBezTo>
                  <a:cubicBezTo>
                    <a:pt x="64" y="0"/>
                    <a:pt x="0" y="64"/>
                    <a:pt x="0" y="144"/>
                  </a:cubicBezTo>
                  <a:cubicBezTo>
                    <a:pt x="0" y="218"/>
                    <a:pt x="56" y="279"/>
                    <a:pt x="128" y="287"/>
                  </a:cubicBezTo>
                  <a:cubicBezTo>
                    <a:pt x="128" y="177"/>
                    <a:pt x="128" y="177"/>
                    <a:pt x="128" y="177"/>
                  </a:cubicBezTo>
                  <a:cubicBezTo>
                    <a:pt x="104" y="177"/>
                    <a:pt x="104" y="177"/>
                    <a:pt x="104" y="177"/>
                  </a:cubicBezTo>
                  <a:cubicBezTo>
                    <a:pt x="104" y="136"/>
                    <a:pt x="104" y="136"/>
                    <a:pt x="104" y="136"/>
                  </a:cubicBezTo>
                  <a:cubicBezTo>
                    <a:pt x="128" y="136"/>
                    <a:pt x="128" y="136"/>
                    <a:pt x="128" y="136"/>
                  </a:cubicBezTo>
                  <a:cubicBezTo>
                    <a:pt x="128" y="136"/>
                    <a:pt x="128" y="108"/>
                    <a:pt x="128" y="102"/>
                  </a:cubicBezTo>
                  <a:cubicBezTo>
                    <a:pt x="128" y="96"/>
                    <a:pt x="127" y="54"/>
                    <a:pt x="180" y="54"/>
                  </a:cubicBezTo>
                  <a:cubicBezTo>
                    <a:pt x="187" y="54"/>
                    <a:pt x="203" y="54"/>
                    <a:pt x="217" y="54"/>
                  </a:cubicBezTo>
                  <a:cubicBezTo>
                    <a:pt x="217" y="72"/>
                    <a:pt x="217" y="92"/>
                    <a:pt x="217" y="97"/>
                  </a:cubicBezTo>
                  <a:cubicBezTo>
                    <a:pt x="206" y="97"/>
                    <a:pt x="195" y="97"/>
                    <a:pt x="190" y="97"/>
                  </a:cubicBezTo>
                  <a:cubicBezTo>
                    <a:pt x="184" y="97"/>
                    <a:pt x="179" y="103"/>
                    <a:pt x="179" y="107"/>
                  </a:cubicBezTo>
                  <a:cubicBezTo>
                    <a:pt x="179" y="111"/>
                    <a:pt x="179" y="136"/>
                    <a:pt x="179" y="136"/>
                  </a:cubicBezTo>
                  <a:cubicBezTo>
                    <a:pt x="179" y="136"/>
                    <a:pt x="213" y="136"/>
                    <a:pt x="217" y="136"/>
                  </a:cubicBezTo>
                  <a:cubicBezTo>
                    <a:pt x="215" y="157"/>
                    <a:pt x="212" y="177"/>
                    <a:pt x="212" y="177"/>
                  </a:cubicBezTo>
                  <a:cubicBezTo>
                    <a:pt x="178" y="177"/>
                    <a:pt x="178" y="177"/>
                    <a:pt x="178" y="177"/>
                  </a:cubicBezTo>
                  <a:cubicBezTo>
                    <a:pt x="178" y="283"/>
                    <a:pt x="178" y="283"/>
                    <a:pt x="178" y="283"/>
                  </a:cubicBezTo>
                  <a:cubicBezTo>
                    <a:pt x="241" y="268"/>
                    <a:pt x="288" y="211"/>
                    <a:pt x="288" y="14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6" name="Freeform 388"/>
            <p:cNvSpPr>
              <a:spLocks noEditPoints="1"/>
            </p:cNvSpPr>
            <p:nvPr/>
          </p:nvSpPr>
          <p:spPr bwMode="auto">
            <a:xfrm>
              <a:off x="7558088" y="5629276"/>
              <a:ext cx="258763"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64 w 288"/>
                <a:gd name="T11" fmla="*/ 143 h 288"/>
                <a:gd name="T12" fmla="*/ 212 w 288"/>
                <a:gd name="T13" fmla="*/ 137 h 288"/>
                <a:gd name="T14" fmla="*/ 176 w 288"/>
                <a:gd name="T15" fmla="*/ 141 h 288"/>
                <a:gd name="T16" fmla="*/ 166 w 288"/>
                <a:gd name="T17" fmla="*/ 116 h 288"/>
                <a:gd name="T18" fmla="*/ 235 w 288"/>
                <a:gd name="T19" fmla="*/ 66 h 288"/>
                <a:gd name="T20" fmla="*/ 264 w 288"/>
                <a:gd name="T21" fmla="*/ 143 h 288"/>
                <a:gd name="T22" fmla="*/ 222 w 288"/>
                <a:gd name="T23" fmla="*/ 53 h 288"/>
                <a:gd name="T24" fmla="*/ 158 w 288"/>
                <a:gd name="T25" fmla="*/ 99 h 288"/>
                <a:gd name="T26" fmla="*/ 113 w 288"/>
                <a:gd name="T27" fmla="*/ 29 h 288"/>
                <a:gd name="T28" fmla="*/ 144 w 288"/>
                <a:gd name="T29" fmla="*/ 24 h 288"/>
                <a:gd name="T30" fmla="*/ 222 w 288"/>
                <a:gd name="T31" fmla="*/ 53 h 288"/>
                <a:gd name="T32" fmla="*/ 94 w 288"/>
                <a:gd name="T33" fmla="*/ 35 h 288"/>
                <a:gd name="T34" fmla="*/ 140 w 288"/>
                <a:gd name="T35" fmla="*/ 106 h 288"/>
                <a:gd name="T36" fmla="*/ 41 w 288"/>
                <a:gd name="T37" fmla="*/ 120 h 288"/>
                <a:gd name="T38" fmla="*/ 27 w 288"/>
                <a:gd name="T39" fmla="*/ 120 h 288"/>
                <a:gd name="T40" fmla="*/ 94 w 288"/>
                <a:gd name="T41" fmla="*/ 35 h 288"/>
                <a:gd name="T42" fmla="*/ 25 w 288"/>
                <a:gd name="T43" fmla="*/ 144 h 288"/>
                <a:gd name="T44" fmla="*/ 25 w 288"/>
                <a:gd name="T45" fmla="*/ 138 h 288"/>
                <a:gd name="T46" fmla="*/ 41 w 288"/>
                <a:gd name="T47" fmla="*/ 138 h 288"/>
                <a:gd name="T48" fmla="*/ 148 w 288"/>
                <a:gd name="T49" fmla="*/ 122 h 288"/>
                <a:gd name="T50" fmla="*/ 158 w 288"/>
                <a:gd name="T51" fmla="*/ 145 h 288"/>
                <a:gd name="T52" fmla="*/ 91 w 288"/>
                <a:gd name="T53" fmla="*/ 184 h 288"/>
                <a:gd name="T54" fmla="*/ 57 w 288"/>
                <a:gd name="T55" fmla="*/ 225 h 288"/>
                <a:gd name="T56" fmla="*/ 25 w 288"/>
                <a:gd name="T57" fmla="*/ 144 h 288"/>
                <a:gd name="T58" fmla="*/ 70 w 288"/>
                <a:gd name="T59" fmla="*/ 237 h 288"/>
                <a:gd name="T60" fmla="*/ 71 w 288"/>
                <a:gd name="T61" fmla="*/ 236 h 288"/>
                <a:gd name="T62" fmla="*/ 165 w 288"/>
                <a:gd name="T63" fmla="*/ 162 h 288"/>
                <a:gd name="T64" fmla="*/ 190 w 288"/>
                <a:gd name="T65" fmla="*/ 254 h 288"/>
                <a:gd name="T66" fmla="*/ 144 w 288"/>
                <a:gd name="T67" fmla="*/ 263 h 288"/>
                <a:gd name="T68" fmla="*/ 70 w 288"/>
                <a:gd name="T69" fmla="*/ 237 h 288"/>
                <a:gd name="T70" fmla="*/ 207 w 288"/>
                <a:gd name="T71" fmla="*/ 245 h 288"/>
                <a:gd name="T72" fmla="*/ 183 w 288"/>
                <a:gd name="T73" fmla="*/ 158 h 288"/>
                <a:gd name="T74" fmla="*/ 212 w 288"/>
                <a:gd name="T75" fmla="*/ 155 h 288"/>
                <a:gd name="T76" fmla="*/ 262 w 288"/>
                <a:gd name="T77" fmla="*/ 162 h 288"/>
                <a:gd name="T78" fmla="*/ 207 w 288"/>
                <a:gd name="T79" fmla="*/ 24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64" y="143"/>
                  </a:moveTo>
                  <a:cubicBezTo>
                    <a:pt x="245" y="139"/>
                    <a:pt x="228" y="137"/>
                    <a:pt x="212" y="137"/>
                  </a:cubicBezTo>
                  <a:cubicBezTo>
                    <a:pt x="199" y="137"/>
                    <a:pt x="187" y="138"/>
                    <a:pt x="176" y="141"/>
                  </a:cubicBezTo>
                  <a:cubicBezTo>
                    <a:pt x="173" y="132"/>
                    <a:pt x="169" y="124"/>
                    <a:pt x="166" y="116"/>
                  </a:cubicBezTo>
                  <a:cubicBezTo>
                    <a:pt x="191" y="105"/>
                    <a:pt x="216" y="90"/>
                    <a:pt x="235" y="66"/>
                  </a:cubicBezTo>
                  <a:cubicBezTo>
                    <a:pt x="253" y="87"/>
                    <a:pt x="263" y="114"/>
                    <a:pt x="264" y="143"/>
                  </a:cubicBezTo>
                  <a:close/>
                  <a:moveTo>
                    <a:pt x="222" y="53"/>
                  </a:moveTo>
                  <a:cubicBezTo>
                    <a:pt x="205" y="75"/>
                    <a:pt x="182" y="89"/>
                    <a:pt x="158" y="99"/>
                  </a:cubicBezTo>
                  <a:cubicBezTo>
                    <a:pt x="140" y="64"/>
                    <a:pt x="123" y="41"/>
                    <a:pt x="113" y="29"/>
                  </a:cubicBezTo>
                  <a:cubicBezTo>
                    <a:pt x="123" y="26"/>
                    <a:pt x="133" y="24"/>
                    <a:pt x="144" y="24"/>
                  </a:cubicBezTo>
                  <a:cubicBezTo>
                    <a:pt x="174" y="24"/>
                    <a:pt x="201" y="35"/>
                    <a:pt x="222" y="53"/>
                  </a:cubicBezTo>
                  <a:close/>
                  <a:moveTo>
                    <a:pt x="94" y="35"/>
                  </a:moveTo>
                  <a:cubicBezTo>
                    <a:pt x="102" y="44"/>
                    <a:pt x="120" y="67"/>
                    <a:pt x="140" y="106"/>
                  </a:cubicBezTo>
                  <a:cubicBezTo>
                    <a:pt x="102" y="118"/>
                    <a:pt x="64" y="120"/>
                    <a:pt x="41" y="120"/>
                  </a:cubicBezTo>
                  <a:cubicBezTo>
                    <a:pt x="35" y="120"/>
                    <a:pt x="30" y="120"/>
                    <a:pt x="27" y="120"/>
                  </a:cubicBezTo>
                  <a:cubicBezTo>
                    <a:pt x="35" y="82"/>
                    <a:pt x="60" y="51"/>
                    <a:pt x="94" y="35"/>
                  </a:cubicBezTo>
                  <a:close/>
                  <a:moveTo>
                    <a:pt x="25" y="144"/>
                  </a:moveTo>
                  <a:cubicBezTo>
                    <a:pt x="25" y="142"/>
                    <a:pt x="25" y="140"/>
                    <a:pt x="25" y="138"/>
                  </a:cubicBezTo>
                  <a:cubicBezTo>
                    <a:pt x="28" y="138"/>
                    <a:pt x="34" y="138"/>
                    <a:pt x="41" y="138"/>
                  </a:cubicBezTo>
                  <a:cubicBezTo>
                    <a:pt x="65" y="138"/>
                    <a:pt x="107" y="136"/>
                    <a:pt x="148" y="122"/>
                  </a:cubicBezTo>
                  <a:cubicBezTo>
                    <a:pt x="152" y="130"/>
                    <a:pt x="155" y="137"/>
                    <a:pt x="158" y="145"/>
                  </a:cubicBezTo>
                  <a:cubicBezTo>
                    <a:pt x="129" y="154"/>
                    <a:pt x="107" y="169"/>
                    <a:pt x="91" y="184"/>
                  </a:cubicBezTo>
                  <a:cubicBezTo>
                    <a:pt x="73" y="200"/>
                    <a:pt x="62" y="216"/>
                    <a:pt x="57" y="225"/>
                  </a:cubicBezTo>
                  <a:cubicBezTo>
                    <a:pt x="37" y="203"/>
                    <a:pt x="25" y="175"/>
                    <a:pt x="25" y="144"/>
                  </a:cubicBezTo>
                  <a:close/>
                  <a:moveTo>
                    <a:pt x="70" y="237"/>
                  </a:moveTo>
                  <a:cubicBezTo>
                    <a:pt x="71" y="237"/>
                    <a:pt x="71" y="237"/>
                    <a:pt x="71" y="236"/>
                  </a:cubicBezTo>
                  <a:cubicBezTo>
                    <a:pt x="79" y="223"/>
                    <a:pt x="108" y="179"/>
                    <a:pt x="165" y="162"/>
                  </a:cubicBezTo>
                  <a:cubicBezTo>
                    <a:pt x="175" y="189"/>
                    <a:pt x="183" y="219"/>
                    <a:pt x="190" y="254"/>
                  </a:cubicBezTo>
                  <a:cubicBezTo>
                    <a:pt x="176" y="260"/>
                    <a:pt x="160" y="263"/>
                    <a:pt x="144" y="263"/>
                  </a:cubicBezTo>
                  <a:cubicBezTo>
                    <a:pt x="116" y="263"/>
                    <a:pt x="91" y="254"/>
                    <a:pt x="70" y="237"/>
                  </a:cubicBezTo>
                  <a:close/>
                  <a:moveTo>
                    <a:pt x="207" y="245"/>
                  </a:moveTo>
                  <a:cubicBezTo>
                    <a:pt x="200" y="213"/>
                    <a:pt x="192" y="183"/>
                    <a:pt x="183" y="158"/>
                  </a:cubicBezTo>
                  <a:cubicBezTo>
                    <a:pt x="192" y="156"/>
                    <a:pt x="202" y="155"/>
                    <a:pt x="212" y="155"/>
                  </a:cubicBezTo>
                  <a:cubicBezTo>
                    <a:pt x="227" y="155"/>
                    <a:pt x="244" y="157"/>
                    <a:pt x="262" y="162"/>
                  </a:cubicBezTo>
                  <a:cubicBezTo>
                    <a:pt x="257" y="197"/>
                    <a:pt x="236" y="227"/>
                    <a:pt x="207" y="24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7" name="Freeform 389"/>
            <p:cNvSpPr/>
            <p:nvPr/>
          </p:nvSpPr>
          <p:spPr bwMode="auto">
            <a:xfrm>
              <a:off x="8183563" y="5675314"/>
              <a:ext cx="76200" cy="52388"/>
            </a:xfrm>
            <a:custGeom>
              <a:avLst/>
              <a:gdLst>
                <a:gd name="T0" fmla="*/ 84 w 84"/>
                <a:gd name="T1" fmla="*/ 22 h 58"/>
                <a:gd name="T2" fmla="*/ 24 w 84"/>
                <a:gd name="T3" fmla="*/ 0 h 58"/>
                <a:gd name="T4" fmla="*/ 0 w 84"/>
                <a:gd name="T5" fmla="*/ 3 h 58"/>
                <a:gd name="T6" fmla="*/ 34 w 84"/>
                <a:gd name="T7" fmla="*/ 58 h 58"/>
                <a:gd name="T8" fmla="*/ 84 w 84"/>
                <a:gd name="T9" fmla="*/ 22 h 58"/>
              </a:gdLst>
              <a:ahLst/>
              <a:cxnLst>
                <a:cxn ang="0">
                  <a:pos x="T0" y="T1"/>
                </a:cxn>
                <a:cxn ang="0">
                  <a:pos x="T2" y="T3"/>
                </a:cxn>
                <a:cxn ang="0">
                  <a:pos x="T4" y="T5"/>
                </a:cxn>
                <a:cxn ang="0">
                  <a:pos x="T6" y="T7"/>
                </a:cxn>
                <a:cxn ang="0">
                  <a:pos x="T8" y="T9"/>
                </a:cxn>
              </a:cxnLst>
              <a:rect l="0" t="0" r="r" b="b"/>
              <a:pathLst>
                <a:path w="84" h="58">
                  <a:moveTo>
                    <a:pt x="84" y="22"/>
                  </a:moveTo>
                  <a:cubicBezTo>
                    <a:pt x="68" y="8"/>
                    <a:pt x="47" y="0"/>
                    <a:pt x="24" y="0"/>
                  </a:cubicBezTo>
                  <a:cubicBezTo>
                    <a:pt x="16" y="0"/>
                    <a:pt x="7" y="1"/>
                    <a:pt x="0" y="3"/>
                  </a:cubicBezTo>
                  <a:cubicBezTo>
                    <a:pt x="7" y="12"/>
                    <a:pt x="21" y="31"/>
                    <a:pt x="34" y="58"/>
                  </a:cubicBezTo>
                  <a:cubicBezTo>
                    <a:pt x="53" y="50"/>
                    <a:pt x="71" y="39"/>
                    <a:pt x="84" y="2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8" name="Freeform 390"/>
            <p:cNvSpPr/>
            <p:nvPr/>
          </p:nvSpPr>
          <p:spPr bwMode="auto">
            <a:xfrm>
              <a:off x="8124826" y="5683251"/>
              <a:ext cx="77788" cy="58738"/>
            </a:xfrm>
            <a:custGeom>
              <a:avLst/>
              <a:gdLst>
                <a:gd name="T0" fmla="*/ 87 w 87"/>
                <a:gd name="T1" fmla="*/ 55 h 66"/>
                <a:gd name="T2" fmla="*/ 51 w 87"/>
                <a:gd name="T3" fmla="*/ 0 h 66"/>
                <a:gd name="T4" fmla="*/ 0 w 87"/>
                <a:gd name="T5" fmla="*/ 65 h 66"/>
                <a:gd name="T6" fmla="*/ 11 w 87"/>
                <a:gd name="T7" fmla="*/ 66 h 66"/>
                <a:gd name="T8" fmla="*/ 87 w 87"/>
                <a:gd name="T9" fmla="*/ 55 h 66"/>
              </a:gdLst>
              <a:ahLst/>
              <a:cxnLst>
                <a:cxn ang="0">
                  <a:pos x="T0" y="T1"/>
                </a:cxn>
                <a:cxn ang="0">
                  <a:pos x="T2" y="T3"/>
                </a:cxn>
                <a:cxn ang="0">
                  <a:pos x="T4" y="T5"/>
                </a:cxn>
                <a:cxn ang="0">
                  <a:pos x="T6" y="T7"/>
                </a:cxn>
                <a:cxn ang="0">
                  <a:pos x="T8" y="T9"/>
                </a:cxn>
              </a:cxnLst>
              <a:rect l="0" t="0" r="r" b="b"/>
              <a:pathLst>
                <a:path w="87" h="66">
                  <a:moveTo>
                    <a:pt x="87" y="55"/>
                  </a:moveTo>
                  <a:cubicBezTo>
                    <a:pt x="72" y="25"/>
                    <a:pt x="57" y="7"/>
                    <a:pt x="51" y="0"/>
                  </a:cubicBezTo>
                  <a:cubicBezTo>
                    <a:pt x="25" y="12"/>
                    <a:pt x="5" y="36"/>
                    <a:pt x="0" y="65"/>
                  </a:cubicBezTo>
                  <a:cubicBezTo>
                    <a:pt x="2" y="66"/>
                    <a:pt x="6" y="66"/>
                    <a:pt x="11" y="66"/>
                  </a:cubicBezTo>
                  <a:cubicBezTo>
                    <a:pt x="28" y="66"/>
                    <a:pt x="58" y="64"/>
                    <a:pt x="87" y="5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599" name="Freeform 391"/>
            <p:cNvSpPr/>
            <p:nvPr/>
          </p:nvSpPr>
          <p:spPr bwMode="auto">
            <a:xfrm>
              <a:off x="8221663" y="5703889"/>
              <a:ext cx="68263" cy="53975"/>
            </a:xfrm>
            <a:custGeom>
              <a:avLst/>
              <a:gdLst>
                <a:gd name="T0" fmla="*/ 8 w 76"/>
                <a:gd name="T1" fmla="*/ 58 h 60"/>
                <a:gd name="T2" fmla="*/ 36 w 76"/>
                <a:gd name="T3" fmla="*/ 55 h 60"/>
                <a:gd name="T4" fmla="*/ 76 w 76"/>
                <a:gd name="T5" fmla="*/ 60 h 60"/>
                <a:gd name="T6" fmla="*/ 53 w 76"/>
                <a:gd name="T7" fmla="*/ 0 h 60"/>
                <a:gd name="T8" fmla="*/ 0 w 76"/>
                <a:gd name="T9" fmla="*/ 39 h 60"/>
                <a:gd name="T10" fmla="*/ 8 w 76"/>
                <a:gd name="T11" fmla="*/ 58 h 60"/>
              </a:gdLst>
              <a:ahLst/>
              <a:cxnLst>
                <a:cxn ang="0">
                  <a:pos x="T0" y="T1"/>
                </a:cxn>
                <a:cxn ang="0">
                  <a:pos x="T2" y="T3"/>
                </a:cxn>
                <a:cxn ang="0">
                  <a:pos x="T4" y="T5"/>
                </a:cxn>
                <a:cxn ang="0">
                  <a:pos x="T6" y="T7"/>
                </a:cxn>
                <a:cxn ang="0">
                  <a:pos x="T8" y="T9"/>
                </a:cxn>
                <a:cxn ang="0">
                  <a:pos x="T10" y="T11"/>
                </a:cxn>
              </a:cxnLst>
              <a:rect l="0" t="0" r="r" b="b"/>
              <a:pathLst>
                <a:path w="76" h="60">
                  <a:moveTo>
                    <a:pt x="8" y="58"/>
                  </a:moveTo>
                  <a:cubicBezTo>
                    <a:pt x="17" y="56"/>
                    <a:pt x="26" y="55"/>
                    <a:pt x="36" y="55"/>
                  </a:cubicBezTo>
                  <a:cubicBezTo>
                    <a:pt x="48" y="55"/>
                    <a:pt x="61" y="57"/>
                    <a:pt x="76" y="60"/>
                  </a:cubicBezTo>
                  <a:cubicBezTo>
                    <a:pt x="75" y="37"/>
                    <a:pt x="67" y="16"/>
                    <a:pt x="53" y="0"/>
                  </a:cubicBezTo>
                  <a:cubicBezTo>
                    <a:pt x="39" y="18"/>
                    <a:pt x="20" y="30"/>
                    <a:pt x="0" y="39"/>
                  </a:cubicBezTo>
                  <a:cubicBezTo>
                    <a:pt x="2" y="45"/>
                    <a:pt x="5" y="51"/>
                    <a:pt x="8" y="5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0" name="Freeform 392"/>
            <p:cNvSpPr/>
            <p:nvPr/>
          </p:nvSpPr>
          <p:spPr bwMode="auto">
            <a:xfrm>
              <a:off x="8232776" y="5765801"/>
              <a:ext cx="55563" cy="63500"/>
            </a:xfrm>
            <a:custGeom>
              <a:avLst/>
              <a:gdLst>
                <a:gd name="T0" fmla="*/ 0 w 61"/>
                <a:gd name="T1" fmla="*/ 2 h 70"/>
                <a:gd name="T2" fmla="*/ 19 w 61"/>
                <a:gd name="T3" fmla="*/ 70 h 70"/>
                <a:gd name="T4" fmla="*/ 61 w 61"/>
                <a:gd name="T5" fmla="*/ 5 h 70"/>
                <a:gd name="T6" fmla="*/ 23 w 61"/>
                <a:gd name="T7" fmla="*/ 0 h 70"/>
                <a:gd name="T8" fmla="*/ 0 w 61"/>
                <a:gd name="T9" fmla="*/ 2 h 70"/>
              </a:gdLst>
              <a:ahLst/>
              <a:cxnLst>
                <a:cxn ang="0">
                  <a:pos x="T0" y="T1"/>
                </a:cxn>
                <a:cxn ang="0">
                  <a:pos x="T2" y="T3"/>
                </a:cxn>
                <a:cxn ang="0">
                  <a:pos x="T4" y="T5"/>
                </a:cxn>
                <a:cxn ang="0">
                  <a:pos x="T6" y="T7"/>
                </a:cxn>
                <a:cxn ang="0">
                  <a:pos x="T8" y="T9"/>
                </a:cxn>
              </a:cxnLst>
              <a:rect l="0" t="0" r="r" b="b"/>
              <a:pathLst>
                <a:path w="61" h="70">
                  <a:moveTo>
                    <a:pt x="0" y="2"/>
                  </a:moveTo>
                  <a:cubicBezTo>
                    <a:pt x="7" y="22"/>
                    <a:pt x="14" y="44"/>
                    <a:pt x="19" y="70"/>
                  </a:cubicBezTo>
                  <a:cubicBezTo>
                    <a:pt x="41" y="56"/>
                    <a:pt x="57" y="32"/>
                    <a:pt x="61" y="5"/>
                  </a:cubicBezTo>
                  <a:cubicBezTo>
                    <a:pt x="47" y="2"/>
                    <a:pt x="34" y="0"/>
                    <a:pt x="23" y="0"/>
                  </a:cubicBezTo>
                  <a:cubicBezTo>
                    <a:pt x="15" y="0"/>
                    <a:pt x="7" y="1"/>
                    <a:pt x="0" y="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1" name="Freeform 393"/>
            <p:cNvSpPr>
              <a:spLocks noEditPoints="1"/>
            </p:cNvSpPr>
            <p:nvPr/>
          </p:nvSpPr>
          <p:spPr bwMode="auto">
            <a:xfrm>
              <a:off x="8075613" y="5629276"/>
              <a:ext cx="260350"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3 w 288"/>
                <a:gd name="T13" fmla="*/ 144 h 288"/>
                <a:gd name="T14" fmla="*/ 144 w 288"/>
                <a:gd name="T15" fmla="*/ 33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44" y="256"/>
                  </a:moveTo>
                  <a:cubicBezTo>
                    <a:pt x="83" y="256"/>
                    <a:pt x="33" y="206"/>
                    <a:pt x="33" y="144"/>
                  </a:cubicBezTo>
                  <a:cubicBezTo>
                    <a:pt x="33" y="83"/>
                    <a:pt x="83" y="33"/>
                    <a:pt x="144" y="33"/>
                  </a:cubicBezTo>
                  <a:cubicBezTo>
                    <a:pt x="206" y="33"/>
                    <a:pt x="256" y="83"/>
                    <a:pt x="256" y="144"/>
                  </a:cubicBezTo>
                  <a:cubicBezTo>
                    <a:pt x="256" y="206"/>
                    <a:pt x="206" y="256"/>
                    <a:pt x="144" y="25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2" name="Freeform 394"/>
            <p:cNvSpPr/>
            <p:nvPr/>
          </p:nvSpPr>
          <p:spPr bwMode="auto">
            <a:xfrm>
              <a:off x="8154988" y="5770564"/>
              <a:ext cx="82550" cy="71438"/>
            </a:xfrm>
            <a:custGeom>
              <a:avLst/>
              <a:gdLst>
                <a:gd name="T0" fmla="*/ 1 w 92"/>
                <a:gd name="T1" fmla="*/ 57 h 79"/>
                <a:gd name="T2" fmla="*/ 0 w 92"/>
                <a:gd name="T3" fmla="*/ 59 h 79"/>
                <a:gd name="T4" fmla="*/ 57 w 92"/>
                <a:gd name="T5" fmla="*/ 79 h 79"/>
                <a:gd name="T6" fmla="*/ 92 w 92"/>
                <a:gd name="T7" fmla="*/ 72 h 79"/>
                <a:gd name="T8" fmla="*/ 73 w 92"/>
                <a:gd name="T9" fmla="*/ 0 h 79"/>
                <a:gd name="T10" fmla="*/ 1 w 92"/>
                <a:gd name="T11" fmla="*/ 57 h 79"/>
              </a:gdLst>
              <a:ahLst/>
              <a:cxnLst>
                <a:cxn ang="0">
                  <a:pos x="T0" y="T1"/>
                </a:cxn>
                <a:cxn ang="0">
                  <a:pos x="T2" y="T3"/>
                </a:cxn>
                <a:cxn ang="0">
                  <a:pos x="T4" y="T5"/>
                </a:cxn>
                <a:cxn ang="0">
                  <a:pos x="T6" y="T7"/>
                </a:cxn>
                <a:cxn ang="0">
                  <a:pos x="T8" y="T9"/>
                </a:cxn>
                <a:cxn ang="0">
                  <a:pos x="T10" y="T11"/>
                </a:cxn>
              </a:cxnLst>
              <a:rect l="0" t="0" r="r" b="b"/>
              <a:pathLst>
                <a:path w="92" h="79">
                  <a:moveTo>
                    <a:pt x="1" y="57"/>
                  </a:moveTo>
                  <a:cubicBezTo>
                    <a:pt x="0" y="58"/>
                    <a:pt x="0" y="58"/>
                    <a:pt x="0" y="59"/>
                  </a:cubicBezTo>
                  <a:cubicBezTo>
                    <a:pt x="16" y="71"/>
                    <a:pt x="36" y="79"/>
                    <a:pt x="57" y="79"/>
                  </a:cubicBezTo>
                  <a:cubicBezTo>
                    <a:pt x="70" y="79"/>
                    <a:pt x="81" y="76"/>
                    <a:pt x="92" y="72"/>
                  </a:cubicBezTo>
                  <a:cubicBezTo>
                    <a:pt x="87" y="45"/>
                    <a:pt x="81" y="21"/>
                    <a:pt x="73" y="0"/>
                  </a:cubicBezTo>
                  <a:cubicBezTo>
                    <a:pt x="29" y="13"/>
                    <a:pt x="6" y="48"/>
                    <a:pt x="1" y="5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3" name="Freeform 395"/>
            <p:cNvSpPr/>
            <p:nvPr/>
          </p:nvSpPr>
          <p:spPr bwMode="auto">
            <a:xfrm>
              <a:off x="8123238" y="5743576"/>
              <a:ext cx="92075" cy="71438"/>
            </a:xfrm>
            <a:custGeom>
              <a:avLst/>
              <a:gdLst>
                <a:gd name="T0" fmla="*/ 51 w 103"/>
                <a:gd name="T1" fmla="*/ 47 h 79"/>
                <a:gd name="T2" fmla="*/ 103 w 103"/>
                <a:gd name="T3" fmla="*/ 17 h 79"/>
                <a:gd name="T4" fmla="*/ 95 w 103"/>
                <a:gd name="T5" fmla="*/ 0 h 79"/>
                <a:gd name="T6" fmla="*/ 13 w 103"/>
                <a:gd name="T7" fmla="*/ 12 h 79"/>
                <a:gd name="T8" fmla="*/ 0 w 103"/>
                <a:gd name="T9" fmla="*/ 12 h 79"/>
                <a:gd name="T10" fmla="*/ 0 w 103"/>
                <a:gd name="T11" fmla="*/ 16 h 79"/>
                <a:gd name="T12" fmla="*/ 24 w 103"/>
                <a:gd name="T13" fmla="*/ 79 h 79"/>
                <a:gd name="T14" fmla="*/ 51 w 103"/>
                <a:gd name="T15" fmla="*/ 47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79">
                  <a:moveTo>
                    <a:pt x="51" y="47"/>
                  </a:moveTo>
                  <a:cubicBezTo>
                    <a:pt x="63" y="36"/>
                    <a:pt x="81" y="24"/>
                    <a:pt x="103" y="17"/>
                  </a:cubicBezTo>
                  <a:cubicBezTo>
                    <a:pt x="100" y="11"/>
                    <a:pt x="98" y="5"/>
                    <a:pt x="95" y="0"/>
                  </a:cubicBezTo>
                  <a:cubicBezTo>
                    <a:pt x="63" y="10"/>
                    <a:pt x="31" y="12"/>
                    <a:pt x="13" y="12"/>
                  </a:cubicBezTo>
                  <a:cubicBezTo>
                    <a:pt x="7" y="12"/>
                    <a:pt x="2" y="12"/>
                    <a:pt x="0" y="12"/>
                  </a:cubicBezTo>
                  <a:cubicBezTo>
                    <a:pt x="0" y="13"/>
                    <a:pt x="0" y="15"/>
                    <a:pt x="0" y="16"/>
                  </a:cubicBezTo>
                  <a:cubicBezTo>
                    <a:pt x="0" y="40"/>
                    <a:pt x="9" y="62"/>
                    <a:pt x="24" y="79"/>
                  </a:cubicBezTo>
                  <a:cubicBezTo>
                    <a:pt x="28" y="72"/>
                    <a:pt x="37" y="60"/>
                    <a:pt x="51" y="47"/>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4" name="Freeform 396"/>
            <p:cNvSpPr/>
            <p:nvPr/>
          </p:nvSpPr>
          <p:spPr bwMode="auto">
            <a:xfrm>
              <a:off x="9156701" y="5681664"/>
              <a:ext cx="211138" cy="206375"/>
            </a:xfrm>
            <a:custGeom>
              <a:avLst/>
              <a:gdLst>
                <a:gd name="T0" fmla="*/ 224 w 234"/>
                <a:gd name="T1" fmla="*/ 11 h 230"/>
                <a:gd name="T2" fmla="*/ 216 w 234"/>
                <a:gd name="T3" fmla="*/ 0 h 230"/>
                <a:gd name="T4" fmla="*/ 216 w 234"/>
                <a:gd name="T5" fmla="*/ 9 h 230"/>
                <a:gd name="T6" fmla="*/ 207 w 234"/>
                <a:gd name="T7" fmla="*/ 55 h 230"/>
                <a:gd name="T8" fmla="*/ 184 w 234"/>
                <a:gd name="T9" fmla="*/ 91 h 230"/>
                <a:gd name="T10" fmla="*/ 154 w 234"/>
                <a:gd name="T11" fmla="*/ 113 h 230"/>
                <a:gd name="T12" fmla="*/ 115 w 234"/>
                <a:gd name="T13" fmla="*/ 123 h 230"/>
                <a:gd name="T14" fmla="*/ 69 w 234"/>
                <a:gd name="T15" fmla="*/ 125 h 230"/>
                <a:gd name="T16" fmla="*/ 64 w 234"/>
                <a:gd name="T17" fmla="*/ 125 h 230"/>
                <a:gd name="T18" fmla="*/ 51 w 234"/>
                <a:gd name="T19" fmla="*/ 187 h 230"/>
                <a:gd name="T20" fmla="*/ 49 w 234"/>
                <a:gd name="T21" fmla="*/ 196 h 230"/>
                <a:gd name="T22" fmla="*/ 46 w 234"/>
                <a:gd name="T23" fmla="*/ 212 h 230"/>
                <a:gd name="T24" fmla="*/ 29 w 234"/>
                <a:gd name="T25" fmla="*/ 212 h 230"/>
                <a:gd name="T26" fmla="*/ 4 w 234"/>
                <a:gd name="T27" fmla="*/ 212 h 230"/>
                <a:gd name="T28" fmla="*/ 0 w 234"/>
                <a:gd name="T29" fmla="*/ 230 h 230"/>
                <a:gd name="T30" fmla="*/ 68 w 234"/>
                <a:gd name="T31" fmla="*/ 230 h 230"/>
                <a:gd name="T32" fmla="*/ 70 w 234"/>
                <a:gd name="T33" fmla="*/ 222 h 230"/>
                <a:gd name="T34" fmla="*/ 86 w 234"/>
                <a:gd name="T35" fmla="*/ 143 h 230"/>
                <a:gd name="T36" fmla="*/ 108 w 234"/>
                <a:gd name="T37" fmla="*/ 143 h 230"/>
                <a:gd name="T38" fmla="*/ 151 w 234"/>
                <a:gd name="T39" fmla="*/ 141 h 230"/>
                <a:gd name="T40" fmla="*/ 184 w 234"/>
                <a:gd name="T41" fmla="*/ 133 h 230"/>
                <a:gd name="T42" fmla="*/ 208 w 234"/>
                <a:gd name="T43" fmla="*/ 116 h 230"/>
                <a:gd name="T44" fmla="*/ 227 w 234"/>
                <a:gd name="T45" fmla="*/ 86 h 230"/>
                <a:gd name="T46" fmla="*/ 234 w 234"/>
                <a:gd name="T47" fmla="*/ 49 h 230"/>
                <a:gd name="T48" fmla="*/ 224 w 234"/>
                <a:gd name="T49" fmla="*/ 1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230">
                  <a:moveTo>
                    <a:pt x="224" y="11"/>
                  </a:moveTo>
                  <a:cubicBezTo>
                    <a:pt x="222" y="7"/>
                    <a:pt x="219" y="3"/>
                    <a:pt x="216" y="0"/>
                  </a:cubicBezTo>
                  <a:cubicBezTo>
                    <a:pt x="216" y="3"/>
                    <a:pt x="216" y="6"/>
                    <a:pt x="216" y="9"/>
                  </a:cubicBezTo>
                  <a:cubicBezTo>
                    <a:pt x="216" y="25"/>
                    <a:pt x="213" y="40"/>
                    <a:pt x="207" y="55"/>
                  </a:cubicBezTo>
                  <a:cubicBezTo>
                    <a:pt x="201" y="70"/>
                    <a:pt x="193" y="82"/>
                    <a:pt x="184" y="91"/>
                  </a:cubicBezTo>
                  <a:cubicBezTo>
                    <a:pt x="175" y="101"/>
                    <a:pt x="165" y="108"/>
                    <a:pt x="154" y="113"/>
                  </a:cubicBezTo>
                  <a:cubicBezTo>
                    <a:pt x="143" y="117"/>
                    <a:pt x="131" y="121"/>
                    <a:pt x="115" y="123"/>
                  </a:cubicBezTo>
                  <a:cubicBezTo>
                    <a:pt x="105" y="124"/>
                    <a:pt x="92" y="125"/>
                    <a:pt x="69" y="125"/>
                  </a:cubicBezTo>
                  <a:cubicBezTo>
                    <a:pt x="64" y="125"/>
                    <a:pt x="64" y="125"/>
                    <a:pt x="64" y="125"/>
                  </a:cubicBezTo>
                  <a:cubicBezTo>
                    <a:pt x="51" y="187"/>
                    <a:pt x="51" y="187"/>
                    <a:pt x="51" y="187"/>
                  </a:cubicBezTo>
                  <a:cubicBezTo>
                    <a:pt x="49" y="196"/>
                    <a:pt x="49" y="196"/>
                    <a:pt x="49" y="196"/>
                  </a:cubicBezTo>
                  <a:cubicBezTo>
                    <a:pt x="46" y="212"/>
                    <a:pt x="46" y="212"/>
                    <a:pt x="46" y="212"/>
                  </a:cubicBezTo>
                  <a:cubicBezTo>
                    <a:pt x="29" y="212"/>
                    <a:pt x="29" y="212"/>
                    <a:pt x="29" y="212"/>
                  </a:cubicBezTo>
                  <a:cubicBezTo>
                    <a:pt x="4" y="212"/>
                    <a:pt x="4" y="212"/>
                    <a:pt x="4" y="212"/>
                  </a:cubicBezTo>
                  <a:cubicBezTo>
                    <a:pt x="0" y="230"/>
                    <a:pt x="0" y="230"/>
                    <a:pt x="0" y="230"/>
                  </a:cubicBezTo>
                  <a:cubicBezTo>
                    <a:pt x="68" y="230"/>
                    <a:pt x="68" y="230"/>
                    <a:pt x="68" y="230"/>
                  </a:cubicBezTo>
                  <a:cubicBezTo>
                    <a:pt x="70" y="222"/>
                    <a:pt x="70" y="222"/>
                    <a:pt x="70" y="222"/>
                  </a:cubicBezTo>
                  <a:cubicBezTo>
                    <a:pt x="86" y="143"/>
                    <a:pt x="86" y="143"/>
                    <a:pt x="86" y="143"/>
                  </a:cubicBezTo>
                  <a:cubicBezTo>
                    <a:pt x="108" y="143"/>
                    <a:pt x="108" y="143"/>
                    <a:pt x="108" y="143"/>
                  </a:cubicBezTo>
                  <a:cubicBezTo>
                    <a:pt x="129" y="143"/>
                    <a:pt x="142" y="143"/>
                    <a:pt x="151" y="141"/>
                  </a:cubicBezTo>
                  <a:cubicBezTo>
                    <a:pt x="164" y="140"/>
                    <a:pt x="175" y="137"/>
                    <a:pt x="184" y="133"/>
                  </a:cubicBezTo>
                  <a:cubicBezTo>
                    <a:pt x="193" y="129"/>
                    <a:pt x="201" y="123"/>
                    <a:pt x="208" y="116"/>
                  </a:cubicBezTo>
                  <a:cubicBezTo>
                    <a:pt x="216" y="108"/>
                    <a:pt x="222" y="98"/>
                    <a:pt x="227" y="86"/>
                  </a:cubicBezTo>
                  <a:cubicBezTo>
                    <a:pt x="232" y="74"/>
                    <a:pt x="234" y="61"/>
                    <a:pt x="234" y="49"/>
                  </a:cubicBezTo>
                  <a:cubicBezTo>
                    <a:pt x="234" y="35"/>
                    <a:pt x="231" y="22"/>
                    <a:pt x="224" y="1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5" name="Freeform 397"/>
            <p:cNvSpPr>
              <a:spLocks noEditPoints="1"/>
            </p:cNvSpPr>
            <p:nvPr/>
          </p:nvSpPr>
          <p:spPr bwMode="auto">
            <a:xfrm>
              <a:off x="9121776" y="5629276"/>
              <a:ext cx="209550" cy="223838"/>
            </a:xfrm>
            <a:custGeom>
              <a:avLst/>
              <a:gdLst>
                <a:gd name="T0" fmla="*/ 153 w 234"/>
                <a:gd name="T1" fmla="*/ 0 h 249"/>
                <a:gd name="T2" fmla="*/ 52 w 234"/>
                <a:gd name="T3" fmla="*/ 0 h 249"/>
                <a:gd name="T4" fmla="*/ 0 w 234"/>
                <a:gd name="T5" fmla="*/ 249 h 249"/>
                <a:gd name="T6" fmla="*/ 68 w 234"/>
                <a:gd name="T7" fmla="*/ 249 h 249"/>
                <a:gd name="T8" fmla="*/ 70 w 234"/>
                <a:gd name="T9" fmla="*/ 241 h 249"/>
                <a:gd name="T10" fmla="*/ 86 w 234"/>
                <a:gd name="T11" fmla="*/ 162 h 249"/>
                <a:gd name="T12" fmla="*/ 108 w 234"/>
                <a:gd name="T13" fmla="*/ 162 h 249"/>
                <a:gd name="T14" fmla="*/ 151 w 234"/>
                <a:gd name="T15" fmla="*/ 160 h 249"/>
                <a:gd name="T16" fmla="*/ 184 w 234"/>
                <a:gd name="T17" fmla="*/ 152 h 249"/>
                <a:gd name="T18" fmla="*/ 208 w 234"/>
                <a:gd name="T19" fmla="*/ 135 h 249"/>
                <a:gd name="T20" fmla="*/ 227 w 234"/>
                <a:gd name="T21" fmla="*/ 105 h 249"/>
                <a:gd name="T22" fmla="*/ 234 w 234"/>
                <a:gd name="T23" fmla="*/ 68 h 249"/>
                <a:gd name="T24" fmla="*/ 224 w 234"/>
                <a:gd name="T25" fmla="*/ 30 h 249"/>
                <a:gd name="T26" fmla="*/ 197 w 234"/>
                <a:gd name="T27" fmla="*/ 6 h 249"/>
                <a:gd name="T28" fmla="*/ 153 w 234"/>
                <a:gd name="T29" fmla="*/ 0 h 249"/>
                <a:gd name="T30" fmla="*/ 108 w 234"/>
                <a:gd name="T31" fmla="*/ 58 h 249"/>
                <a:gd name="T32" fmla="*/ 133 w 234"/>
                <a:gd name="T33" fmla="*/ 58 h 249"/>
                <a:gd name="T34" fmla="*/ 135 w 234"/>
                <a:gd name="T35" fmla="*/ 58 h 249"/>
                <a:gd name="T36" fmla="*/ 159 w 234"/>
                <a:gd name="T37" fmla="*/ 60 h 249"/>
                <a:gd name="T38" fmla="*/ 159 w 234"/>
                <a:gd name="T39" fmla="*/ 60 h 249"/>
                <a:gd name="T40" fmla="*/ 165 w 234"/>
                <a:gd name="T41" fmla="*/ 64 h 249"/>
                <a:gd name="T42" fmla="*/ 167 w 234"/>
                <a:gd name="T43" fmla="*/ 71 h 249"/>
                <a:gd name="T44" fmla="*/ 161 w 234"/>
                <a:gd name="T45" fmla="*/ 88 h 249"/>
                <a:gd name="T46" fmla="*/ 146 w 234"/>
                <a:gd name="T47" fmla="*/ 99 h 249"/>
                <a:gd name="T48" fmla="*/ 144 w 234"/>
                <a:gd name="T49" fmla="*/ 100 h 249"/>
                <a:gd name="T50" fmla="*/ 102 w 234"/>
                <a:gd name="T51" fmla="*/ 103 h 249"/>
                <a:gd name="T52" fmla="*/ 100 w 234"/>
                <a:gd name="T53" fmla="*/ 103 h 249"/>
                <a:gd name="T54" fmla="*/ 98 w 234"/>
                <a:gd name="T55" fmla="*/ 103 h 249"/>
                <a:gd name="T56" fmla="*/ 108 w 234"/>
                <a:gd name="T57" fmla="*/ 5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4" h="249">
                  <a:moveTo>
                    <a:pt x="153" y="0"/>
                  </a:moveTo>
                  <a:cubicBezTo>
                    <a:pt x="52" y="0"/>
                    <a:pt x="52" y="0"/>
                    <a:pt x="52" y="0"/>
                  </a:cubicBezTo>
                  <a:cubicBezTo>
                    <a:pt x="0" y="249"/>
                    <a:pt x="0" y="249"/>
                    <a:pt x="0" y="249"/>
                  </a:cubicBezTo>
                  <a:cubicBezTo>
                    <a:pt x="68" y="249"/>
                    <a:pt x="68" y="249"/>
                    <a:pt x="68" y="249"/>
                  </a:cubicBezTo>
                  <a:cubicBezTo>
                    <a:pt x="70" y="241"/>
                    <a:pt x="70" y="241"/>
                    <a:pt x="70" y="241"/>
                  </a:cubicBezTo>
                  <a:cubicBezTo>
                    <a:pt x="86" y="162"/>
                    <a:pt x="86" y="162"/>
                    <a:pt x="86" y="162"/>
                  </a:cubicBezTo>
                  <a:cubicBezTo>
                    <a:pt x="108" y="162"/>
                    <a:pt x="108" y="162"/>
                    <a:pt x="108" y="162"/>
                  </a:cubicBezTo>
                  <a:cubicBezTo>
                    <a:pt x="129" y="162"/>
                    <a:pt x="142" y="162"/>
                    <a:pt x="151" y="160"/>
                  </a:cubicBezTo>
                  <a:cubicBezTo>
                    <a:pt x="164" y="159"/>
                    <a:pt x="175" y="156"/>
                    <a:pt x="184" y="152"/>
                  </a:cubicBezTo>
                  <a:cubicBezTo>
                    <a:pt x="193" y="148"/>
                    <a:pt x="201" y="142"/>
                    <a:pt x="208" y="135"/>
                  </a:cubicBezTo>
                  <a:cubicBezTo>
                    <a:pt x="216" y="127"/>
                    <a:pt x="222" y="117"/>
                    <a:pt x="227" y="105"/>
                  </a:cubicBezTo>
                  <a:cubicBezTo>
                    <a:pt x="232" y="93"/>
                    <a:pt x="234" y="80"/>
                    <a:pt x="234" y="68"/>
                  </a:cubicBezTo>
                  <a:cubicBezTo>
                    <a:pt x="234" y="53"/>
                    <a:pt x="231" y="41"/>
                    <a:pt x="224" y="30"/>
                  </a:cubicBezTo>
                  <a:cubicBezTo>
                    <a:pt x="218" y="19"/>
                    <a:pt x="208" y="11"/>
                    <a:pt x="197" y="6"/>
                  </a:cubicBezTo>
                  <a:cubicBezTo>
                    <a:pt x="185" y="2"/>
                    <a:pt x="171" y="0"/>
                    <a:pt x="153" y="0"/>
                  </a:cubicBezTo>
                  <a:close/>
                  <a:moveTo>
                    <a:pt x="108" y="58"/>
                  </a:moveTo>
                  <a:cubicBezTo>
                    <a:pt x="133" y="58"/>
                    <a:pt x="133" y="58"/>
                    <a:pt x="133" y="58"/>
                  </a:cubicBezTo>
                  <a:cubicBezTo>
                    <a:pt x="134" y="58"/>
                    <a:pt x="135" y="58"/>
                    <a:pt x="135" y="58"/>
                  </a:cubicBezTo>
                  <a:cubicBezTo>
                    <a:pt x="147" y="58"/>
                    <a:pt x="156" y="59"/>
                    <a:pt x="159" y="60"/>
                  </a:cubicBezTo>
                  <a:cubicBezTo>
                    <a:pt x="159" y="60"/>
                    <a:pt x="159" y="60"/>
                    <a:pt x="159" y="60"/>
                  </a:cubicBezTo>
                  <a:cubicBezTo>
                    <a:pt x="162" y="61"/>
                    <a:pt x="163" y="62"/>
                    <a:pt x="165" y="64"/>
                  </a:cubicBezTo>
                  <a:cubicBezTo>
                    <a:pt x="166" y="65"/>
                    <a:pt x="167" y="67"/>
                    <a:pt x="167" y="71"/>
                  </a:cubicBezTo>
                  <a:cubicBezTo>
                    <a:pt x="166" y="78"/>
                    <a:pt x="165" y="83"/>
                    <a:pt x="161" y="88"/>
                  </a:cubicBezTo>
                  <a:cubicBezTo>
                    <a:pt x="158" y="93"/>
                    <a:pt x="153" y="97"/>
                    <a:pt x="146" y="99"/>
                  </a:cubicBezTo>
                  <a:cubicBezTo>
                    <a:pt x="146" y="100"/>
                    <a:pt x="145" y="100"/>
                    <a:pt x="144" y="100"/>
                  </a:cubicBezTo>
                  <a:cubicBezTo>
                    <a:pt x="137" y="102"/>
                    <a:pt x="122" y="103"/>
                    <a:pt x="102" y="103"/>
                  </a:cubicBezTo>
                  <a:cubicBezTo>
                    <a:pt x="101" y="103"/>
                    <a:pt x="101" y="103"/>
                    <a:pt x="100" y="103"/>
                  </a:cubicBezTo>
                  <a:cubicBezTo>
                    <a:pt x="98" y="103"/>
                    <a:pt x="98" y="103"/>
                    <a:pt x="98" y="103"/>
                  </a:cubicBezTo>
                  <a:lnTo>
                    <a:pt x="108" y="58"/>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6" name="Freeform 398"/>
            <p:cNvSpPr/>
            <p:nvPr/>
          </p:nvSpPr>
          <p:spPr bwMode="auto">
            <a:xfrm>
              <a:off x="8704263" y="5715001"/>
              <a:ext cx="36513" cy="22225"/>
            </a:xfrm>
            <a:custGeom>
              <a:avLst/>
              <a:gdLst>
                <a:gd name="T0" fmla="*/ 2 w 40"/>
                <a:gd name="T1" fmla="*/ 26 h 26"/>
                <a:gd name="T2" fmla="*/ 26 w 40"/>
                <a:gd name="T3" fmla="*/ 24 h 26"/>
                <a:gd name="T4" fmla="*/ 28 w 40"/>
                <a:gd name="T5" fmla="*/ 24 h 26"/>
                <a:gd name="T6" fmla="*/ 37 w 40"/>
                <a:gd name="T7" fmla="*/ 17 h 26"/>
                <a:gd name="T8" fmla="*/ 40 w 40"/>
                <a:gd name="T9" fmla="*/ 7 h 26"/>
                <a:gd name="T10" fmla="*/ 39 w 40"/>
                <a:gd name="T11" fmla="*/ 3 h 26"/>
                <a:gd name="T12" fmla="*/ 35 w 40"/>
                <a:gd name="T13" fmla="*/ 1 h 26"/>
                <a:gd name="T14" fmla="*/ 35 w 40"/>
                <a:gd name="T15" fmla="*/ 1 h 26"/>
                <a:gd name="T16" fmla="*/ 22 w 40"/>
                <a:gd name="T17" fmla="*/ 0 h 26"/>
                <a:gd name="T18" fmla="*/ 20 w 40"/>
                <a:gd name="T19" fmla="*/ 0 h 26"/>
                <a:gd name="T20" fmla="*/ 6 w 40"/>
                <a:gd name="T21" fmla="*/ 0 h 26"/>
                <a:gd name="T22" fmla="*/ 0 w 40"/>
                <a:gd name="T23" fmla="*/ 26 h 26"/>
                <a:gd name="T24" fmla="*/ 1 w 40"/>
                <a:gd name="T25" fmla="*/ 26 h 26"/>
                <a:gd name="T26" fmla="*/ 2 w 40"/>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6">
                  <a:moveTo>
                    <a:pt x="2" y="26"/>
                  </a:moveTo>
                  <a:cubicBezTo>
                    <a:pt x="14" y="26"/>
                    <a:pt x="22" y="25"/>
                    <a:pt x="26" y="24"/>
                  </a:cubicBezTo>
                  <a:cubicBezTo>
                    <a:pt x="27" y="24"/>
                    <a:pt x="28" y="24"/>
                    <a:pt x="28" y="24"/>
                  </a:cubicBezTo>
                  <a:cubicBezTo>
                    <a:pt x="32" y="22"/>
                    <a:pt x="34" y="20"/>
                    <a:pt x="37" y="17"/>
                  </a:cubicBezTo>
                  <a:cubicBezTo>
                    <a:pt x="39" y="14"/>
                    <a:pt x="40" y="11"/>
                    <a:pt x="40" y="7"/>
                  </a:cubicBezTo>
                  <a:cubicBezTo>
                    <a:pt x="40" y="5"/>
                    <a:pt x="39" y="4"/>
                    <a:pt x="39" y="3"/>
                  </a:cubicBezTo>
                  <a:cubicBezTo>
                    <a:pt x="38" y="2"/>
                    <a:pt x="37" y="1"/>
                    <a:pt x="35" y="1"/>
                  </a:cubicBezTo>
                  <a:cubicBezTo>
                    <a:pt x="35" y="1"/>
                    <a:pt x="35" y="1"/>
                    <a:pt x="35" y="1"/>
                  </a:cubicBezTo>
                  <a:cubicBezTo>
                    <a:pt x="33" y="0"/>
                    <a:pt x="28" y="0"/>
                    <a:pt x="22" y="0"/>
                  </a:cubicBezTo>
                  <a:cubicBezTo>
                    <a:pt x="21" y="0"/>
                    <a:pt x="21" y="0"/>
                    <a:pt x="20" y="0"/>
                  </a:cubicBezTo>
                  <a:cubicBezTo>
                    <a:pt x="6" y="0"/>
                    <a:pt x="6" y="0"/>
                    <a:pt x="6" y="0"/>
                  </a:cubicBezTo>
                  <a:cubicBezTo>
                    <a:pt x="0" y="26"/>
                    <a:pt x="0" y="26"/>
                    <a:pt x="0" y="26"/>
                  </a:cubicBezTo>
                  <a:cubicBezTo>
                    <a:pt x="1" y="26"/>
                    <a:pt x="1" y="26"/>
                    <a:pt x="1" y="26"/>
                  </a:cubicBezTo>
                  <a:cubicBezTo>
                    <a:pt x="1" y="26"/>
                    <a:pt x="2" y="26"/>
                    <a:pt x="2" y="26"/>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7" name="Freeform 399"/>
            <p:cNvSpPr>
              <a:spLocks noEditPoints="1"/>
            </p:cNvSpPr>
            <p:nvPr/>
          </p:nvSpPr>
          <p:spPr bwMode="auto">
            <a:xfrm>
              <a:off x="8594726" y="5629276"/>
              <a:ext cx="258763"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95 w 288"/>
                <a:gd name="T11" fmla="*/ 61 h 288"/>
                <a:gd name="T12" fmla="*/ 154 w 288"/>
                <a:gd name="T13" fmla="*/ 61 h 288"/>
                <a:gd name="T14" fmla="*/ 179 w 288"/>
                <a:gd name="T15" fmla="*/ 65 h 288"/>
                <a:gd name="T16" fmla="*/ 195 w 288"/>
                <a:gd name="T17" fmla="*/ 78 h 288"/>
                <a:gd name="T18" fmla="*/ 201 w 288"/>
                <a:gd name="T19" fmla="*/ 100 h 288"/>
                <a:gd name="T20" fmla="*/ 197 w 288"/>
                <a:gd name="T21" fmla="*/ 122 h 288"/>
                <a:gd name="T22" fmla="*/ 186 w 288"/>
                <a:gd name="T23" fmla="*/ 139 h 288"/>
                <a:gd name="T24" fmla="*/ 172 w 288"/>
                <a:gd name="T25" fmla="*/ 149 h 288"/>
                <a:gd name="T26" fmla="*/ 153 w 288"/>
                <a:gd name="T27" fmla="*/ 154 h 288"/>
                <a:gd name="T28" fmla="*/ 128 w 288"/>
                <a:gd name="T29" fmla="*/ 155 h 288"/>
                <a:gd name="T30" fmla="*/ 115 w 288"/>
                <a:gd name="T31" fmla="*/ 155 h 288"/>
                <a:gd name="T32" fmla="*/ 105 w 288"/>
                <a:gd name="T33" fmla="*/ 201 h 288"/>
                <a:gd name="T34" fmla="*/ 104 w 288"/>
                <a:gd name="T35" fmla="*/ 206 h 288"/>
                <a:gd name="T36" fmla="*/ 65 w 288"/>
                <a:gd name="T37" fmla="*/ 206 h 288"/>
                <a:gd name="T38" fmla="*/ 95 w 288"/>
                <a:gd name="T39" fmla="*/ 61 h 288"/>
                <a:gd name="T40" fmla="*/ 219 w 288"/>
                <a:gd name="T41" fmla="*/ 145 h 288"/>
                <a:gd name="T42" fmla="*/ 208 w 288"/>
                <a:gd name="T43" fmla="*/ 162 h 288"/>
                <a:gd name="T44" fmla="*/ 194 w 288"/>
                <a:gd name="T45" fmla="*/ 172 h 288"/>
                <a:gd name="T46" fmla="*/ 175 w 288"/>
                <a:gd name="T47" fmla="*/ 177 h 288"/>
                <a:gd name="T48" fmla="*/ 150 w 288"/>
                <a:gd name="T49" fmla="*/ 178 h 288"/>
                <a:gd name="T50" fmla="*/ 138 w 288"/>
                <a:gd name="T51" fmla="*/ 178 h 288"/>
                <a:gd name="T52" fmla="*/ 128 w 288"/>
                <a:gd name="T53" fmla="*/ 224 h 288"/>
                <a:gd name="T54" fmla="*/ 127 w 288"/>
                <a:gd name="T55" fmla="*/ 228 h 288"/>
                <a:gd name="T56" fmla="*/ 87 w 288"/>
                <a:gd name="T57" fmla="*/ 228 h 288"/>
                <a:gd name="T58" fmla="*/ 90 w 288"/>
                <a:gd name="T59" fmla="*/ 218 h 288"/>
                <a:gd name="T60" fmla="*/ 104 w 288"/>
                <a:gd name="T61" fmla="*/ 218 h 288"/>
                <a:gd name="T62" fmla="*/ 114 w 288"/>
                <a:gd name="T63" fmla="*/ 218 h 288"/>
                <a:gd name="T64" fmla="*/ 116 w 288"/>
                <a:gd name="T65" fmla="*/ 208 h 288"/>
                <a:gd name="T66" fmla="*/ 117 w 288"/>
                <a:gd name="T67" fmla="*/ 204 h 288"/>
                <a:gd name="T68" fmla="*/ 125 w 288"/>
                <a:gd name="T69" fmla="*/ 167 h 288"/>
                <a:gd name="T70" fmla="*/ 128 w 288"/>
                <a:gd name="T71" fmla="*/ 167 h 288"/>
                <a:gd name="T72" fmla="*/ 154 w 288"/>
                <a:gd name="T73" fmla="*/ 166 h 288"/>
                <a:gd name="T74" fmla="*/ 177 w 288"/>
                <a:gd name="T75" fmla="*/ 160 h 288"/>
                <a:gd name="T76" fmla="*/ 194 w 288"/>
                <a:gd name="T77" fmla="*/ 148 h 288"/>
                <a:gd name="T78" fmla="*/ 208 w 288"/>
                <a:gd name="T79" fmla="*/ 127 h 288"/>
                <a:gd name="T80" fmla="*/ 213 w 288"/>
                <a:gd name="T81" fmla="*/ 100 h 288"/>
                <a:gd name="T82" fmla="*/ 213 w 288"/>
                <a:gd name="T83" fmla="*/ 95 h 288"/>
                <a:gd name="T84" fmla="*/ 218 w 288"/>
                <a:gd name="T85" fmla="*/ 101 h 288"/>
                <a:gd name="T86" fmla="*/ 224 w 288"/>
                <a:gd name="T87" fmla="*/ 123 h 288"/>
                <a:gd name="T88" fmla="*/ 219 w 288"/>
                <a:gd name="T89" fmla="*/ 14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95" y="61"/>
                  </a:moveTo>
                  <a:cubicBezTo>
                    <a:pt x="154" y="61"/>
                    <a:pt x="154" y="61"/>
                    <a:pt x="154" y="61"/>
                  </a:cubicBezTo>
                  <a:cubicBezTo>
                    <a:pt x="164" y="61"/>
                    <a:pt x="172" y="62"/>
                    <a:pt x="179" y="65"/>
                  </a:cubicBezTo>
                  <a:cubicBezTo>
                    <a:pt x="186" y="67"/>
                    <a:pt x="191" y="72"/>
                    <a:pt x="195" y="78"/>
                  </a:cubicBezTo>
                  <a:cubicBezTo>
                    <a:pt x="199" y="85"/>
                    <a:pt x="201" y="92"/>
                    <a:pt x="201" y="100"/>
                  </a:cubicBezTo>
                  <a:cubicBezTo>
                    <a:pt x="201" y="108"/>
                    <a:pt x="200" y="115"/>
                    <a:pt x="197" y="122"/>
                  </a:cubicBezTo>
                  <a:cubicBezTo>
                    <a:pt x="194" y="129"/>
                    <a:pt x="190" y="135"/>
                    <a:pt x="186" y="139"/>
                  </a:cubicBezTo>
                  <a:cubicBezTo>
                    <a:pt x="182" y="144"/>
                    <a:pt x="177" y="147"/>
                    <a:pt x="172" y="149"/>
                  </a:cubicBezTo>
                  <a:cubicBezTo>
                    <a:pt x="167" y="152"/>
                    <a:pt x="160" y="153"/>
                    <a:pt x="153" y="154"/>
                  </a:cubicBezTo>
                  <a:cubicBezTo>
                    <a:pt x="148" y="155"/>
                    <a:pt x="140" y="155"/>
                    <a:pt x="128" y="155"/>
                  </a:cubicBezTo>
                  <a:cubicBezTo>
                    <a:pt x="115" y="155"/>
                    <a:pt x="115" y="155"/>
                    <a:pt x="115" y="155"/>
                  </a:cubicBezTo>
                  <a:cubicBezTo>
                    <a:pt x="105" y="201"/>
                    <a:pt x="105" y="201"/>
                    <a:pt x="105" y="201"/>
                  </a:cubicBezTo>
                  <a:cubicBezTo>
                    <a:pt x="104" y="206"/>
                    <a:pt x="104" y="206"/>
                    <a:pt x="104" y="206"/>
                  </a:cubicBezTo>
                  <a:cubicBezTo>
                    <a:pt x="65" y="206"/>
                    <a:pt x="65" y="206"/>
                    <a:pt x="65" y="206"/>
                  </a:cubicBezTo>
                  <a:lnTo>
                    <a:pt x="95" y="61"/>
                  </a:lnTo>
                  <a:close/>
                  <a:moveTo>
                    <a:pt x="219" y="145"/>
                  </a:moveTo>
                  <a:cubicBezTo>
                    <a:pt x="216" y="152"/>
                    <a:pt x="213" y="157"/>
                    <a:pt x="208" y="162"/>
                  </a:cubicBezTo>
                  <a:cubicBezTo>
                    <a:pt x="204" y="166"/>
                    <a:pt x="200" y="170"/>
                    <a:pt x="194" y="172"/>
                  </a:cubicBezTo>
                  <a:cubicBezTo>
                    <a:pt x="189" y="174"/>
                    <a:pt x="183" y="176"/>
                    <a:pt x="175" y="177"/>
                  </a:cubicBezTo>
                  <a:cubicBezTo>
                    <a:pt x="170" y="177"/>
                    <a:pt x="162" y="178"/>
                    <a:pt x="150" y="178"/>
                  </a:cubicBezTo>
                  <a:cubicBezTo>
                    <a:pt x="138" y="178"/>
                    <a:pt x="138" y="178"/>
                    <a:pt x="138" y="178"/>
                  </a:cubicBezTo>
                  <a:cubicBezTo>
                    <a:pt x="128" y="224"/>
                    <a:pt x="128" y="224"/>
                    <a:pt x="128" y="224"/>
                  </a:cubicBezTo>
                  <a:cubicBezTo>
                    <a:pt x="127" y="228"/>
                    <a:pt x="127" y="228"/>
                    <a:pt x="127" y="228"/>
                  </a:cubicBezTo>
                  <a:cubicBezTo>
                    <a:pt x="87" y="228"/>
                    <a:pt x="87" y="228"/>
                    <a:pt x="87" y="228"/>
                  </a:cubicBezTo>
                  <a:cubicBezTo>
                    <a:pt x="90" y="218"/>
                    <a:pt x="90" y="218"/>
                    <a:pt x="90" y="218"/>
                  </a:cubicBezTo>
                  <a:cubicBezTo>
                    <a:pt x="104" y="218"/>
                    <a:pt x="104" y="218"/>
                    <a:pt x="104" y="218"/>
                  </a:cubicBezTo>
                  <a:cubicBezTo>
                    <a:pt x="114" y="218"/>
                    <a:pt x="114" y="218"/>
                    <a:pt x="114" y="218"/>
                  </a:cubicBezTo>
                  <a:cubicBezTo>
                    <a:pt x="116" y="208"/>
                    <a:pt x="116" y="208"/>
                    <a:pt x="116" y="208"/>
                  </a:cubicBezTo>
                  <a:cubicBezTo>
                    <a:pt x="117" y="204"/>
                    <a:pt x="117" y="204"/>
                    <a:pt x="117" y="204"/>
                  </a:cubicBezTo>
                  <a:cubicBezTo>
                    <a:pt x="125" y="167"/>
                    <a:pt x="125" y="167"/>
                    <a:pt x="125" y="167"/>
                  </a:cubicBezTo>
                  <a:cubicBezTo>
                    <a:pt x="128" y="167"/>
                    <a:pt x="128" y="167"/>
                    <a:pt x="128" y="167"/>
                  </a:cubicBezTo>
                  <a:cubicBezTo>
                    <a:pt x="141" y="167"/>
                    <a:pt x="149" y="167"/>
                    <a:pt x="154" y="166"/>
                  </a:cubicBezTo>
                  <a:cubicBezTo>
                    <a:pt x="164" y="165"/>
                    <a:pt x="171" y="163"/>
                    <a:pt x="177" y="160"/>
                  </a:cubicBezTo>
                  <a:cubicBezTo>
                    <a:pt x="183" y="157"/>
                    <a:pt x="189" y="153"/>
                    <a:pt x="194" y="148"/>
                  </a:cubicBezTo>
                  <a:cubicBezTo>
                    <a:pt x="200" y="142"/>
                    <a:pt x="204" y="135"/>
                    <a:pt x="208" y="127"/>
                  </a:cubicBezTo>
                  <a:cubicBezTo>
                    <a:pt x="211" y="118"/>
                    <a:pt x="213" y="109"/>
                    <a:pt x="213" y="100"/>
                  </a:cubicBezTo>
                  <a:cubicBezTo>
                    <a:pt x="213" y="98"/>
                    <a:pt x="213" y="97"/>
                    <a:pt x="213" y="95"/>
                  </a:cubicBezTo>
                  <a:cubicBezTo>
                    <a:pt x="215" y="97"/>
                    <a:pt x="216" y="99"/>
                    <a:pt x="218" y="101"/>
                  </a:cubicBezTo>
                  <a:cubicBezTo>
                    <a:pt x="222" y="107"/>
                    <a:pt x="224" y="115"/>
                    <a:pt x="224" y="123"/>
                  </a:cubicBezTo>
                  <a:cubicBezTo>
                    <a:pt x="224" y="130"/>
                    <a:pt x="222" y="138"/>
                    <a:pt x="219" y="14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8" name="Freeform 400"/>
            <p:cNvSpPr/>
            <p:nvPr/>
          </p:nvSpPr>
          <p:spPr bwMode="auto">
            <a:xfrm>
              <a:off x="9693276" y="5638801"/>
              <a:ext cx="74613" cy="96838"/>
            </a:xfrm>
            <a:custGeom>
              <a:avLst/>
              <a:gdLst>
                <a:gd name="T0" fmla="*/ 82 w 82"/>
                <a:gd name="T1" fmla="*/ 69 h 107"/>
                <a:gd name="T2" fmla="*/ 35 w 82"/>
                <a:gd name="T3" fmla="*/ 0 h 107"/>
                <a:gd name="T4" fmla="*/ 8 w 82"/>
                <a:gd name="T5" fmla="*/ 12 h 107"/>
                <a:gd name="T6" fmla="*/ 0 w 82"/>
                <a:gd name="T7" fmla="*/ 40 h 107"/>
                <a:gd name="T8" fmla="*/ 47 w 82"/>
                <a:gd name="T9" fmla="*/ 107 h 107"/>
                <a:gd name="T10" fmla="*/ 73 w 82"/>
                <a:gd name="T11" fmla="*/ 97 h 107"/>
                <a:gd name="T12" fmla="*/ 82 w 82"/>
                <a:gd name="T13" fmla="*/ 69 h 107"/>
              </a:gdLst>
              <a:ahLst/>
              <a:cxnLst>
                <a:cxn ang="0">
                  <a:pos x="T0" y="T1"/>
                </a:cxn>
                <a:cxn ang="0">
                  <a:pos x="T2" y="T3"/>
                </a:cxn>
                <a:cxn ang="0">
                  <a:pos x="T4" y="T5"/>
                </a:cxn>
                <a:cxn ang="0">
                  <a:pos x="T6" y="T7"/>
                </a:cxn>
                <a:cxn ang="0">
                  <a:pos x="T8" y="T9"/>
                </a:cxn>
                <a:cxn ang="0">
                  <a:pos x="T10" y="T11"/>
                </a:cxn>
                <a:cxn ang="0">
                  <a:pos x="T12" y="T13"/>
                </a:cxn>
              </a:cxnLst>
              <a:rect l="0" t="0" r="r" b="b"/>
              <a:pathLst>
                <a:path w="82" h="107">
                  <a:moveTo>
                    <a:pt x="82" y="69"/>
                  </a:moveTo>
                  <a:cubicBezTo>
                    <a:pt x="82" y="42"/>
                    <a:pt x="66" y="0"/>
                    <a:pt x="35" y="0"/>
                  </a:cubicBezTo>
                  <a:cubicBezTo>
                    <a:pt x="25" y="0"/>
                    <a:pt x="15" y="5"/>
                    <a:pt x="8" y="12"/>
                  </a:cubicBezTo>
                  <a:cubicBezTo>
                    <a:pt x="2" y="20"/>
                    <a:pt x="0" y="30"/>
                    <a:pt x="0" y="40"/>
                  </a:cubicBezTo>
                  <a:cubicBezTo>
                    <a:pt x="0" y="66"/>
                    <a:pt x="15" y="107"/>
                    <a:pt x="47" y="107"/>
                  </a:cubicBezTo>
                  <a:cubicBezTo>
                    <a:pt x="57" y="107"/>
                    <a:pt x="67" y="103"/>
                    <a:pt x="73" y="97"/>
                  </a:cubicBezTo>
                  <a:cubicBezTo>
                    <a:pt x="82" y="88"/>
                    <a:pt x="82" y="76"/>
                    <a:pt x="82" y="6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09" name="Freeform 401"/>
            <p:cNvSpPr/>
            <p:nvPr/>
          </p:nvSpPr>
          <p:spPr bwMode="auto">
            <a:xfrm>
              <a:off x="9737726" y="5635626"/>
              <a:ext cx="153988" cy="252413"/>
            </a:xfrm>
            <a:custGeom>
              <a:avLst/>
              <a:gdLst>
                <a:gd name="T0" fmla="*/ 73 w 171"/>
                <a:gd name="T1" fmla="*/ 0 h 281"/>
                <a:gd name="T2" fmla="*/ 64 w 171"/>
                <a:gd name="T3" fmla="*/ 5 h 281"/>
                <a:gd name="T4" fmla="*/ 41 w 171"/>
                <a:gd name="T5" fmla="*/ 5 h 281"/>
                <a:gd name="T6" fmla="*/ 68 w 171"/>
                <a:gd name="T7" fmla="*/ 56 h 281"/>
                <a:gd name="T8" fmla="*/ 36 w 171"/>
                <a:gd name="T9" fmla="*/ 110 h 281"/>
                <a:gd name="T10" fmla="*/ 25 w 171"/>
                <a:gd name="T11" fmla="*/ 128 h 281"/>
                <a:gd name="T12" fmla="*/ 35 w 171"/>
                <a:gd name="T13" fmla="*/ 144 h 281"/>
                <a:gd name="T14" fmla="*/ 49 w 171"/>
                <a:gd name="T15" fmla="*/ 155 h 281"/>
                <a:gd name="T16" fmla="*/ 81 w 171"/>
                <a:gd name="T17" fmla="*/ 208 h 281"/>
                <a:gd name="T18" fmla="*/ 0 w 171"/>
                <a:gd name="T19" fmla="*/ 278 h 281"/>
                <a:gd name="T20" fmla="*/ 27 w 171"/>
                <a:gd name="T21" fmla="*/ 281 h 281"/>
                <a:gd name="T22" fmla="*/ 171 w 171"/>
                <a:gd name="T23" fmla="*/ 137 h 281"/>
                <a:gd name="T24" fmla="*/ 73 w 171"/>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281">
                  <a:moveTo>
                    <a:pt x="73" y="0"/>
                  </a:moveTo>
                  <a:cubicBezTo>
                    <a:pt x="64" y="5"/>
                    <a:pt x="64" y="5"/>
                    <a:pt x="64" y="5"/>
                  </a:cubicBezTo>
                  <a:cubicBezTo>
                    <a:pt x="41" y="5"/>
                    <a:pt x="41" y="5"/>
                    <a:pt x="41" y="5"/>
                  </a:cubicBezTo>
                  <a:cubicBezTo>
                    <a:pt x="50" y="12"/>
                    <a:pt x="68" y="27"/>
                    <a:pt x="68" y="56"/>
                  </a:cubicBezTo>
                  <a:cubicBezTo>
                    <a:pt x="68" y="84"/>
                    <a:pt x="52" y="97"/>
                    <a:pt x="36" y="110"/>
                  </a:cubicBezTo>
                  <a:cubicBezTo>
                    <a:pt x="31" y="114"/>
                    <a:pt x="25" y="120"/>
                    <a:pt x="25" y="128"/>
                  </a:cubicBezTo>
                  <a:cubicBezTo>
                    <a:pt x="25" y="136"/>
                    <a:pt x="31" y="141"/>
                    <a:pt x="35" y="144"/>
                  </a:cubicBezTo>
                  <a:cubicBezTo>
                    <a:pt x="49" y="155"/>
                    <a:pt x="49" y="155"/>
                    <a:pt x="49" y="155"/>
                  </a:cubicBezTo>
                  <a:cubicBezTo>
                    <a:pt x="65" y="169"/>
                    <a:pt x="81" y="182"/>
                    <a:pt x="81" y="208"/>
                  </a:cubicBezTo>
                  <a:cubicBezTo>
                    <a:pt x="81" y="240"/>
                    <a:pt x="53" y="272"/>
                    <a:pt x="0" y="278"/>
                  </a:cubicBezTo>
                  <a:cubicBezTo>
                    <a:pt x="9" y="280"/>
                    <a:pt x="18" y="281"/>
                    <a:pt x="27" y="281"/>
                  </a:cubicBezTo>
                  <a:cubicBezTo>
                    <a:pt x="106" y="281"/>
                    <a:pt x="171" y="216"/>
                    <a:pt x="171" y="137"/>
                  </a:cubicBezTo>
                  <a:cubicBezTo>
                    <a:pt x="171" y="73"/>
                    <a:pt x="130" y="19"/>
                    <a:pt x="73" y="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0" name="Freeform 402"/>
            <p:cNvSpPr/>
            <p:nvPr/>
          </p:nvSpPr>
          <p:spPr bwMode="auto">
            <a:xfrm>
              <a:off x="9677401" y="5789614"/>
              <a:ext cx="109538" cy="82550"/>
            </a:xfrm>
            <a:custGeom>
              <a:avLst/>
              <a:gdLst>
                <a:gd name="T0" fmla="*/ 81 w 122"/>
                <a:gd name="T1" fmla="*/ 1 h 91"/>
                <a:gd name="T2" fmla="*/ 72 w 122"/>
                <a:gd name="T3" fmla="*/ 0 h 91"/>
                <a:gd name="T4" fmla="*/ 33 w 122"/>
                <a:gd name="T5" fmla="*/ 6 h 91"/>
                <a:gd name="T6" fmla="*/ 0 w 122"/>
                <a:gd name="T7" fmla="*/ 45 h 91"/>
                <a:gd name="T8" fmla="*/ 67 w 122"/>
                <a:gd name="T9" fmla="*/ 91 h 91"/>
                <a:gd name="T10" fmla="*/ 122 w 122"/>
                <a:gd name="T11" fmla="*/ 51 h 91"/>
                <a:gd name="T12" fmla="*/ 81 w 122"/>
                <a:gd name="T13" fmla="*/ 1 h 91"/>
              </a:gdLst>
              <a:ahLst/>
              <a:cxnLst>
                <a:cxn ang="0">
                  <a:pos x="T0" y="T1"/>
                </a:cxn>
                <a:cxn ang="0">
                  <a:pos x="T2" y="T3"/>
                </a:cxn>
                <a:cxn ang="0">
                  <a:pos x="T4" y="T5"/>
                </a:cxn>
                <a:cxn ang="0">
                  <a:pos x="T6" y="T7"/>
                </a:cxn>
                <a:cxn ang="0">
                  <a:pos x="T8" y="T9"/>
                </a:cxn>
                <a:cxn ang="0">
                  <a:pos x="T10" y="T11"/>
                </a:cxn>
                <a:cxn ang="0">
                  <a:pos x="T12" y="T13"/>
                </a:cxn>
              </a:cxnLst>
              <a:rect l="0" t="0" r="r" b="b"/>
              <a:pathLst>
                <a:path w="122" h="91">
                  <a:moveTo>
                    <a:pt x="81" y="1"/>
                  </a:moveTo>
                  <a:cubicBezTo>
                    <a:pt x="78" y="0"/>
                    <a:pt x="76" y="0"/>
                    <a:pt x="72" y="0"/>
                  </a:cubicBezTo>
                  <a:cubicBezTo>
                    <a:pt x="69" y="0"/>
                    <a:pt x="49" y="1"/>
                    <a:pt x="33" y="6"/>
                  </a:cubicBezTo>
                  <a:cubicBezTo>
                    <a:pt x="24" y="9"/>
                    <a:pt x="0" y="18"/>
                    <a:pt x="0" y="45"/>
                  </a:cubicBezTo>
                  <a:cubicBezTo>
                    <a:pt x="0" y="72"/>
                    <a:pt x="26" y="91"/>
                    <a:pt x="67" y="91"/>
                  </a:cubicBezTo>
                  <a:cubicBezTo>
                    <a:pt x="103" y="91"/>
                    <a:pt x="122" y="74"/>
                    <a:pt x="122" y="51"/>
                  </a:cubicBezTo>
                  <a:cubicBezTo>
                    <a:pt x="122" y="31"/>
                    <a:pt x="110" y="21"/>
                    <a:pt x="81" y="1"/>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1" name="Freeform 403"/>
            <p:cNvSpPr/>
            <p:nvPr/>
          </p:nvSpPr>
          <p:spPr bwMode="auto">
            <a:xfrm>
              <a:off x="9631363" y="5665789"/>
              <a:ext cx="106363" cy="158750"/>
            </a:xfrm>
            <a:custGeom>
              <a:avLst/>
              <a:gdLst>
                <a:gd name="T0" fmla="*/ 46 w 118"/>
                <a:gd name="T1" fmla="*/ 145 h 176"/>
                <a:gd name="T2" fmla="*/ 118 w 118"/>
                <a:gd name="T3" fmla="*/ 128 h 176"/>
                <a:gd name="T4" fmla="*/ 107 w 118"/>
                <a:gd name="T5" fmla="*/ 102 h 176"/>
                <a:gd name="T6" fmla="*/ 111 w 118"/>
                <a:gd name="T7" fmla="*/ 87 h 176"/>
                <a:gd name="T8" fmla="*/ 99 w 118"/>
                <a:gd name="T9" fmla="*/ 88 h 176"/>
                <a:gd name="T10" fmla="*/ 36 w 118"/>
                <a:gd name="T11" fmla="*/ 29 h 176"/>
                <a:gd name="T12" fmla="*/ 43 w 118"/>
                <a:gd name="T13" fmla="*/ 0 h 176"/>
                <a:gd name="T14" fmla="*/ 0 w 118"/>
                <a:gd name="T15" fmla="*/ 103 h 176"/>
                <a:gd name="T16" fmla="*/ 20 w 118"/>
                <a:gd name="T17" fmla="*/ 176 h 176"/>
                <a:gd name="T18" fmla="*/ 46 w 118"/>
                <a:gd name="T19"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76">
                  <a:moveTo>
                    <a:pt x="46" y="145"/>
                  </a:moveTo>
                  <a:cubicBezTo>
                    <a:pt x="70" y="131"/>
                    <a:pt x="101" y="129"/>
                    <a:pt x="118" y="128"/>
                  </a:cubicBezTo>
                  <a:cubicBezTo>
                    <a:pt x="113" y="121"/>
                    <a:pt x="107" y="114"/>
                    <a:pt x="107" y="102"/>
                  </a:cubicBezTo>
                  <a:cubicBezTo>
                    <a:pt x="107" y="96"/>
                    <a:pt x="109" y="92"/>
                    <a:pt x="111" y="87"/>
                  </a:cubicBezTo>
                  <a:cubicBezTo>
                    <a:pt x="107" y="88"/>
                    <a:pt x="102" y="88"/>
                    <a:pt x="99" y="88"/>
                  </a:cubicBezTo>
                  <a:cubicBezTo>
                    <a:pt x="59" y="88"/>
                    <a:pt x="36" y="58"/>
                    <a:pt x="36" y="29"/>
                  </a:cubicBezTo>
                  <a:cubicBezTo>
                    <a:pt x="36" y="19"/>
                    <a:pt x="38" y="9"/>
                    <a:pt x="43" y="0"/>
                  </a:cubicBezTo>
                  <a:cubicBezTo>
                    <a:pt x="16" y="26"/>
                    <a:pt x="0" y="62"/>
                    <a:pt x="0" y="103"/>
                  </a:cubicBezTo>
                  <a:cubicBezTo>
                    <a:pt x="0" y="129"/>
                    <a:pt x="7" y="154"/>
                    <a:pt x="20" y="176"/>
                  </a:cubicBezTo>
                  <a:cubicBezTo>
                    <a:pt x="24" y="165"/>
                    <a:pt x="31" y="154"/>
                    <a:pt x="46" y="14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2" name="Freeform 404"/>
            <p:cNvSpPr>
              <a:spLocks noEditPoints="1"/>
            </p:cNvSpPr>
            <p:nvPr/>
          </p:nvSpPr>
          <p:spPr bwMode="auto">
            <a:xfrm>
              <a:off x="4965701" y="3556001"/>
              <a:ext cx="258763"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34 w 288"/>
                <a:gd name="T11" fmla="*/ 244 h 288"/>
                <a:gd name="T12" fmla="*/ 107 w 288"/>
                <a:gd name="T13" fmla="*/ 174 h 288"/>
                <a:gd name="T14" fmla="*/ 136 w 288"/>
                <a:gd name="T15" fmla="*/ 174 h 288"/>
                <a:gd name="T16" fmla="*/ 150 w 288"/>
                <a:gd name="T17" fmla="*/ 132 h 288"/>
                <a:gd name="T18" fmla="*/ 90 w 288"/>
                <a:gd name="T19" fmla="*/ 133 h 288"/>
                <a:gd name="T20" fmla="*/ 90 w 288"/>
                <a:gd name="T21" fmla="*/ 132 h 288"/>
                <a:gd name="T22" fmla="*/ 90 w 288"/>
                <a:gd name="T23" fmla="*/ 132 h 288"/>
                <a:gd name="T24" fmla="*/ 90 w 288"/>
                <a:gd name="T25" fmla="*/ 132 h 288"/>
                <a:gd name="T26" fmla="*/ 121 w 288"/>
                <a:gd name="T27" fmla="*/ 44 h 288"/>
                <a:gd name="T28" fmla="*/ 155 w 288"/>
                <a:gd name="T29" fmla="*/ 44 h 288"/>
                <a:gd name="T30" fmla="*/ 133 w 288"/>
                <a:gd name="T31" fmla="*/ 109 h 288"/>
                <a:gd name="T32" fmla="*/ 193 w 288"/>
                <a:gd name="T33" fmla="*/ 109 h 288"/>
                <a:gd name="T34" fmla="*/ 193 w 288"/>
                <a:gd name="T35" fmla="*/ 109 h 288"/>
                <a:gd name="T36" fmla="*/ 193 w 288"/>
                <a:gd name="T37" fmla="*/ 109 h 288"/>
                <a:gd name="T38" fmla="*/ 193 w 288"/>
                <a:gd name="T39" fmla="*/ 109 h 288"/>
                <a:gd name="T40" fmla="*/ 170 w 288"/>
                <a:gd name="T41" fmla="*/ 174 h 288"/>
                <a:gd name="T42" fmla="*/ 200 w 288"/>
                <a:gd name="T43" fmla="*/ 174 h 288"/>
                <a:gd name="T44" fmla="*/ 134 w 288"/>
                <a:gd name="T45"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34" y="244"/>
                  </a:moveTo>
                  <a:cubicBezTo>
                    <a:pt x="107" y="174"/>
                    <a:pt x="107" y="174"/>
                    <a:pt x="107" y="174"/>
                  </a:cubicBezTo>
                  <a:cubicBezTo>
                    <a:pt x="136" y="174"/>
                    <a:pt x="136" y="174"/>
                    <a:pt x="136" y="174"/>
                  </a:cubicBezTo>
                  <a:cubicBezTo>
                    <a:pt x="142" y="153"/>
                    <a:pt x="150" y="133"/>
                    <a:pt x="150" y="132"/>
                  </a:cubicBezTo>
                  <a:cubicBezTo>
                    <a:pt x="90" y="133"/>
                    <a:pt x="90" y="133"/>
                    <a:pt x="90" y="133"/>
                  </a:cubicBezTo>
                  <a:cubicBezTo>
                    <a:pt x="90" y="132"/>
                    <a:pt x="90" y="132"/>
                    <a:pt x="90" y="132"/>
                  </a:cubicBezTo>
                  <a:cubicBezTo>
                    <a:pt x="90" y="132"/>
                    <a:pt x="90" y="132"/>
                    <a:pt x="90" y="132"/>
                  </a:cubicBezTo>
                  <a:cubicBezTo>
                    <a:pt x="90" y="132"/>
                    <a:pt x="90" y="132"/>
                    <a:pt x="90" y="132"/>
                  </a:cubicBezTo>
                  <a:cubicBezTo>
                    <a:pt x="121" y="44"/>
                    <a:pt x="121" y="44"/>
                    <a:pt x="121" y="44"/>
                  </a:cubicBezTo>
                  <a:cubicBezTo>
                    <a:pt x="155" y="44"/>
                    <a:pt x="155" y="44"/>
                    <a:pt x="155" y="44"/>
                  </a:cubicBezTo>
                  <a:cubicBezTo>
                    <a:pt x="148" y="69"/>
                    <a:pt x="133" y="108"/>
                    <a:pt x="133" y="109"/>
                  </a:cubicBezTo>
                  <a:cubicBezTo>
                    <a:pt x="193" y="109"/>
                    <a:pt x="193" y="109"/>
                    <a:pt x="193" y="109"/>
                  </a:cubicBezTo>
                  <a:cubicBezTo>
                    <a:pt x="193" y="109"/>
                    <a:pt x="193" y="109"/>
                    <a:pt x="193" y="109"/>
                  </a:cubicBezTo>
                  <a:cubicBezTo>
                    <a:pt x="193" y="109"/>
                    <a:pt x="193" y="109"/>
                    <a:pt x="193" y="109"/>
                  </a:cubicBezTo>
                  <a:cubicBezTo>
                    <a:pt x="193" y="109"/>
                    <a:pt x="193" y="109"/>
                    <a:pt x="193" y="109"/>
                  </a:cubicBezTo>
                  <a:cubicBezTo>
                    <a:pt x="170" y="174"/>
                    <a:pt x="170" y="174"/>
                    <a:pt x="170" y="174"/>
                  </a:cubicBezTo>
                  <a:cubicBezTo>
                    <a:pt x="200" y="174"/>
                    <a:pt x="200" y="174"/>
                    <a:pt x="200" y="174"/>
                  </a:cubicBezTo>
                  <a:lnTo>
                    <a:pt x="134" y="24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3" name="Freeform 405"/>
            <p:cNvSpPr>
              <a:spLocks noEditPoints="1"/>
            </p:cNvSpPr>
            <p:nvPr/>
          </p:nvSpPr>
          <p:spPr bwMode="auto">
            <a:xfrm>
              <a:off x="9674226" y="3036889"/>
              <a:ext cx="171450" cy="260350"/>
            </a:xfrm>
            <a:custGeom>
              <a:avLst/>
              <a:gdLst>
                <a:gd name="T0" fmla="*/ 177 w 190"/>
                <a:gd name="T1" fmla="*/ 0 h 289"/>
                <a:gd name="T2" fmla="*/ 14 w 190"/>
                <a:gd name="T3" fmla="*/ 0 h 289"/>
                <a:gd name="T4" fmla="*/ 0 w 190"/>
                <a:gd name="T5" fmla="*/ 14 h 289"/>
                <a:gd name="T6" fmla="*/ 0 w 190"/>
                <a:gd name="T7" fmla="*/ 275 h 289"/>
                <a:gd name="T8" fmla="*/ 14 w 190"/>
                <a:gd name="T9" fmla="*/ 289 h 289"/>
                <a:gd name="T10" fmla="*/ 177 w 190"/>
                <a:gd name="T11" fmla="*/ 289 h 289"/>
                <a:gd name="T12" fmla="*/ 190 w 190"/>
                <a:gd name="T13" fmla="*/ 275 h 289"/>
                <a:gd name="T14" fmla="*/ 190 w 190"/>
                <a:gd name="T15" fmla="*/ 14 h 289"/>
                <a:gd name="T16" fmla="*/ 177 w 190"/>
                <a:gd name="T17" fmla="*/ 0 h 289"/>
                <a:gd name="T18" fmla="*/ 95 w 190"/>
                <a:gd name="T19" fmla="*/ 265 h 289"/>
                <a:gd name="T20" fmla="*/ 38 w 190"/>
                <a:gd name="T21" fmla="*/ 208 h 289"/>
                <a:gd name="T22" fmla="*/ 95 w 190"/>
                <a:gd name="T23" fmla="*/ 151 h 289"/>
                <a:gd name="T24" fmla="*/ 152 w 190"/>
                <a:gd name="T25" fmla="*/ 208 h 289"/>
                <a:gd name="T26" fmla="*/ 95 w 190"/>
                <a:gd name="T27" fmla="*/ 265 h 289"/>
                <a:gd name="T28" fmla="*/ 161 w 190"/>
                <a:gd name="T29" fmla="*/ 117 h 289"/>
                <a:gd name="T30" fmla="*/ 154 w 190"/>
                <a:gd name="T31" fmla="*/ 124 h 289"/>
                <a:gd name="T32" fmla="*/ 36 w 190"/>
                <a:gd name="T33" fmla="*/ 124 h 289"/>
                <a:gd name="T34" fmla="*/ 29 w 190"/>
                <a:gd name="T35" fmla="*/ 117 h 289"/>
                <a:gd name="T36" fmla="*/ 29 w 190"/>
                <a:gd name="T37" fmla="*/ 34 h 289"/>
                <a:gd name="T38" fmla="*/ 36 w 190"/>
                <a:gd name="T39" fmla="*/ 27 h 289"/>
                <a:gd name="T40" fmla="*/ 154 w 190"/>
                <a:gd name="T41" fmla="*/ 27 h 289"/>
                <a:gd name="T42" fmla="*/ 161 w 190"/>
                <a:gd name="T43" fmla="*/ 34 h 289"/>
                <a:gd name="T44" fmla="*/ 161 w 190"/>
                <a:gd name="T45" fmla="*/ 11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289">
                  <a:moveTo>
                    <a:pt x="177" y="0"/>
                  </a:moveTo>
                  <a:cubicBezTo>
                    <a:pt x="14" y="0"/>
                    <a:pt x="14" y="0"/>
                    <a:pt x="14" y="0"/>
                  </a:cubicBezTo>
                  <a:cubicBezTo>
                    <a:pt x="6" y="0"/>
                    <a:pt x="0" y="7"/>
                    <a:pt x="0" y="14"/>
                  </a:cubicBezTo>
                  <a:cubicBezTo>
                    <a:pt x="0" y="275"/>
                    <a:pt x="0" y="275"/>
                    <a:pt x="0" y="275"/>
                  </a:cubicBezTo>
                  <a:cubicBezTo>
                    <a:pt x="0" y="282"/>
                    <a:pt x="6" y="289"/>
                    <a:pt x="14" y="289"/>
                  </a:cubicBezTo>
                  <a:cubicBezTo>
                    <a:pt x="177" y="289"/>
                    <a:pt x="177" y="289"/>
                    <a:pt x="177" y="289"/>
                  </a:cubicBezTo>
                  <a:cubicBezTo>
                    <a:pt x="184" y="289"/>
                    <a:pt x="190" y="282"/>
                    <a:pt x="190" y="275"/>
                  </a:cubicBezTo>
                  <a:cubicBezTo>
                    <a:pt x="190" y="14"/>
                    <a:pt x="190" y="14"/>
                    <a:pt x="190" y="14"/>
                  </a:cubicBezTo>
                  <a:cubicBezTo>
                    <a:pt x="190" y="7"/>
                    <a:pt x="184" y="0"/>
                    <a:pt x="177" y="0"/>
                  </a:cubicBezTo>
                  <a:close/>
                  <a:moveTo>
                    <a:pt x="95" y="265"/>
                  </a:moveTo>
                  <a:cubicBezTo>
                    <a:pt x="64" y="265"/>
                    <a:pt x="38" y="240"/>
                    <a:pt x="38" y="208"/>
                  </a:cubicBezTo>
                  <a:cubicBezTo>
                    <a:pt x="38" y="177"/>
                    <a:pt x="64" y="151"/>
                    <a:pt x="95" y="151"/>
                  </a:cubicBezTo>
                  <a:cubicBezTo>
                    <a:pt x="127" y="151"/>
                    <a:pt x="152" y="177"/>
                    <a:pt x="152" y="208"/>
                  </a:cubicBezTo>
                  <a:cubicBezTo>
                    <a:pt x="152" y="240"/>
                    <a:pt x="127" y="265"/>
                    <a:pt x="95" y="265"/>
                  </a:cubicBezTo>
                  <a:close/>
                  <a:moveTo>
                    <a:pt x="161" y="117"/>
                  </a:moveTo>
                  <a:cubicBezTo>
                    <a:pt x="161" y="121"/>
                    <a:pt x="158" y="124"/>
                    <a:pt x="154" y="124"/>
                  </a:cubicBezTo>
                  <a:cubicBezTo>
                    <a:pt x="36" y="124"/>
                    <a:pt x="36" y="124"/>
                    <a:pt x="36" y="124"/>
                  </a:cubicBezTo>
                  <a:cubicBezTo>
                    <a:pt x="33" y="124"/>
                    <a:pt x="29" y="121"/>
                    <a:pt x="29" y="117"/>
                  </a:cubicBezTo>
                  <a:cubicBezTo>
                    <a:pt x="29" y="34"/>
                    <a:pt x="29" y="34"/>
                    <a:pt x="29" y="34"/>
                  </a:cubicBezTo>
                  <a:cubicBezTo>
                    <a:pt x="29" y="30"/>
                    <a:pt x="33" y="27"/>
                    <a:pt x="36" y="27"/>
                  </a:cubicBezTo>
                  <a:cubicBezTo>
                    <a:pt x="154" y="27"/>
                    <a:pt x="154" y="27"/>
                    <a:pt x="154" y="27"/>
                  </a:cubicBezTo>
                  <a:cubicBezTo>
                    <a:pt x="158" y="27"/>
                    <a:pt x="161" y="30"/>
                    <a:pt x="161" y="34"/>
                  </a:cubicBezTo>
                  <a:lnTo>
                    <a:pt x="161" y="117"/>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4" name="Oval 407"/>
            <p:cNvSpPr>
              <a:spLocks noChangeArrowheads="1"/>
            </p:cNvSpPr>
            <p:nvPr/>
          </p:nvSpPr>
          <p:spPr bwMode="auto">
            <a:xfrm>
              <a:off x="9740900" y="3205163"/>
              <a:ext cx="38100" cy="3810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5" name="Freeform 408"/>
            <p:cNvSpPr/>
            <p:nvPr/>
          </p:nvSpPr>
          <p:spPr bwMode="auto">
            <a:xfrm>
              <a:off x="942975" y="4075113"/>
              <a:ext cx="131763" cy="249238"/>
            </a:xfrm>
            <a:custGeom>
              <a:avLst/>
              <a:gdLst>
                <a:gd name="T0" fmla="*/ 0 w 83"/>
                <a:gd name="T1" fmla="*/ 86 h 157"/>
                <a:gd name="T2" fmla="*/ 21 w 83"/>
                <a:gd name="T3" fmla="*/ 157 h 157"/>
                <a:gd name="T4" fmla="*/ 83 w 83"/>
                <a:gd name="T5" fmla="*/ 0 h 157"/>
                <a:gd name="T6" fmla="*/ 0 w 83"/>
                <a:gd name="T7" fmla="*/ 86 h 157"/>
              </a:gdLst>
              <a:ahLst/>
              <a:cxnLst>
                <a:cxn ang="0">
                  <a:pos x="T0" y="T1"/>
                </a:cxn>
                <a:cxn ang="0">
                  <a:pos x="T2" y="T3"/>
                </a:cxn>
                <a:cxn ang="0">
                  <a:pos x="T4" y="T5"/>
                </a:cxn>
                <a:cxn ang="0">
                  <a:pos x="T6" y="T7"/>
                </a:cxn>
              </a:cxnLst>
              <a:rect l="0" t="0" r="r" b="b"/>
              <a:pathLst>
                <a:path w="83" h="157">
                  <a:moveTo>
                    <a:pt x="0" y="86"/>
                  </a:moveTo>
                  <a:lnTo>
                    <a:pt x="21" y="157"/>
                  </a:lnTo>
                  <a:lnTo>
                    <a:pt x="83" y="0"/>
                  </a:lnTo>
                  <a:lnTo>
                    <a:pt x="0" y="86"/>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6" name="Freeform 409"/>
            <p:cNvSpPr/>
            <p:nvPr/>
          </p:nvSpPr>
          <p:spPr bwMode="auto">
            <a:xfrm>
              <a:off x="896938" y="4222751"/>
              <a:ext cx="69850" cy="109538"/>
            </a:xfrm>
            <a:custGeom>
              <a:avLst/>
              <a:gdLst>
                <a:gd name="T0" fmla="*/ 0 w 44"/>
                <a:gd name="T1" fmla="*/ 23 h 69"/>
                <a:gd name="T2" fmla="*/ 15 w 44"/>
                <a:gd name="T3" fmla="*/ 69 h 69"/>
                <a:gd name="T4" fmla="*/ 44 w 44"/>
                <a:gd name="T5" fmla="*/ 69 h 69"/>
                <a:gd name="T6" fmla="*/ 23 w 44"/>
                <a:gd name="T7" fmla="*/ 0 h 69"/>
                <a:gd name="T8" fmla="*/ 0 w 44"/>
                <a:gd name="T9" fmla="*/ 23 h 69"/>
              </a:gdLst>
              <a:ahLst/>
              <a:cxnLst>
                <a:cxn ang="0">
                  <a:pos x="T0" y="T1"/>
                </a:cxn>
                <a:cxn ang="0">
                  <a:pos x="T2" y="T3"/>
                </a:cxn>
                <a:cxn ang="0">
                  <a:pos x="T4" y="T5"/>
                </a:cxn>
                <a:cxn ang="0">
                  <a:pos x="T6" y="T7"/>
                </a:cxn>
                <a:cxn ang="0">
                  <a:pos x="T8" y="T9"/>
                </a:cxn>
              </a:cxnLst>
              <a:rect l="0" t="0" r="r" b="b"/>
              <a:pathLst>
                <a:path w="44" h="69">
                  <a:moveTo>
                    <a:pt x="0" y="23"/>
                  </a:moveTo>
                  <a:lnTo>
                    <a:pt x="15" y="69"/>
                  </a:lnTo>
                  <a:lnTo>
                    <a:pt x="44" y="69"/>
                  </a:lnTo>
                  <a:lnTo>
                    <a:pt x="23" y="0"/>
                  </a:lnTo>
                  <a:lnTo>
                    <a:pt x="0" y="2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7" name="Freeform 410"/>
            <p:cNvSpPr/>
            <p:nvPr/>
          </p:nvSpPr>
          <p:spPr bwMode="auto">
            <a:xfrm>
              <a:off x="825500" y="4075113"/>
              <a:ext cx="247650" cy="131763"/>
            </a:xfrm>
            <a:custGeom>
              <a:avLst/>
              <a:gdLst>
                <a:gd name="T0" fmla="*/ 156 w 156"/>
                <a:gd name="T1" fmla="*/ 0 h 83"/>
                <a:gd name="T2" fmla="*/ 0 w 156"/>
                <a:gd name="T3" fmla="*/ 62 h 83"/>
                <a:gd name="T4" fmla="*/ 71 w 156"/>
                <a:gd name="T5" fmla="*/ 83 h 83"/>
                <a:gd name="T6" fmla="*/ 156 w 156"/>
                <a:gd name="T7" fmla="*/ 0 h 83"/>
              </a:gdLst>
              <a:ahLst/>
              <a:cxnLst>
                <a:cxn ang="0">
                  <a:pos x="T0" y="T1"/>
                </a:cxn>
                <a:cxn ang="0">
                  <a:pos x="T2" y="T3"/>
                </a:cxn>
                <a:cxn ang="0">
                  <a:pos x="T4" y="T5"/>
                </a:cxn>
                <a:cxn ang="0">
                  <a:pos x="T6" y="T7"/>
                </a:cxn>
              </a:cxnLst>
              <a:rect l="0" t="0" r="r" b="b"/>
              <a:pathLst>
                <a:path w="156" h="83">
                  <a:moveTo>
                    <a:pt x="156" y="0"/>
                  </a:moveTo>
                  <a:lnTo>
                    <a:pt x="0" y="62"/>
                  </a:lnTo>
                  <a:lnTo>
                    <a:pt x="71" y="83"/>
                  </a:lnTo>
                  <a:lnTo>
                    <a:pt x="156"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8" name="Freeform 411"/>
            <p:cNvSpPr/>
            <p:nvPr/>
          </p:nvSpPr>
          <p:spPr bwMode="auto">
            <a:xfrm>
              <a:off x="817563" y="4183063"/>
              <a:ext cx="109538" cy="69850"/>
            </a:xfrm>
            <a:custGeom>
              <a:avLst/>
              <a:gdLst>
                <a:gd name="T0" fmla="*/ 69 w 69"/>
                <a:gd name="T1" fmla="*/ 21 h 44"/>
                <a:gd name="T2" fmla="*/ 0 w 69"/>
                <a:gd name="T3" fmla="*/ 0 h 44"/>
                <a:gd name="T4" fmla="*/ 0 w 69"/>
                <a:gd name="T5" fmla="*/ 29 h 44"/>
                <a:gd name="T6" fmla="*/ 46 w 69"/>
                <a:gd name="T7" fmla="*/ 44 h 44"/>
                <a:gd name="T8" fmla="*/ 69 w 69"/>
                <a:gd name="T9" fmla="*/ 21 h 44"/>
              </a:gdLst>
              <a:ahLst/>
              <a:cxnLst>
                <a:cxn ang="0">
                  <a:pos x="T0" y="T1"/>
                </a:cxn>
                <a:cxn ang="0">
                  <a:pos x="T2" y="T3"/>
                </a:cxn>
                <a:cxn ang="0">
                  <a:pos x="T4" y="T5"/>
                </a:cxn>
                <a:cxn ang="0">
                  <a:pos x="T6" y="T7"/>
                </a:cxn>
                <a:cxn ang="0">
                  <a:pos x="T8" y="T9"/>
                </a:cxn>
              </a:cxnLst>
              <a:rect l="0" t="0" r="r" b="b"/>
              <a:pathLst>
                <a:path w="69" h="44">
                  <a:moveTo>
                    <a:pt x="69" y="21"/>
                  </a:moveTo>
                  <a:lnTo>
                    <a:pt x="0" y="0"/>
                  </a:lnTo>
                  <a:lnTo>
                    <a:pt x="0" y="29"/>
                  </a:lnTo>
                  <a:lnTo>
                    <a:pt x="46" y="44"/>
                  </a:lnTo>
                  <a:lnTo>
                    <a:pt x="69" y="2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19" name="Freeform 412"/>
            <p:cNvSpPr/>
            <p:nvPr/>
          </p:nvSpPr>
          <p:spPr bwMode="auto">
            <a:xfrm>
              <a:off x="868363" y="4265613"/>
              <a:ext cx="23813" cy="38100"/>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0" name="Oval 413"/>
            <p:cNvSpPr>
              <a:spLocks noChangeArrowheads="1"/>
            </p:cNvSpPr>
            <p:nvPr/>
          </p:nvSpPr>
          <p:spPr bwMode="auto">
            <a:xfrm>
              <a:off x="6683375" y="5721351"/>
              <a:ext cx="22225" cy="22225"/>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1" name="Freeform 414"/>
            <p:cNvSpPr>
              <a:spLocks noEditPoints="1"/>
            </p:cNvSpPr>
            <p:nvPr/>
          </p:nvSpPr>
          <p:spPr bwMode="auto">
            <a:xfrm>
              <a:off x="6519863" y="5629276"/>
              <a:ext cx="258763"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23 w 288"/>
                <a:gd name="T11" fmla="*/ 144 h 288"/>
                <a:gd name="T12" fmla="*/ 211 w 288"/>
                <a:gd name="T13" fmla="*/ 157 h 288"/>
                <a:gd name="T14" fmla="*/ 131 w 288"/>
                <a:gd name="T15" fmla="*/ 207 h 288"/>
                <a:gd name="T16" fmla="*/ 34 w 288"/>
                <a:gd name="T17" fmla="*/ 153 h 288"/>
                <a:gd name="T18" fmla="*/ 102 w 288"/>
                <a:gd name="T19" fmla="*/ 157 h 288"/>
                <a:gd name="T20" fmla="*/ 82 w 288"/>
                <a:gd name="T21" fmla="*/ 121 h 288"/>
                <a:gd name="T22" fmla="*/ 137 w 288"/>
                <a:gd name="T23" fmla="*/ 132 h 288"/>
                <a:gd name="T24" fmla="*/ 143 w 288"/>
                <a:gd name="T25" fmla="*/ 125 h 288"/>
                <a:gd name="T26" fmla="*/ 143 w 288"/>
                <a:gd name="T27" fmla="*/ 124 h 288"/>
                <a:gd name="T28" fmla="*/ 185 w 288"/>
                <a:gd name="T29" fmla="*/ 82 h 288"/>
                <a:gd name="T30" fmla="*/ 227 w 288"/>
                <a:gd name="T31" fmla="*/ 121 h 288"/>
                <a:gd name="T32" fmla="*/ 254 w 288"/>
                <a:gd name="T33" fmla="*/ 134 h 288"/>
                <a:gd name="T34" fmla="*/ 223 w 288"/>
                <a:gd name="T35"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23" y="144"/>
                  </a:moveTo>
                  <a:cubicBezTo>
                    <a:pt x="220" y="149"/>
                    <a:pt x="216" y="154"/>
                    <a:pt x="211" y="157"/>
                  </a:cubicBezTo>
                  <a:cubicBezTo>
                    <a:pt x="205" y="174"/>
                    <a:pt x="184" y="207"/>
                    <a:pt x="131" y="207"/>
                  </a:cubicBezTo>
                  <a:cubicBezTo>
                    <a:pt x="58" y="207"/>
                    <a:pt x="34" y="153"/>
                    <a:pt x="34" y="153"/>
                  </a:cubicBezTo>
                  <a:cubicBezTo>
                    <a:pt x="34" y="153"/>
                    <a:pt x="67" y="170"/>
                    <a:pt x="102" y="157"/>
                  </a:cubicBezTo>
                  <a:cubicBezTo>
                    <a:pt x="73" y="145"/>
                    <a:pt x="67" y="107"/>
                    <a:pt x="82" y="121"/>
                  </a:cubicBezTo>
                  <a:cubicBezTo>
                    <a:pt x="93" y="132"/>
                    <a:pt x="119" y="133"/>
                    <a:pt x="137" y="132"/>
                  </a:cubicBezTo>
                  <a:cubicBezTo>
                    <a:pt x="139" y="130"/>
                    <a:pt x="141" y="128"/>
                    <a:pt x="143" y="125"/>
                  </a:cubicBezTo>
                  <a:cubicBezTo>
                    <a:pt x="143" y="125"/>
                    <a:pt x="143" y="124"/>
                    <a:pt x="143" y="124"/>
                  </a:cubicBezTo>
                  <a:cubicBezTo>
                    <a:pt x="143" y="101"/>
                    <a:pt x="162" y="82"/>
                    <a:pt x="185" y="82"/>
                  </a:cubicBezTo>
                  <a:cubicBezTo>
                    <a:pt x="208" y="82"/>
                    <a:pt x="226" y="99"/>
                    <a:pt x="227" y="121"/>
                  </a:cubicBezTo>
                  <a:cubicBezTo>
                    <a:pt x="254" y="134"/>
                    <a:pt x="254" y="134"/>
                    <a:pt x="254" y="134"/>
                  </a:cubicBezTo>
                  <a:lnTo>
                    <a:pt x="223" y="14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2" name="Freeform 415"/>
            <p:cNvSpPr>
              <a:spLocks noEditPoints="1"/>
            </p:cNvSpPr>
            <p:nvPr/>
          </p:nvSpPr>
          <p:spPr bwMode="auto">
            <a:xfrm>
              <a:off x="2371725" y="5638801"/>
              <a:ext cx="258763" cy="230188"/>
            </a:xfrm>
            <a:custGeom>
              <a:avLst/>
              <a:gdLst>
                <a:gd name="T0" fmla="*/ 276 w 288"/>
                <a:gd name="T1" fmla="*/ 133 h 256"/>
                <a:gd name="T2" fmla="*/ 282 w 288"/>
                <a:gd name="T3" fmla="*/ 101 h 256"/>
                <a:gd name="T4" fmla="*/ 200 w 288"/>
                <a:gd name="T5" fmla="*/ 19 h 256"/>
                <a:gd name="T6" fmla="*/ 177 w 288"/>
                <a:gd name="T7" fmla="*/ 23 h 256"/>
                <a:gd name="T8" fmla="*/ 135 w 288"/>
                <a:gd name="T9" fmla="*/ 0 h 256"/>
                <a:gd name="T10" fmla="*/ 85 w 288"/>
                <a:gd name="T11" fmla="*/ 42 h 256"/>
                <a:gd name="T12" fmla="*/ 66 w 288"/>
                <a:gd name="T13" fmla="*/ 36 h 256"/>
                <a:gd name="T14" fmla="*/ 29 w 288"/>
                <a:gd name="T15" fmla="*/ 73 h 256"/>
                <a:gd name="T16" fmla="*/ 30 w 288"/>
                <a:gd name="T17" fmla="*/ 80 h 256"/>
                <a:gd name="T18" fmla="*/ 0 w 288"/>
                <a:gd name="T19" fmla="*/ 135 h 256"/>
                <a:gd name="T20" fmla="*/ 39 w 288"/>
                <a:gd name="T21" fmla="*/ 195 h 256"/>
                <a:gd name="T22" fmla="*/ 37 w 288"/>
                <a:gd name="T23" fmla="*/ 207 h 256"/>
                <a:gd name="T24" fmla="*/ 78 w 288"/>
                <a:gd name="T25" fmla="*/ 247 h 256"/>
                <a:gd name="T26" fmla="*/ 109 w 288"/>
                <a:gd name="T27" fmla="*/ 233 h 256"/>
                <a:gd name="T28" fmla="*/ 159 w 288"/>
                <a:gd name="T29" fmla="*/ 256 h 256"/>
                <a:gd name="T30" fmla="*/ 220 w 288"/>
                <a:gd name="T31" fmla="*/ 215 h 256"/>
                <a:gd name="T32" fmla="*/ 236 w 288"/>
                <a:gd name="T33" fmla="*/ 218 h 256"/>
                <a:gd name="T34" fmla="*/ 288 w 288"/>
                <a:gd name="T35" fmla="*/ 166 h 256"/>
                <a:gd name="T36" fmla="*/ 276 w 288"/>
                <a:gd name="T37" fmla="*/ 133 h 256"/>
                <a:gd name="T38" fmla="*/ 236 w 288"/>
                <a:gd name="T39" fmla="*/ 198 h 256"/>
                <a:gd name="T40" fmla="*/ 226 w 288"/>
                <a:gd name="T41" fmla="*/ 196 h 256"/>
                <a:gd name="T42" fmla="*/ 219 w 288"/>
                <a:gd name="T43" fmla="*/ 194 h 256"/>
                <a:gd name="T44" fmla="*/ 210 w 288"/>
                <a:gd name="T45" fmla="*/ 170 h 256"/>
                <a:gd name="T46" fmla="*/ 199 w 288"/>
                <a:gd name="T47" fmla="*/ 162 h 256"/>
                <a:gd name="T48" fmla="*/ 188 w 288"/>
                <a:gd name="T49" fmla="*/ 167 h 256"/>
                <a:gd name="T50" fmla="*/ 193 w 288"/>
                <a:gd name="T51" fmla="*/ 177 h 256"/>
                <a:gd name="T52" fmla="*/ 198 w 288"/>
                <a:gd name="T53" fmla="*/ 181 h 256"/>
                <a:gd name="T54" fmla="*/ 204 w 288"/>
                <a:gd name="T55" fmla="*/ 201 h 256"/>
                <a:gd name="T56" fmla="*/ 204 w 288"/>
                <a:gd name="T57" fmla="*/ 202 h 256"/>
                <a:gd name="T58" fmla="*/ 201 w 288"/>
                <a:gd name="T59" fmla="*/ 207 h 256"/>
                <a:gd name="T60" fmla="*/ 159 w 288"/>
                <a:gd name="T61" fmla="*/ 236 h 256"/>
                <a:gd name="T62" fmla="*/ 124 w 288"/>
                <a:gd name="T63" fmla="*/ 220 h 256"/>
                <a:gd name="T64" fmla="*/ 108 w 288"/>
                <a:gd name="T65" fmla="*/ 202 h 256"/>
                <a:gd name="T66" fmla="*/ 93 w 288"/>
                <a:gd name="T67" fmla="*/ 220 h 256"/>
                <a:gd name="T68" fmla="*/ 78 w 288"/>
                <a:gd name="T69" fmla="*/ 227 h 256"/>
                <a:gd name="T70" fmla="*/ 57 w 288"/>
                <a:gd name="T71" fmla="*/ 207 h 256"/>
                <a:gd name="T72" fmla="*/ 58 w 288"/>
                <a:gd name="T73" fmla="*/ 201 h 256"/>
                <a:gd name="T74" fmla="*/ 63 w 288"/>
                <a:gd name="T75" fmla="*/ 184 h 256"/>
                <a:gd name="T76" fmla="*/ 47 w 288"/>
                <a:gd name="T77" fmla="*/ 177 h 256"/>
                <a:gd name="T78" fmla="*/ 20 w 288"/>
                <a:gd name="T79" fmla="*/ 135 h 256"/>
                <a:gd name="T80" fmla="*/ 41 w 288"/>
                <a:gd name="T81" fmla="*/ 97 h 256"/>
                <a:gd name="T82" fmla="*/ 52 w 288"/>
                <a:gd name="T83" fmla="*/ 90 h 256"/>
                <a:gd name="T84" fmla="*/ 50 w 288"/>
                <a:gd name="T85" fmla="*/ 77 h 256"/>
                <a:gd name="T86" fmla="*/ 49 w 288"/>
                <a:gd name="T87" fmla="*/ 73 h 256"/>
                <a:gd name="T88" fmla="*/ 66 w 288"/>
                <a:gd name="T89" fmla="*/ 56 h 256"/>
                <a:gd name="T90" fmla="*/ 75 w 288"/>
                <a:gd name="T91" fmla="*/ 59 h 256"/>
                <a:gd name="T92" fmla="*/ 99 w 288"/>
                <a:gd name="T93" fmla="*/ 74 h 256"/>
                <a:gd name="T94" fmla="*/ 105 w 288"/>
                <a:gd name="T95" fmla="*/ 45 h 256"/>
                <a:gd name="T96" fmla="*/ 135 w 288"/>
                <a:gd name="T97" fmla="*/ 20 h 256"/>
                <a:gd name="T98" fmla="*/ 160 w 288"/>
                <a:gd name="T99" fmla="*/ 34 h 256"/>
                <a:gd name="T100" fmla="*/ 169 w 288"/>
                <a:gd name="T101" fmla="*/ 46 h 256"/>
                <a:gd name="T102" fmla="*/ 183 w 288"/>
                <a:gd name="T103" fmla="*/ 42 h 256"/>
                <a:gd name="T104" fmla="*/ 200 w 288"/>
                <a:gd name="T105" fmla="*/ 39 h 256"/>
                <a:gd name="T106" fmla="*/ 262 w 288"/>
                <a:gd name="T107" fmla="*/ 101 h 256"/>
                <a:gd name="T108" fmla="*/ 257 w 288"/>
                <a:gd name="T109" fmla="*/ 125 h 256"/>
                <a:gd name="T110" fmla="*/ 253 w 288"/>
                <a:gd name="T111" fmla="*/ 136 h 256"/>
                <a:gd name="T112" fmla="*/ 261 w 288"/>
                <a:gd name="T113" fmla="*/ 146 h 256"/>
                <a:gd name="T114" fmla="*/ 268 w 288"/>
                <a:gd name="T115" fmla="*/ 166 h 256"/>
                <a:gd name="T116" fmla="*/ 236 w 288"/>
                <a:gd name="T117" fmla="*/ 19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56">
                  <a:moveTo>
                    <a:pt x="276" y="133"/>
                  </a:moveTo>
                  <a:cubicBezTo>
                    <a:pt x="280" y="123"/>
                    <a:pt x="282" y="112"/>
                    <a:pt x="282" y="101"/>
                  </a:cubicBezTo>
                  <a:cubicBezTo>
                    <a:pt x="282" y="56"/>
                    <a:pt x="246" y="19"/>
                    <a:pt x="200" y="19"/>
                  </a:cubicBezTo>
                  <a:cubicBezTo>
                    <a:pt x="192" y="19"/>
                    <a:pt x="185" y="20"/>
                    <a:pt x="177" y="23"/>
                  </a:cubicBezTo>
                  <a:cubicBezTo>
                    <a:pt x="168" y="9"/>
                    <a:pt x="152" y="0"/>
                    <a:pt x="135" y="0"/>
                  </a:cubicBezTo>
                  <a:cubicBezTo>
                    <a:pt x="110" y="0"/>
                    <a:pt x="89" y="18"/>
                    <a:pt x="85" y="42"/>
                  </a:cubicBezTo>
                  <a:cubicBezTo>
                    <a:pt x="79" y="38"/>
                    <a:pt x="73" y="36"/>
                    <a:pt x="66" y="36"/>
                  </a:cubicBezTo>
                  <a:cubicBezTo>
                    <a:pt x="46" y="36"/>
                    <a:pt x="29" y="53"/>
                    <a:pt x="29" y="73"/>
                  </a:cubicBezTo>
                  <a:cubicBezTo>
                    <a:pt x="29" y="76"/>
                    <a:pt x="29" y="78"/>
                    <a:pt x="30" y="80"/>
                  </a:cubicBezTo>
                  <a:cubicBezTo>
                    <a:pt x="12" y="92"/>
                    <a:pt x="0" y="112"/>
                    <a:pt x="0" y="135"/>
                  </a:cubicBezTo>
                  <a:cubicBezTo>
                    <a:pt x="0" y="162"/>
                    <a:pt x="16" y="184"/>
                    <a:pt x="39" y="195"/>
                  </a:cubicBezTo>
                  <a:cubicBezTo>
                    <a:pt x="38" y="199"/>
                    <a:pt x="37" y="203"/>
                    <a:pt x="37" y="207"/>
                  </a:cubicBezTo>
                  <a:cubicBezTo>
                    <a:pt x="37" y="229"/>
                    <a:pt x="55" y="247"/>
                    <a:pt x="78" y="247"/>
                  </a:cubicBezTo>
                  <a:cubicBezTo>
                    <a:pt x="90" y="247"/>
                    <a:pt x="101" y="242"/>
                    <a:pt x="109" y="233"/>
                  </a:cubicBezTo>
                  <a:cubicBezTo>
                    <a:pt x="121" y="247"/>
                    <a:pt x="139" y="256"/>
                    <a:pt x="159" y="256"/>
                  </a:cubicBezTo>
                  <a:cubicBezTo>
                    <a:pt x="186" y="256"/>
                    <a:pt x="210" y="239"/>
                    <a:pt x="220" y="215"/>
                  </a:cubicBezTo>
                  <a:cubicBezTo>
                    <a:pt x="225" y="217"/>
                    <a:pt x="231" y="218"/>
                    <a:pt x="236" y="218"/>
                  </a:cubicBezTo>
                  <a:cubicBezTo>
                    <a:pt x="265" y="218"/>
                    <a:pt x="288" y="195"/>
                    <a:pt x="288" y="166"/>
                  </a:cubicBezTo>
                  <a:cubicBezTo>
                    <a:pt x="288" y="153"/>
                    <a:pt x="284" y="142"/>
                    <a:pt x="276" y="133"/>
                  </a:cubicBezTo>
                  <a:close/>
                  <a:moveTo>
                    <a:pt x="236" y="198"/>
                  </a:moveTo>
                  <a:cubicBezTo>
                    <a:pt x="233" y="198"/>
                    <a:pt x="230" y="197"/>
                    <a:pt x="226" y="196"/>
                  </a:cubicBezTo>
                  <a:cubicBezTo>
                    <a:pt x="219" y="194"/>
                    <a:pt x="219" y="194"/>
                    <a:pt x="219" y="194"/>
                  </a:cubicBezTo>
                  <a:cubicBezTo>
                    <a:pt x="218" y="183"/>
                    <a:pt x="214" y="175"/>
                    <a:pt x="210" y="170"/>
                  </a:cubicBezTo>
                  <a:cubicBezTo>
                    <a:pt x="205" y="164"/>
                    <a:pt x="200" y="162"/>
                    <a:pt x="199" y="162"/>
                  </a:cubicBezTo>
                  <a:cubicBezTo>
                    <a:pt x="194" y="160"/>
                    <a:pt x="190" y="163"/>
                    <a:pt x="188" y="167"/>
                  </a:cubicBezTo>
                  <a:cubicBezTo>
                    <a:pt x="187" y="171"/>
                    <a:pt x="189" y="175"/>
                    <a:pt x="193" y="177"/>
                  </a:cubicBezTo>
                  <a:cubicBezTo>
                    <a:pt x="194" y="177"/>
                    <a:pt x="196" y="178"/>
                    <a:pt x="198" y="181"/>
                  </a:cubicBezTo>
                  <a:cubicBezTo>
                    <a:pt x="201" y="184"/>
                    <a:pt x="203" y="190"/>
                    <a:pt x="204" y="201"/>
                  </a:cubicBezTo>
                  <a:cubicBezTo>
                    <a:pt x="204" y="201"/>
                    <a:pt x="204" y="201"/>
                    <a:pt x="204" y="202"/>
                  </a:cubicBezTo>
                  <a:cubicBezTo>
                    <a:pt x="201" y="207"/>
                    <a:pt x="201" y="207"/>
                    <a:pt x="201" y="207"/>
                  </a:cubicBezTo>
                  <a:cubicBezTo>
                    <a:pt x="194" y="225"/>
                    <a:pt x="177" y="236"/>
                    <a:pt x="159" y="236"/>
                  </a:cubicBezTo>
                  <a:cubicBezTo>
                    <a:pt x="145" y="236"/>
                    <a:pt x="132" y="230"/>
                    <a:pt x="124" y="220"/>
                  </a:cubicBezTo>
                  <a:cubicBezTo>
                    <a:pt x="108" y="202"/>
                    <a:pt x="108" y="202"/>
                    <a:pt x="108" y="202"/>
                  </a:cubicBezTo>
                  <a:cubicBezTo>
                    <a:pt x="93" y="220"/>
                    <a:pt x="93" y="220"/>
                    <a:pt x="93" y="220"/>
                  </a:cubicBezTo>
                  <a:cubicBezTo>
                    <a:pt x="89" y="225"/>
                    <a:pt x="84" y="227"/>
                    <a:pt x="78" y="227"/>
                  </a:cubicBezTo>
                  <a:cubicBezTo>
                    <a:pt x="66" y="227"/>
                    <a:pt x="57" y="218"/>
                    <a:pt x="57" y="207"/>
                  </a:cubicBezTo>
                  <a:cubicBezTo>
                    <a:pt x="57" y="205"/>
                    <a:pt x="57" y="203"/>
                    <a:pt x="58" y="201"/>
                  </a:cubicBezTo>
                  <a:cubicBezTo>
                    <a:pt x="63" y="184"/>
                    <a:pt x="63" y="184"/>
                    <a:pt x="63" y="184"/>
                  </a:cubicBezTo>
                  <a:cubicBezTo>
                    <a:pt x="47" y="177"/>
                    <a:pt x="47" y="177"/>
                    <a:pt x="47" y="177"/>
                  </a:cubicBezTo>
                  <a:cubicBezTo>
                    <a:pt x="31" y="169"/>
                    <a:pt x="20" y="153"/>
                    <a:pt x="20" y="135"/>
                  </a:cubicBezTo>
                  <a:cubicBezTo>
                    <a:pt x="20" y="120"/>
                    <a:pt x="28" y="105"/>
                    <a:pt x="41" y="97"/>
                  </a:cubicBezTo>
                  <a:cubicBezTo>
                    <a:pt x="52" y="90"/>
                    <a:pt x="52" y="90"/>
                    <a:pt x="52" y="90"/>
                  </a:cubicBezTo>
                  <a:cubicBezTo>
                    <a:pt x="50" y="77"/>
                    <a:pt x="50" y="77"/>
                    <a:pt x="50" y="77"/>
                  </a:cubicBezTo>
                  <a:cubicBezTo>
                    <a:pt x="49" y="75"/>
                    <a:pt x="49" y="74"/>
                    <a:pt x="49" y="73"/>
                  </a:cubicBezTo>
                  <a:cubicBezTo>
                    <a:pt x="49" y="64"/>
                    <a:pt x="57" y="56"/>
                    <a:pt x="66" y="56"/>
                  </a:cubicBezTo>
                  <a:cubicBezTo>
                    <a:pt x="69" y="56"/>
                    <a:pt x="72" y="57"/>
                    <a:pt x="75" y="59"/>
                  </a:cubicBezTo>
                  <a:cubicBezTo>
                    <a:pt x="99" y="74"/>
                    <a:pt x="99" y="74"/>
                    <a:pt x="99" y="74"/>
                  </a:cubicBezTo>
                  <a:cubicBezTo>
                    <a:pt x="105" y="45"/>
                    <a:pt x="105" y="45"/>
                    <a:pt x="105" y="45"/>
                  </a:cubicBezTo>
                  <a:cubicBezTo>
                    <a:pt x="107" y="30"/>
                    <a:pt x="120" y="20"/>
                    <a:pt x="135" y="20"/>
                  </a:cubicBezTo>
                  <a:cubicBezTo>
                    <a:pt x="145" y="20"/>
                    <a:pt x="155" y="25"/>
                    <a:pt x="160" y="34"/>
                  </a:cubicBezTo>
                  <a:cubicBezTo>
                    <a:pt x="169" y="46"/>
                    <a:pt x="169" y="46"/>
                    <a:pt x="169" y="46"/>
                  </a:cubicBezTo>
                  <a:cubicBezTo>
                    <a:pt x="183" y="42"/>
                    <a:pt x="183" y="42"/>
                    <a:pt x="183" y="42"/>
                  </a:cubicBezTo>
                  <a:cubicBezTo>
                    <a:pt x="189" y="40"/>
                    <a:pt x="195" y="39"/>
                    <a:pt x="200" y="39"/>
                  </a:cubicBezTo>
                  <a:cubicBezTo>
                    <a:pt x="235" y="39"/>
                    <a:pt x="262" y="67"/>
                    <a:pt x="262" y="101"/>
                  </a:cubicBezTo>
                  <a:cubicBezTo>
                    <a:pt x="262" y="109"/>
                    <a:pt x="261" y="117"/>
                    <a:pt x="257" y="125"/>
                  </a:cubicBezTo>
                  <a:cubicBezTo>
                    <a:pt x="253" y="136"/>
                    <a:pt x="253" y="136"/>
                    <a:pt x="253" y="136"/>
                  </a:cubicBezTo>
                  <a:cubicBezTo>
                    <a:pt x="261" y="146"/>
                    <a:pt x="261" y="146"/>
                    <a:pt x="261" y="146"/>
                  </a:cubicBezTo>
                  <a:cubicBezTo>
                    <a:pt x="264" y="150"/>
                    <a:pt x="268" y="157"/>
                    <a:pt x="268" y="166"/>
                  </a:cubicBezTo>
                  <a:cubicBezTo>
                    <a:pt x="268" y="184"/>
                    <a:pt x="254" y="198"/>
                    <a:pt x="236" y="19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3" name="Freeform 416"/>
            <p:cNvSpPr/>
            <p:nvPr/>
          </p:nvSpPr>
          <p:spPr bwMode="auto">
            <a:xfrm>
              <a:off x="2497138" y="5703888"/>
              <a:ext cx="76200" cy="66675"/>
            </a:xfrm>
            <a:custGeom>
              <a:avLst/>
              <a:gdLst>
                <a:gd name="T0" fmla="*/ 76 w 85"/>
                <a:gd name="T1" fmla="*/ 58 h 74"/>
                <a:gd name="T2" fmla="*/ 66 w 85"/>
                <a:gd name="T3" fmla="*/ 58 h 74"/>
                <a:gd name="T4" fmla="*/ 23 w 85"/>
                <a:gd name="T5" fmla="*/ 39 h 74"/>
                <a:gd name="T6" fmla="*/ 16 w 85"/>
                <a:gd name="T7" fmla="*/ 12 h 74"/>
                <a:gd name="T8" fmla="*/ 16 w 85"/>
                <a:gd name="T9" fmla="*/ 9 h 74"/>
                <a:gd name="T10" fmla="*/ 9 w 85"/>
                <a:gd name="T11" fmla="*/ 1 h 74"/>
                <a:gd name="T12" fmla="*/ 0 w 85"/>
                <a:gd name="T13" fmla="*/ 8 h 74"/>
                <a:gd name="T14" fmla="*/ 0 w 85"/>
                <a:gd name="T15" fmla="*/ 8 h 74"/>
                <a:gd name="T16" fmla="*/ 0 w 85"/>
                <a:gd name="T17" fmla="*/ 12 h 74"/>
                <a:gd name="T18" fmla="*/ 10 w 85"/>
                <a:gd name="T19" fmla="*/ 48 h 74"/>
                <a:gd name="T20" fmla="*/ 65 w 85"/>
                <a:gd name="T21" fmla="*/ 74 h 74"/>
                <a:gd name="T22" fmla="*/ 66 w 85"/>
                <a:gd name="T23" fmla="*/ 74 h 74"/>
                <a:gd name="T24" fmla="*/ 78 w 85"/>
                <a:gd name="T25" fmla="*/ 74 h 74"/>
                <a:gd name="T26" fmla="*/ 85 w 85"/>
                <a:gd name="T27" fmla="*/ 65 h 74"/>
                <a:gd name="T28" fmla="*/ 76 w 85"/>
                <a:gd name="T29"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74">
                  <a:moveTo>
                    <a:pt x="76" y="58"/>
                  </a:moveTo>
                  <a:cubicBezTo>
                    <a:pt x="73" y="58"/>
                    <a:pt x="69" y="58"/>
                    <a:pt x="66" y="58"/>
                  </a:cubicBezTo>
                  <a:cubicBezTo>
                    <a:pt x="41" y="58"/>
                    <a:pt x="30" y="49"/>
                    <a:pt x="23" y="39"/>
                  </a:cubicBezTo>
                  <a:cubicBezTo>
                    <a:pt x="17" y="29"/>
                    <a:pt x="16" y="17"/>
                    <a:pt x="16" y="12"/>
                  </a:cubicBezTo>
                  <a:cubicBezTo>
                    <a:pt x="16" y="10"/>
                    <a:pt x="16" y="9"/>
                    <a:pt x="16" y="9"/>
                  </a:cubicBezTo>
                  <a:cubicBezTo>
                    <a:pt x="16" y="5"/>
                    <a:pt x="13" y="1"/>
                    <a:pt x="9" y="1"/>
                  </a:cubicBezTo>
                  <a:cubicBezTo>
                    <a:pt x="4" y="0"/>
                    <a:pt x="1" y="4"/>
                    <a:pt x="0" y="8"/>
                  </a:cubicBezTo>
                  <a:cubicBezTo>
                    <a:pt x="0" y="8"/>
                    <a:pt x="0" y="8"/>
                    <a:pt x="0" y="8"/>
                  </a:cubicBezTo>
                  <a:cubicBezTo>
                    <a:pt x="0" y="8"/>
                    <a:pt x="0" y="10"/>
                    <a:pt x="0" y="12"/>
                  </a:cubicBezTo>
                  <a:cubicBezTo>
                    <a:pt x="0" y="18"/>
                    <a:pt x="1" y="33"/>
                    <a:pt x="10" y="48"/>
                  </a:cubicBezTo>
                  <a:cubicBezTo>
                    <a:pt x="19" y="62"/>
                    <a:pt x="36" y="74"/>
                    <a:pt x="65" y="74"/>
                  </a:cubicBezTo>
                  <a:cubicBezTo>
                    <a:pt x="65" y="74"/>
                    <a:pt x="66" y="74"/>
                    <a:pt x="66" y="74"/>
                  </a:cubicBezTo>
                  <a:cubicBezTo>
                    <a:pt x="70" y="74"/>
                    <a:pt x="74" y="74"/>
                    <a:pt x="78" y="74"/>
                  </a:cubicBezTo>
                  <a:cubicBezTo>
                    <a:pt x="82" y="73"/>
                    <a:pt x="85" y="69"/>
                    <a:pt x="85" y="65"/>
                  </a:cubicBezTo>
                  <a:cubicBezTo>
                    <a:pt x="85" y="60"/>
                    <a:pt x="81" y="57"/>
                    <a:pt x="76" y="5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4" name="Freeform 417"/>
            <p:cNvSpPr/>
            <p:nvPr/>
          </p:nvSpPr>
          <p:spPr bwMode="auto">
            <a:xfrm>
              <a:off x="2443163" y="5726113"/>
              <a:ext cx="41275" cy="73025"/>
            </a:xfrm>
            <a:custGeom>
              <a:avLst/>
              <a:gdLst>
                <a:gd name="T0" fmla="*/ 41 w 46"/>
                <a:gd name="T1" fmla="*/ 62 h 82"/>
                <a:gd name="T2" fmla="*/ 24 w 46"/>
                <a:gd name="T3" fmla="*/ 51 h 82"/>
                <a:gd name="T4" fmla="*/ 27 w 46"/>
                <a:gd name="T5" fmla="*/ 35 h 82"/>
                <a:gd name="T6" fmla="*/ 16 w 46"/>
                <a:gd name="T7" fmla="*/ 4 h 82"/>
                <a:gd name="T8" fmla="*/ 4 w 46"/>
                <a:gd name="T9" fmla="*/ 3 h 82"/>
                <a:gd name="T10" fmla="*/ 3 w 46"/>
                <a:gd name="T11" fmla="*/ 14 h 82"/>
                <a:gd name="T12" fmla="*/ 3 w 46"/>
                <a:gd name="T13" fmla="*/ 14 h 82"/>
                <a:gd name="T14" fmla="*/ 11 w 46"/>
                <a:gd name="T15" fmla="*/ 35 h 82"/>
                <a:gd name="T16" fmla="*/ 3 w 46"/>
                <a:gd name="T17" fmla="*/ 52 h 82"/>
                <a:gd name="T18" fmla="*/ 1 w 46"/>
                <a:gd name="T19" fmla="*/ 60 h 82"/>
                <a:gd name="T20" fmla="*/ 2 w 46"/>
                <a:gd name="T21" fmla="*/ 63 h 82"/>
                <a:gd name="T22" fmla="*/ 12 w 46"/>
                <a:gd name="T23" fmla="*/ 68 h 82"/>
                <a:gd name="T24" fmla="*/ 19 w 46"/>
                <a:gd name="T25" fmla="*/ 66 h 82"/>
                <a:gd name="T26" fmla="*/ 27 w 46"/>
                <a:gd name="T27" fmla="*/ 71 h 82"/>
                <a:gd name="T28" fmla="*/ 29 w 46"/>
                <a:gd name="T29" fmla="*/ 74 h 82"/>
                <a:gd name="T30" fmla="*/ 29 w 46"/>
                <a:gd name="T31" fmla="*/ 75 h 82"/>
                <a:gd name="T32" fmla="*/ 29 w 46"/>
                <a:gd name="T33" fmla="*/ 75 h 82"/>
                <a:gd name="T34" fmla="*/ 29 w 46"/>
                <a:gd name="T35" fmla="*/ 75 h 82"/>
                <a:gd name="T36" fmla="*/ 37 w 46"/>
                <a:gd name="T37" fmla="*/ 82 h 82"/>
                <a:gd name="T38" fmla="*/ 38 w 46"/>
                <a:gd name="T39" fmla="*/ 82 h 82"/>
                <a:gd name="T40" fmla="*/ 45 w 46"/>
                <a:gd name="T41" fmla="*/ 73 h 82"/>
                <a:gd name="T42" fmla="*/ 41 w 46"/>
                <a:gd name="T4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82">
                  <a:moveTo>
                    <a:pt x="41" y="62"/>
                  </a:moveTo>
                  <a:cubicBezTo>
                    <a:pt x="38" y="57"/>
                    <a:pt x="32" y="52"/>
                    <a:pt x="24" y="51"/>
                  </a:cubicBezTo>
                  <a:cubicBezTo>
                    <a:pt x="26" y="45"/>
                    <a:pt x="27" y="40"/>
                    <a:pt x="27" y="35"/>
                  </a:cubicBezTo>
                  <a:cubicBezTo>
                    <a:pt x="27" y="17"/>
                    <a:pt x="16" y="5"/>
                    <a:pt x="16" y="4"/>
                  </a:cubicBezTo>
                  <a:cubicBezTo>
                    <a:pt x="13" y="1"/>
                    <a:pt x="8" y="0"/>
                    <a:pt x="4" y="3"/>
                  </a:cubicBezTo>
                  <a:cubicBezTo>
                    <a:pt x="1" y="6"/>
                    <a:pt x="0" y="11"/>
                    <a:pt x="3" y="14"/>
                  </a:cubicBezTo>
                  <a:cubicBezTo>
                    <a:pt x="3" y="14"/>
                    <a:pt x="3" y="14"/>
                    <a:pt x="3" y="14"/>
                  </a:cubicBezTo>
                  <a:cubicBezTo>
                    <a:pt x="5" y="16"/>
                    <a:pt x="11" y="26"/>
                    <a:pt x="11" y="35"/>
                  </a:cubicBezTo>
                  <a:cubicBezTo>
                    <a:pt x="11" y="41"/>
                    <a:pt x="9" y="46"/>
                    <a:pt x="3" y="52"/>
                  </a:cubicBezTo>
                  <a:cubicBezTo>
                    <a:pt x="1" y="54"/>
                    <a:pt x="1" y="58"/>
                    <a:pt x="1" y="60"/>
                  </a:cubicBezTo>
                  <a:cubicBezTo>
                    <a:pt x="1" y="61"/>
                    <a:pt x="1" y="62"/>
                    <a:pt x="2" y="63"/>
                  </a:cubicBezTo>
                  <a:cubicBezTo>
                    <a:pt x="3" y="67"/>
                    <a:pt x="8" y="69"/>
                    <a:pt x="12" y="68"/>
                  </a:cubicBezTo>
                  <a:cubicBezTo>
                    <a:pt x="15" y="67"/>
                    <a:pt x="18" y="66"/>
                    <a:pt x="19" y="66"/>
                  </a:cubicBezTo>
                  <a:cubicBezTo>
                    <a:pt x="24" y="67"/>
                    <a:pt x="26" y="68"/>
                    <a:pt x="27" y="71"/>
                  </a:cubicBezTo>
                  <a:cubicBezTo>
                    <a:pt x="28" y="72"/>
                    <a:pt x="29" y="73"/>
                    <a:pt x="29" y="74"/>
                  </a:cubicBezTo>
                  <a:cubicBezTo>
                    <a:pt x="29" y="75"/>
                    <a:pt x="29" y="75"/>
                    <a:pt x="29" y="75"/>
                  </a:cubicBezTo>
                  <a:cubicBezTo>
                    <a:pt x="29" y="75"/>
                    <a:pt x="29" y="75"/>
                    <a:pt x="29" y="75"/>
                  </a:cubicBezTo>
                  <a:cubicBezTo>
                    <a:pt x="29" y="75"/>
                    <a:pt x="29" y="75"/>
                    <a:pt x="29" y="75"/>
                  </a:cubicBezTo>
                  <a:cubicBezTo>
                    <a:pt x="30" y="79"/>
                    <a:pt x="33" y="82"/>
                    <a:pt x="37" y="82"/>
                  </a:cubicBezTo>
                  <a:cubicBezTo>
                    <a:pt x="38" y="82"/>
                    <a:pt x="38" y="82"/>
                    <a:pt x="38" y="82"/>
                  </a:cubicBezTo>
                  <a:cubicBezTo>
                    <a:pt x="43" y="82"/>
                    <a:pt x="46" y="78"/>
                    <a:pt x="45" y="73"/>
                  </a:cubicBezTo>
                  <a:cubicBezTo>
                    <a:pt x="45" y="73"/>
                    <a:pt x="44" y="68"/>
                    <a:pt x="41" y="6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5" name="Freeform 418"/>
            <p:cNvSpPr>
              <a:spLocks noEditPoints="1"/>
            </p:cNvSpPr>
            <p:nvPr/>
          </p:nvSpPr>
          <p:spPr bwMode="auto">
            <a:xfrm>
              <a:off x="2892425" y="5629276"/>
              <a:ext cx="239713" cy="211138"/>
            </a:xfrm>
            <a:custGeom>
              <a:avLst/>
              <a:gdLst>
                <a:gd name="T0" fmla="*/ 217 w 265"/>
                <a:gd name="T1" fmla="*/ 201 h 235"/>
                <a:gd name="T2" fmla="*/ 265 w 265"/>
                <a:gd name="T3" fmla="*/ 153 h 235"/>
                <a:gd name="T4" fmla="*/ 253 w 265"/>
                <a:gd name="T5" fmla="*/ 122 h 235"/>
                <a:gd name="T6" fmla="*/ 259 w 265"/>
                <a:gd name="T7" fmla="*/ 93 h 235"/>
                <a:gd name="T8" fmla="*/ 184 w 265"/>
                <a:gd name="T9" fmla="*/ 18 h 235"/>
                <a:gd name="T10" fmla="*/ 163 w 265"/>
                <a:gd name="T11" fmla="*/ 21 h 235"/>
                <a:gd name="T12" fmla="*/ 124 w 265"/>
                <a:gd name="T13" fmla="*/ 0 h 235"/>
                <a:gd name="T14" fmla="*/ 78 w 265"/>
                <a:gd name="T15" fmla="*/ 38 h 235"/>
                <a:gd name="T16" fmla="*/ 60 w 265"/>
                <a:gd name="T17" fmla="*/ 34 h 235"/>
                <a:gd name="T18" fmla="*/ 26 w 265"/>
                <a:gd name="T19" fmla="*/ 67 h 235"/>
                <a:gd name="T20" fmla="*/ 27 w 265"/>
                <a:gd name="T21" fmla="*/ 74 h 235"/>
                <a:gd name="T22" fmla="*/ 0 w 265"/>
                <a:gd name="T23" fmla="*/ 124 h 235"/>
                <a:gd name="T24" fmla="*/ 35 w 265"/>
                <a:gd name="T25" fmla="*/ 179 h 235"/>
                <a:gd name="T26" fmla="*/ 34 w 265"/>
                <a:gd name="T27" fmla="*/ 190 h 235"/>
                <a:gd name="T28" fmla="*/ 71 w 265"/>
                <a:gd name="T29" fmla="*/ 228 h 235"/>
                <a:gd name="T30" fmla="*/ 99 w 265"/>
                <a:gd name="T31" fmla="*/ 214 h 235"/>
                <a:gd name="T32" fmla="*/ 145 w 265"/>
                <a:gd name="T33" fmla="*/ 235 h 235"/>
                <a:gd name="T34" fmla="*/ 202 w 265"/>
                <a:gd name="T35" fmla="*/ 198 h 235"/>
                <a:gd name="T36" fmla="*/ 217 w 265"/>
                <a:gd name="T37" fmla="*/ 201 h 235"/>
                <a:gd name="T38" fmla="*/ 185 w 265"/>
                <a:gd name="T39" fmla="*/ 191 h 235"/>
                <a:gd name="T40" fmla="*/ 145 w 265"/>
                <a:gd name="T41" fmla="*/ 217 h 235"/>
                <a:gd name="T42" fmla="*/ 113 w 265"/>
                <a:gd name="T43" fmla="*/ 202 h 235"/>
                <a:gd name="T44" fmla="*/ 99 w 265"/>
                <a:gd name="T45" fmla="*/ 186 h 235"/>
                <a:gd name="T46" fmla="*/ 85 w 265"/>
                <a:gd name="T47" fmla="*/ 202 h 235"/>
                <a:gd name="T48" fmla="*/ 71 w 265"/>
                <a:gd name="T49" fmla="*/ 209 h 235"/>
                <a:gd name="T50" fmla="*/ 52 w 265"/>
                <a:gd name="T51" fmla="*/ 190 h 235"/>
                <a:gd name="T52" fmla="*/ 53 w 265"/>
                <a:gd name="T53" fmla="*/ 185 h 235"/>
                <a:gd name="T54" fmla="*/ 57 w 265"/>
                <a:gd name="T55" fmla="*/ 169 h 235"/>
                <a:gd name="T56" fmla="*/ 43 w 265"/>
                <a:gd name="T57" fmla="*/ 163 h 235"/>
                <a:gd name="T58" fmla="*/ 18 w 265"/>
                <a:gd name="T59" fmla="*/ 124 h 235"/>
                <a:gd name="T60" fmla="*/ 37 w 265"/>
                <a:gd name="T61" fmla="*/ 89 h 235"/>
                <a:gd name="T62" fmla="*/ 47 w 265"/>
                <a:gd name="T63" fmla="*/ 82 h 235"/>
                <a:gd name="T64" fmla="*/ 45 w 265"/>
                <a:gd name="T65" fmla="*/ 70 h 235"/>
                <a:gd name="T66" fmla="*/ 45 w 265"/>
                <a:gd name="T67" fmla="*/ 67 h 235"/>
                <a:gd name="T68" fmla="*/ 60 w 265"/>
                <a:gd name="T69" fmla="*/ 52 h 235"/>
                <a:gd name="T70" fmla="*/ 68 w 265"/>
                <a:gd name="T71" fmla="*/ 54 h 235"/>
                <a:gd name="T72" fmla="*/ 91 w 265"/>
                <a:gd name="T73" fmla="*/ 68 h 235"/>
                <a:gd name="T74" fmla="*/ 96 w 265"/>
                <a:gd name="T75" fmla="*/ 42 h 235"/>
                <a:gd name="T76" fmla="*/ 124 w 265"/>
                <a:gd name="T77" fmla="*/ 18 h 235"/>
                <a:gd name="T78" fmla="*/ 147 w 265"/>
                <a:gd name="T79" fmla="*/ 31 h 235"/>
                <a:gd name="T80" fmla="*/ 155 w 265"/>
                <a:gd name="T81" fmla="*/ 42 h 235"/>
                <a:gd name="T82" fmla="*/ 168 w 265"/>
                <a:gd name="T83" fmla="*/ 38 h 235"/>
                <a:gd name="T84" fmla="*/ 184 w 265"/>
                <a:gd name="T85" fmla="*/ 36 h 235"/>
                <a:gd name="T86" fmla="*/ 241 w 265"/>
                <a:gd name="T87" fmla="*/ 93 h 235"/>
                <a:gd name="T88" fmla="*/ 236 w 265"/>
                <a:gd name="T89" fmla="*/ 115 h 235"/>
                <a:gd name="T90" fmla="*/ 232 w 265"/>
                <a:gd name="T91" fmla="*/ 125 h 235"/>
                <a:gd name="T92" fmla="*/ 239 w 265"/>
                <a:gd name="T93" fmla="*/ 134 h 235"/>
                <a:gd name="T94" fmla="*/ 246 w 265"/>
                <a:gd name="T95" fmla="*/ 153 h 235"/>
                <a:gd name="T96" fmla="*/ 217 w 265"/>
                <a:gd name="T97" fmla="*/ 182 h 235"/>
                <a:gd name="T98" fmla="*/ 208 w 265"/>
                <a:gd name="T99" fmla="*/ 181 h 235"/>
                <a:gd name="T100" fmla="*/ 191 w 265"/>
                <a:gd name="T101" fmla="*/ 175 h 235"/>
                <a:gd name="T102" fmla="*/ 185 w 265"/>
                <a:gd name="T103"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235">
                  <a:moveTo>
                    <a:pt x="217" y="201"/>
                  </a:moveTo>
                  <a:cubicBezTo>
                    <a:pt x="243" y="201"/>
                    <a:pt x="265" y="179"/>
                    <a:pt x="265" y="153"/>
                  </a:cubicBezTo>
                  <a:cubicBezTo>
                    <a:pt x="265" y="141"/>
                    <a:pt x="260" y="130"/>
                    <a:pt x="253" y="122"/>
                  </a:cubicBezTo>
                  <a:cubicBezTo>
                    <a:pt x="257" y="113"/>
                    <a:pt x="259" y="103"/>
                    <a:pt x="259" y="93"/>
                  </a:cubicBezTo>
                  <a:cubicBezTo>
                    <a:pt x="259" y="51"/>
                    <a:pt x="226" y="18"/>
                    <a:pt x="184" y="18"/>
                  </a:cubicBezTo>
                  <a:cubicBezTo>
                    <a:pt x="177" y="18"/>
                    <a:pt x="169" y="19"/>
                    <a:pt x="163" y="21"/>
                  </a:cubicBezTo>
                  <a:cubicBezTo>
                    <a:pt x="154" y="8"/>
                    <a:pt x="140" y="0"/>
                    <a:pt x="124" y="0"/>
                  </a:cubicBezTo>
                  <a:cubicBezTo>
                    <a:pt x="101" y="0"/>
                    <a:pt x="81" y="16"/>
                    <a:pt x="78" y="38"/>
                  </a:cubicBezTo>
                  <a:cubicBezTo>
                    <a:pt x="73" y="35"/>
                    <a:pt x="67" y="34"/>
                    <a:pt x="60" y="34"/>
                  </a:cubicBezTo>
                  <a:cubicBezTo>
                    <a:pt x="42" y="34"/>
                    <a:pt x="26" y="49"/>
                    <a:pt x="26" y="67"/>
                  </a:cubicBezTo>
                  <a:cubicBezTo>
                    <a:pt x="26" y="70"/>
                    <a:pt x="27" y="72"/>
                    <a:pt x="27" y="74"/>
                  </a:cubicBezTo>
                  <a:cubicBezTo>
                    <a:pt x="11" y="85"/>
                    <a:pt x="0" y="103"/>
                    <a:pt x="0" y="124"/>
                  </a:cubicBezTo>
                  <a:cubicBezTo>
                    <a:pt x="0" y="149"/>
                    <a:pt x="14" y="170"/>
                    <a:pt x="35" y="179"/>
                  </a:cubicBezTo>
                  <a:cubicBezTo>
                    <a:pt x="34" y="183"/>
                    <a:pt x="34" y="186"/>
                    <a:pt x="34" y="190"/>
                  </a:cubicBezTo>
                  <a:cubicBezTo>
                    <a:pt x="34" y="211"/>
                    <a:pt x="50" y="228"/>
                    <a:pt x="71" y="228"/>
                  </a:cubicBezTo>
                  <a:cubicBezTo>
                    <a:pt x="82" y="228"/>
                    <a:pt x="93" y="222"/>
                    <a:pt x="99" y="214"/>
                  </a:cubicBezTo>
                  <a:cubicBezTo>
                    <a:pt x="111" y="227"/>
                    <a:pt x="127" y="235"/>
                    <a:pt x="145" y="235"/>
                  </a:cubicBezTo>
                  <a:cubicBezTo>
                    <a:pt x="171" y="235"/>
                    <a:pt x="192" y="220"/>
                    <a:pt x="202" y="198"/>
                  </a:cubicBezTo>
                  <a:cubicBezTo>
                    <a:pt x="207" y="200"/>
                    <a:pt x="212" y="201"/>
                    <a:pt x="217" y="201"/>
                  </a:cubicBezTo>
                  <a:close/>
                  <a:moveTo>
                    <a:pt x="185" y="191"/>
                  </a:moveTo>
                  <a:cubicBezTo>
                    <a:pt x="178" y="207"/>
                    <a:pt x="163" y="217"/>
                    <a:pt x="145" y="217"/>
                  </a:cubicBezTo>
                  <a:cubicBezTo>
                    <a:pt x="133" y="217"/>
                    <a:pt x="121" y="212"/>
                    <a:pt x="113" y="202"/>
                  </a:cubicBezTo>
                  <a:cubicBezTo>
                    <a:pt x="99" y="186"/>
                    <a:pt x="99" y="186"/>
                    <a:pt x="99" y="186"/>
                  </a:cubicBezTo>
                  <a:cubicBezTo>
                    <a:pt x="85" y="202"/>
                    <a:pt x="85" y="202"/>
                    <a:pt x="85" y="202"/>
                  </a:cubicBezTo>
                  <a:cubicBezTo>
                    <a:pt x="82" y="207"/>
                    <a:pt x="77" y="209"/>
                    <a:pt x="71" y="209"/>
                  </a:cubicBezTo>
                  <a:cubicBezTo>
                    <a:pt x="60" y="209"/>
                    <a:pt x="52" y="201"/>
                    <a:pt x="52" y="190"/>
                  </a:cubicBezTo>
                  <a:cubicBezTo>
                    <a:pt x="52" y="188"/>
                    <a:pt x="52" y="186"/>
                    <a:pt x="53" y="185"/>
                  </a:cubicBezTo>
                  <a:cubicBezTo>
                    <a:pt x="57" y="169"/>
                    <a:pt x="57" y="169"/>
                    <a:pt x="57" y="169"/>
                  </a:cubicBezTo>
                  <a:cubicBezTo>
                    <a:pt x="43" y="163"/>
                    <a:pt x="43" y="163"/>
                    <a:pt x="43" y="163"/>
                  </a:cubicBezTo>
                  <a:cubicBezTo>
                    <a:pt x="28" y="156"/>
                    <a:pt x="18" y="141"/>
                    <a:pt x="18" y="124"/>
                  </a:cubicBezTo>
                  <a:cubicBezTo>
                    <a:pt x="18" y="110"/>
                    <a:pt x="25" y="97"/>
                    <a:pt x="37" y="89"/>
                  </a:cubicBezTo>
                  <a:cubicBezTo>
                    <a:pt x="47" y="82"/>
                    <a:pt x="47" y="82"/>
                    <a:pt x="47" y="82"/>
                  </a:cubicBezTo>
                  <a:cubicBezTo>
                    <a:pt x="45" y="70"/>
                    <a:pt x="45" y="70"/>
                    <a:pt x="45" y="70"/>
                  </a:cubicBezTo>
                  <a:cubicBezTo>
                    <a:pt x="45" y="69"/>
                    <a:pt x="45" y="68"/>
                    <a:pt x="45" y="67"/>
                  </a:cubicBezTo>
                  <a:cubicBezTo>
                    <a:pt x="45" y="59"/>
                    <a:pt x="52" y="52"/>
                    <a:pt x="60" y="52"/>
                  </a:cubicBezTo>
                  <a:cubicBezTo>
                    <a:pt x="63" y="52"/>
                    <a:pt x="66" y="53"/>
                    <a:pt x="68" y="54"/>
                  </a:cubicBezTo>
                  <a:cubicBezTo>
                    <a:pt x="91" y="68"/>
                    <a:pt x="91" y="68"/>
                    <a:pt x="91" y="68"/>
                  </a:cubicBezTo>
                  <a:cubicBezTo>
                    <a:pt x="96" y="42"/>
                    <a:pt x="96" y="42"/>
                    <a:pt x="96" y="42"/>
                  </a:cubicBezTo>
                  <a:cubicBezTo>
                    <a:pt x="98" y="28"/>
                    <a:pt x="110" y="18"/>
                    <a:pt x="124" y="18"/>
                  </a:cubicBezTo>
                  <a:cubicBezTo>
                    <a:pt x="133" y="18"/>
                    <a:pt x="142" y="23"/>
                    <a:pt x="147" y="31"/>
                  </a:cubicBezTo>
                  <a:cubicBezTo>
                    <a:pt x="155" y="42"/>
                    <a:pt x="155" y="42"/>
                    <a:pt x="155" y="42"/>
                  </a:cubicBezTo>
                  <a:cubicBezTo>
                    <a:pt x="168" y="38"/>
                    <a:pt x="168" y="38"/>
                    <a:pt x="168" y="38"/>
                  </a:cubicBezTo>
                  <a:cubicBezTo>
                    <a:pt x="173" y="37"/>
                    <a:pt x="179" y="36"/>
                    <a:pt x="184" y="36"/>
                  </a:cubicBezTo>
                  <a:cubicBezTo>
                    <a:pt x="215" y="36"/>
                    <a:pt x="241" y="62"/>
                    <a:pt x="241" y="93"/>
                  </a:cubicBezTo>
                  <a:cubicBezTo>
                    <a:pt x="241" y="101"/>
                    <a:pt x="239" y="108"/>
                    <a:pt x="236" y="115"/>
                  </a:cubicBezTo>
                  <a:cubicBezTo>
                    <a:pt x="232" y="125"/>
                    <a:pt x="232" y="125"/>
                    <a:pt x="232" y="125"/>
                  </a:cubicBezTo>
                  <a:cubicBezTo>
                    <a:pt x="239" y="134"/>
                    <a:pt x="239" y="134"/>
                    <a:pt x="239" y="134"/>
                  </a:cubicBezTo>
                  <a:cubicBezTo>
                    <a:pt x="243" y="138"/>
                    <a:pt x="246" y="144"/>
                    <a:pt x="246" y="153"/>
                  </a:cubicBezTo>
                  <a:cubicBezTo>
                    <a:pt x="246" y="169"/>
                    <a:pt x="233" y="182"/>
                    <a:pt x="217" y="182"/>
                  </a:cubicBezTo>
                  <a:cubicBezTo>
                    <a:pt x="214" y="182"/>
                    <a:pt x="211" y="182"/>
                    <a:pt x="208" y="181"/>
                  </a:cubicBezTo>
                  <a:cubicBezTo>
                    <a:pt x="191" y="175"/>
                    <a:pt x="191" y="175"/>
                    <a:pt x="191" y="175"/>
                  </a:cubicBezTo>
                  <a:lnTo>
                    <a:pt x="185" y="19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6" name="Oval 419"/>
            <p:cNvSpPr>
              <a:spLocks noChangeArrowheads="1"/>
            </p:cNvSpPr>
            <p:nvPr/>
          </p:nvSpPr>
          <p:spPr bwMode="auto">
            <a:xfrm>
              <a:off x="2938463" y="5721351"/>
              <a:ext cx="31750" cy="3175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7" name="Oval 420"/>
            <p:cNvSpPr>
              <a:spLocks noChangeArrowheads="1"/>
            </p:cNvSpPr>
            <p:nvPr/>
          </p:nvSpPr>
          <p:spPr bwMode="auto">
            <a:xfrm>
              <a:off x="2994025" y="5721351"/>
              <a:ext cx="31750" cy="3175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8" name="Oval 421"/>
            <p:cNvSpPr>
              <a:spLocks noChangeArrowheads="1"/>
            </p:cNvSpPr>
            <p:nvPr/>
          </p:nvSpPr>
          <p:spPr bwMode="auto">
            <a:xfrm>
              <a:off x="3049588" y="5721351"/>
              <a:ext cx="31750" cy="3175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29" name="Freeform 422"/>
            <p:cNvSpPr>
              <a:spLocks noEditPoints="1"/>
            </p:cNvSpPr>
            <p:nvPr/>
          </p:nvSpPr>
          <p:spPr bwMode="auto">
            <a:xfrm>
              <a:off x="3071813" y="5818188"/>
              <a:ext cx="50800" cy="49213"/>
            </a:xfrm>
            <a:custGeom>
              <a:avLst/>
              <a:gdLst>
                <a:gd name="T0" fmla="*/ 28 w 56"/>
                <a:gd name="T1" fmla="*/ 0 h 55"/>
                <a:gd name="T2" fmla="*/ 0 w 56"/>
                <a:gd name="T3" fmla="*/ 27 h 55"/>
                <a:gd name="T4" fmla="*/ 28 w 56"/>
                <a:gd name="T5" fmla="*/ 55 h 55"/>
                <a:gd name="T6" fmla="*/ 56 w 56"/>
                <a:gd name="T7" fmla="*/ 27 h 55"/>
                <a:gd name="T8" fmla="*/ 28 w 56"/>
                <a:gd name="T9" fmla="*/ 0 h 55"/>
                <a:gd name="T10" fmla="*/ 28 w 56"/>
                <a:gd name="T11" fmla="*/ 40 h 55"/>
                <a:gd name="T12" fmla="*/ 15 w 56"/>
                <a:gd name="T13" fmla="*/ 27 h 55"/>
                <a:gd name="T14" fmla="*/ 28 w 56"/>
                <a:gd name="T15" fmla="*/ 15 h 55"/>
                <a:gd name="T16" fmla="*/ 41 w 56"/>
                <a:gd name="T17" fmla="*/ 27 h 55"/>
                <a:gd name="T18" fmla="*/ 28 w 56"/>
                <a:gd name="T1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0"/>
                  </a:moveTo>
                  <a:cubicBezTo>
                    <a:pt x="21" y="40"/>
                    <a:pt x="15" y="34"/>
                    <a:pt x="15" y="27"/>
                  </a:cubicBezTo>
                  <a:cubicBezTo>
                    <a:pt x="15" y="20"/>
                    <a:pt x="21" y="15"/>
                    <a:pt x="28" y="15"/>
                  </a:cubicBezTo>
                  <a:cubicBezTo>
                    <a:pt x="35" y="15"/>
                    <a:pt x="41" y="20"/>
                    <a:pt x="41" y="27"/>
                  </a:cubicBezTo>
                  <a:cubicBezTo>
                    <a:pt x="41" y="34"/>
                    <a:pt x="35" y="40"/>
                    <a:pt x="28" y="4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0" name="Oval 423"/>
            <p:cNvSpPr>
              <a:spLocks noChangeArrowheads="1"/>
            </p:cNvSpPr>
            <p:nvPr/>
          </p:nvSpPr>
          <p:spPr bwMode="auto">
            <a:xfrm>
              <a:off x="3121025" y="5862638"/>
              <a:ext cx="26988" cy="25400"/>
            </a:xfrm>
            <a:prstGeom prst="ellips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1" name="Freeform 424"/>
            <p:cNvSpPr/>
            <p:nvPr/>
          </p:nvSpPr>
          <p:spPr bwMode="auto">
            <a:xfrm>
              <a:off x="3448050" y="5638801"/>
              <a:ext cx="98425" cy="249238"/>
            </a:xfrm>
            <a:custGeom>
              <a:avLst/>
              <a:gdLst>
                <a:gd name="T0" fmla="*/ 86 w 109"/>
                <a:gd name="T1" fmla="*/ 94 h 276"/>
                <a:gd name="T2" fmla="*/ 76 w 109"/>
                <a:gd name="T3" fmla="*/ 104 h 276"/>
                <a:gd name="T4" fmla="*/ 66 w 109"/>
                <a:gd name="T5" fmla="*/ 94 h 276"/>
                <a:gd name="T6" fmla="*/ 66 w 109"/>
                <a:gd name="T7" fmla="*/ 0 h 276"/>
                <a:gd name="T8" fmla="*/ 42 w 109"/>
                <a:gd name="T9" fmla="*/ 0 h 276"/>
                <a:gd name="T10" fmla="*/ 42 w 109"/>
                <a:gd name="T11" fmla="*/ 94 h 276"/>
                <a:gd name="T12" fmla="*/ 32 w 109"/>
                <a:gd name="T13" fmla="*/ 104 h 276"/>
                <a:gd name="T14" fmla="*/ 22 w 109"/>
                <a:gd name="T15" fmla="*/ 94 h 276"/>
                <a:gd name="T16" fmla="*/ 22 w 109"/>
                <a:gd name="T17" fmla="*/ 0 h 276"/>
                <a:gd name="T18" fmla="*/ 0 w 109"/>
                <a:gd name="T19" fmla="*/ 0 h 276"/>
                <a:gd name="T20" fmla="*/ 1 w 109"/>
                <a:gd name="T21" fmla="*/ 96 h 276"/>
                <a:gd name="T22" fmla="*/ 37 w 109"/>
                <a:gd name="T23" fmla="*/ 133 h 276"/>
                <a:gd name="T24" fmla="*/ 36 w 109"/>
                <a:gd name="T25" fmla="*/ 276 h 276"/>
                <a:gd name="T26" fmla="*/ 73 w 109"/>
                <a:gd name="T27" fmla="*/ 276 h 276"/>
                <a:gd name="T28" fmla="*/ 73 w 109"/>
                <a:gd name="T29" fmla="*/ 132 h 276"/>
                <a:gd name="T30" fmla="*/ 108 w 109"/>
                <a:gd name="T31" fmla="*/ 96 h 276"/>
                <a:gd name="T32" fmla="*/ 108 w 109"/>
                <a:gd name="T33" fmla="*/ 0 h 276"/>
                <a:gd name="T34" fmla="*/ 86 w 109"/>
                <a:gd name="T35" fmla="*/ 0 h 276"/>
                <a:gd name="T36" fmla="*/ 86 w 109"/>
                <a:gd name="T37" fmla="*/ 9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76">
                  <a:moveTo>
                    <a:pt x="86" y="94"/>
                  </a:moveTo>
                  <a:cubicBezTo>
                    <a:pt x="86" y="100"/>
                    <a:pt x="82" y="104"/>
                    <a:pt x="76" y="104"/>
                  </a:cubicBezTo>
                  <a:cubicBezTo>
                    <a:pt x="71" y="104"/>
                    <a:pt x="66" y="100"/>
                    <a:pt x="66" y="94"/>
                  </a:cubicBezTo>
                  <a:cubicBezTo>
                    <a:pt x="66" y="0"/>
                    <a:pt x="66" y="0"/>
                    <a:pt x="66" y="0"/>
                  </a:cubicBezTo>
                  <a:cubicBezTo>
                    <a:pt x="42" y="0"/>
                    <a:pt x="42" y="0"/>
                    <a:pt x="42" y="0"/>
                  </a:cubicBezTo>
                  <a:cubicBezTo>
                    <a:pt x="42" y="94"/>
                    <a:pt x="42" y="94"/>
                    <a:pt x="42" y="94"/>
                  </a:cubicBezTo>
                  <a:cubicBezTo>
                    <a:pt x="42" y="100"/>
                    <a:pt x="38" y="104"/>
                    <a:pt x="32" y="104"/>
                  </a:cubicBezTo>
                  <a:cubicBezTo>
                    <a:pt x="27" y="104"/>
                    <a:pt x="22" y="100"/>
                    <a:pt x="22" y="94"/>
                  </a:cubicBezTo>
                  <a:cubicBezTo>
                    <a:pt x="22" y="0"/>
                    <a:pt x="22" y="0"/>
                    <a:pt x="22" y="0"/>
                  </a:cubicBezTo>
                  <a:cubicBezTo>
                    <a:pt x="0" y="0"/>
                    <a:pt x="0" y="0"/>
                    <a:pt x="0" y="0"/>
                  </a:cubicBezTo>
                  <a:cubicBezTo>
                    <a:pt x="1" y="96"/>
                    <a:pt x="1" y="96"/>
                    <a:pt x="1" y="96"/>
                  </a:cubicBezTo>
                  <a:cubicBezTo>
                    <a:pt x="1" y="96"/>
                    <a:pt x="1" y="133"/>
                    <a:pt x="37" y="133"/>
                  </a:cubicBezTo>
                  <a:cubicBezTo>
                    <a:pt x="36" y="276"/>
                    <a:pt x="36" y="276"/>
                    <a:pt x="36" y="276"/>
                  </a:cubicBezTo>
                  <a:cubicBezTo>
                    <a:pt x="73" y="276"/>
                    <a:pt x="73" y="276"/>
                    <a:pt x="73" y="276"/>
                  </a:cubicBezTo>
                  <a:cubicBezTo>
                    <a:pt x="73" y="132"/>
                    <a:pt x="73" y="132"/>
                    <a:pt x="73" y="132"/>
                  </a:cubicBezTo>
                  <a:cubicBezTo>
                    <a:pt x="109" y="132"/>
                    <a:pt x="108" y="96"/>
                    <a:pt x="108" y="96"/>
                  </a:cubicBezTo>
                  <a:cubicBezTo>
                    <a:pt x="108" y="0"/>
                    <a:pt x="108" y="0"/>
                    <a:pt x="108" y="0"/>
                  </a:cubicBezTo>
                  <a:cubicBezTo>
                    <a:pt x="86" y="0"/>
                    <a:pt x="86" y="0"/>
                    <a:pt x="86" y="0"/>
                  </a:cubicBezTo>
                  <a:lnTo>
                    <a:pt x="86" y="94"/>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2" name="Freeform 425"/>
            <p:cNvSpPr/>
            <p:nvPr/>
          </p:nvSpPr>
          <p:spPr bwMode="auto">
            <a:xfrm>
              <a:off x="3579813" y="5629276"/>
              <a:ext cx="49213" cy="258763"/>
            </a:xfrm>
            <a:custGeom>
              <a:avLst/>
              <a:gdLst>
                <a:gd name="T0" fmla="*/ 0 w 55"/>
                <a:gd name="T1" fmla="*/ 92 h 288"/>
                <a:gd name="T2" fmla="*/ 19 w 55"/>
                <a:gd name="T3" fmla="*/ 180 h 288"/>
                <a:gd name="T4" fmla="*/ 19 w 55"/>
                <a:gd name="T5" fmla="*/ 288 h 288"/>
                <a:gd name="T6" fmla="*/ 55 w 55"/>
                <a:gd name="T7" fmla="*/ 288 h 288"/>
                <a:gd name="T8" fmla="*/ 55 w 55"/>
                <a:gd name="T9" fmla="*/ 0 h 288"/>
                <a:gd name="T10" fmla="*/ 0 w 55"/>
                <a:gd name="T11" fmla="*/ 92 h 288"/>
              </a:gdLst>
              <a:ahLst/>
              <a:cxnLst>
                <a:cxn ang="0">
                  <a:pos x="T0" y="T1"/>
                </a:cxn>
                <a:cxn ang="0">
                  <a:pos x="T2" y="T3"/>
                </a:cxn>
                <a:cxn ang="0">
                  <a:pos x="T4" y="T5"/>
                </a:cxn>
                <a:cxn ang="0">
                  <a:pos x="T6" y="T7"/>
                </a:cxn>
                <a:cxn ang="0">
                  <a:pos x="T8" y="T9"/>
                </a:cxn>
                <a:cxn ang="0">
                  <a:pos x="T10" y="T11"/>
                </a:cxn>
              </a:cxnLst>
              <a:rect l="0" t="0" r="r" b="b"/>
              <a:pathLst>
                <a:path w="55" h="288">
                  <a:moveTo>
                    <a:pt x="0" y="92"/>
                  </a:moveTo>
                  <a:cubicBezTo>
                    <a:pt x="0" y="144"/>
                    <a:pt x="19" y="180"/>
                    <a:pt x="19" y="180"/>
                  </a:cubicBezTo>
                  <a:cubicBezTo>
                    <a:pt x="19" y="288"/>
                    <a:pt x="19" y="288"/>
                    <a:pt x="19" y="288"/>
                  </a:cubicBezTo>
                  <a:cubicBezTo>
                    <a:pt x="55" y="288"/>
                    <a:pt x="55" y="288"/>
                    <a:pt x="55" y="288"/>
                  </a:cubicBezTo>
                  <a:cubicBezTo>
                    <a:pt x="55" y="0"/>
                    <a:pt x="55" y="0"/>
                    <a:pt x="55" y="0"/>
                  </a:cubicBezTo>
                  <a:cubicBezTo>
                    <a:pt x="55" y="0"/>
                    <a:pt x="0" y="0"/>
                    <a:pt x="0" y="9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3" name="Freeform 426"/>
            <p:cNvSpPr>
              <a:spLocks noEditPoints="1"/>
            </p:cNvSpPr>
            <p:nvPr/>
          </p:nvSpPr>
          <p:spPr bwMode="auto">
            <a:xfrm>
              <a:off x="4095750" y="5629276"/>
              <a:ext cx="74613" cy="258763"/>
            </a:xfrm>
            <a:custGeom>
              <a:avLst/>
              <a:gdLst>
                <a:gd name="T0" fmla="*/ 0 w 47"/>
                <a:gd name="T1" fmla="*/ 0 h 163"/>
                <a:gd name="T2" fmla="*/ 0 w 47"/>
                <a:gd name="T3" fmla="*/ 163 h 163"/>
                <a:gd name="T4" fmla="*/ 47 w 47"/>
                <a:gd name="T5" fmla="*/ 163 h 163"/>
                <a:gd name="T6" fmla="*/ 47 w 47"/>
                <a:gd name="T7" fmla="*/ 0 h 163"/>
                <a:gd name="T8" fmla="*/ 0 w 47"/>
                <a:gd name="T9" fmla="*/ 0 h 163"/>
                <a:gd name="T10" fmla="*/ 34 w 47"/>
                <a:gd name="T11" fmla="*/ 122 h 163"/>
                <a:gd name="T12" fmla="*/ 13 w 47"/>
                <a:gd name="T13" fmla="*/ 122 h 163"/>
                <a:gd name="T14" fmla="*/ 13 w 47"/>
                <a:gd name="T15" fmla="*/ 102 h 163"/>
                <a:gd name="T16" fmla="*/ 34 w 47"/>
                <a:gd name="T17" fmla="*/ 102 h 163"/>
                <a:gd name="T18" fmla="*/ 34 w 47"/>
                <a:gd name="T19" fmla="*/ 122 h 163"/>
                <a:gd name="T20" fmla="*/ 34 w 47"/>
                <a:gd name="T21" fmla="*/ 81 h 163"/>
                <a:gd name="T22" fmla="*/ 13 w 47"/>
                <a:gd name="T23" fmla="*/ 81 h 163"/>
                <a:gd name="T24" fmla="*/ 13 w 47"/>
                <a:gd name="T25" fmla="*/ 61 h 163"/>
                <a:gd name="T26" fmla="*/ 34 w 47"/>
                <a:gd name="T27" fmla="*/ 61 h 163"/>
                <a:gd name="T28" fmla="*/ 34 w 47"/>
                <a:gd name="T29" fmla="*/ 81 h 163"/>
                <a:gd name="T30" fmla="*/ 34 w 47"/>
                <a:gd name="T31" fmla="*/ 41 h 163"/>
                <a:gd name="T32" fmla="*/ 13 w 47"/>
                <a:gd name="T33" fmla="*/ 41 h 163"/>
                <a:gd name="T34" fmla="*/ 13 w 47"/>
                <a:gd name="T35" fmla="*/ 20 h 163"/>
                <a:gd name="T36" fmla="*/ 34 w 47"/>
                <a:gd name="T37" fmla="*/ 20 h 163"/>
                <a:gd name="T38" fmla="*/ 34 w 47"/>
                <a:gd name="T39"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163">
                  <a:moveTo>
                    <a:pt x="0" y="0"/>
                  </a:moveTo>
                  <a:lnTo>
                    <a:pt x="0" y="163"/>
                  </a:lnTo>
                  <a:lnTo>
                    <a:pt x="47" y="163"/>
                  </a:lnTo>
                  <a:lnTo>
                    <a:pt x="47" y="0"/>
                  </a:lnTo>
                  <a:lnTo>
                    <a:pt x="0" y="0"/>
                  </a:lnTo>
                  <a:close/>
                  <a:moveTo>
                    <a:pt x="34" y="122"/>
                  </a:moveTo>
                  <a:lnTo>
                    <a:pt x="13" y="122"/>
                  </a:lnTo>
                  <a:lnTo>
                    <a:pt x="13" y="102"/>
                  </a:lnTo>
                  <a:lnTo>
                    <a:pt x="34" y="102"/>
                  </a:lnTo>
                  <a:lnTo>
                    <a:pt x="34" y="122"/>
                  </a:lnTo>
                  <a:close/>
                  <a:moveTo>
                    <a:pt x="34" y="81"/>
                  </a:moveTo>
                  <a:lnTo>
                    <a:pt x="13" y="81"/>
                  </a:lnTo>
                  <a:lnTo>
                    <a:pt x="13" y="61"/>
                  </a:lnTo>
                  <a:lnTo>
                    <a:pt x="34" y="61"/>
                  </a:lnTo>
                  <a:lnTo>
                    <a:pt x="34" y="81"/>
                  </a:lnTo>
                  <a:close/>
                  <a:moveTo>
                    <a:pt x="34" y="41"/>
                  </a:moveTo>
                  <a:lnTo>
                    <a:pt x="13" y="41"/>
                  </a:lnTo>
                  <a:lnTo>
                    <a:pt x="13" y="20"/>
                  </a:lnTo>
                  <a:lnTo>
                    <a:pt x="34" y="20"/>
                  </a:lnTo>
                  <a:lnTo>
                    <a:pt x="34" y="41"/>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4" name="Freeform 427"/>
            <p:cNvSpPr>
              <a:spLocks noEditPoints="1"/>
            </p:cNvSpPr>
            <p:nvPr/>
          </p:nvSpPr>
          <p:spPr bwMode="auto">
            <a:xfrm>
              <a:off x="3943350" y="5664201"/>
              <a:ext cx="130175" cy="223838"/>
            </a:xfrm>
            <a:custGeom>
              <a:avLst/>
              <a:gdLst>
                <a:gd name="T0" fmla="*/ 68 w 82"/>
                <a:gd name="T1" fmla="*/ 7 h 141"/>
                <a:gd name="T2" fmla="*/ 38 w 82"/>
                <a:gd name="T3" fmla="*/ 7 h 141"/>
                <a:gd name="T4" fmla="*/ 38 w 82"/>
                <a:gd name="T5" fmla="*/ 19 h 141"/>
                <a:gd name="T6" fmla="*/ 19 w 82"/>
                <a:gd name="T7" fmla="*/ 19 h 141"/>
                <a:gd name="T8" fmla="*/ 19 w 82"/>
                <a:gd name="T9" fmla="*/ 0 h 141"/>
                <a:gd name="T10" fmla="*/ 12 w 82"/>
                <a:gd name="T11" fmla="*/ 0 h 141"/>
                <a:gd name="T12" fmla="*/ 12 w 82"/>
                <a:gd name="T13" fmla="*/ 19 h 141"/>
                <a:gd name="T14" fmla="*/ 0 w 82"/>
                <a:gd name="T15" fmla="*/ 19 h 141"/>
                <a:gd name="T16" fmla="*/ 0 w 82"/>
                <a:gd name="T17" fmla="*/ 141 h 141"/>
                <a:gd name="T18" fmla="*/ 82 w 82"/>
                <a:gd name="T19" fmla="*/ 141 h 141"/>
                <a:gd name="T20" fmla="*/ 82 w 82"/>
                <a:gd name="T21" fmla="*/ 19 h 141"/>
                <a:gd name="T22" fmla="*/ 68 w 82"/>
                <a:gd name="T23" fmla="*/ 19 h 141"/>
                <a:gd name="T24" fmla="*/ 68 w 82"/>
                <a:gd name="T25" fmla="*/ 7 h 141"/>
                <a:gd name="T26" fmla="*/ 33 w 82"/>
                <a:gd name="T27" fmla="*/ 100 h 141"/>
                <a:gd name="T28" fmla="*/ 13 w 82"/>
                <a:gd name="T29" fmla="*/ 100 h 141"/>
                <a:gd name="T30" fmla="*/ 13 w 82"/>
                <a:gd name="T31" fmla="*/ 80 h 141"/>
                <a:gd name="T32" fmla="*/ 33 w 82"/>
                <a:gd name="T33" fmla="*/ 80 h 141"/>
                <a:gd name="T34" fmla="*/ 33 w 82"/>
                <a:gd name="T35" fmla="*/ 100 h 141"/>
                <a:gd name="T36" fmla="*/ 33 w 82"/>
                <a:gd name="T37" fmla="*/ 59 h 141"/>
                <a:gd name="T38" fmla="*/ 13 w 82"/>
                <a:gd name="T39" fmla="*/ 59 h 141"/>
                <a:gd name="T40" fmla="*/ 13 w 82"/>
                <a:gd name="T41" fmla="*/ 39 h 141"/>
                <a:gd name="T42" fmla="*/ 33 w 82"/>
                <a:gd name="T43" fmla="*/ 39 h 141"/>
                <a:gd name="T44" fmla="*/ 33 w 82"/>
                <a:gd name="T45" fmla="*/ 59 h 141"/>
                <a:gd name="T46" fmla="*/ 68 w 82"/>
                <a:gd name="T47" fmla="*/ 100 h 141"/>
                <a:gd name="T48" fmla="*/ 48 w 82"/>
                <a:gd name="T49" fmla="*/ 100 h 141"/>
                <a:gd name="T50" fmla="*/ 48 w 82"/>
                <a:gd name="T51" fmla="*/ 80 h 141"/>
                <a:gd name="T52" fmla="*/ 68 w 82"/>
                <a:gd name="T53" fmla="*/ 80 h 141"/>
                <a:gd name="T54" fmla="*/ 68 w 82"/>
                <a:gd name="T55" fmla="*/ 100 h 141"/>
                <a:gd name="T56" fmla="*/ 68 w 82"/>
                <a:gd name="T57" fmla="*/ 59 h 141"/>
                <a:gd name="T58" fmla="*/ 48 w 82"/>
                <a:gd name="T59" fmla="*/ 59 h 141"/>
                <a:gd name="T60" fmla="*/ 48 w 82"/>
                <a:gd name="T61" fmla="*/ 39 h 141"/>
                <a:gd name="T62" fmla="*/ 68 w 82"/>
                <a:gd name="T63" fmla="*/ 39 h 141"/>
                <a:gd name="T64" fmla="*/ 68 w 82"/>
                <a:gd name="T6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41">
                  <a:moveTo>
                    <a:pt x="68" y="7"/>
                  </a:moveTo>
                  <a:lnTo>
                    <a:pt x="38" y="7"/>
                  </a:lnTo>
                  <a:lnTo>
                    <a:pt x="38" y="19"/>
                  </a:lnTo>
                  <a:lnTo>
                    <a:pt x="19" y="19"/>
                  </a:lnTo>
                  <a:lnTo>
                    <a:pt x="19" y="0"/>
                  </a:lnTo>
                  <a:lnTo>
                    <a:pt x="12" y="0"/>
                  </a:lnTo>
                  <a:lnTo>
                    <a:pt x="12" y="19"/>
                  </a:lnTo>
                  <a:lnTo>
                    <a:pt x="0" y="19"/>
                  </a:lnTo>
                  <a:lnTo>
                    <a:pt x="0" y="141"/>
                  </a:lnTo>
                  <a:lnTo>
                    <a:pt x="82" y="141"/>
                  </a:lnTo>
                  <a:lnTo>
                    <a:pt x="82" y="19"/>
                  </a:lnTo>
                  <a:lnTo>
                    <a:pt x="68" y="19"/>
                  </a:lnTo>
                  <a:lnTo>
                    <a:pt x="68" y="7"/>
                  </a:lnTo>
                  <a:close/>
                  <a:moveTo>
                    <a:pt x="33" y="100"/>
                  </a:moveTo>
                  <a:lnTo>
                    <a:pt x="13" y="100"/>
                  </a:lnTo>
                  <a:lnTo>
                    <a:pt x="13" y="80"/>
                  </a:lnTo>
                  <a:lnTo>
                    <a:pt x="33" y="80"/>
                  </a:lnTo>
                  <a:lnTo>
                    <a:pt x="33" y="100"/>
                  </a:lnTo>
                  <a:close/>
                  <a:moveTo>
                    <a:pt x="33" y="59"/>
                  </a:moveTo>
                  <a:lnTo>
                    <a:pt x="13" y="59"/>
                  </a:lnTo>
                  <a:lnTo>
                    <a:pt x="13" y="39"/>
                  </a:lnTo>
                  <a:lnTo>
                    <a:pt x="33" y="39"/>
                  </a:lnTo>
                  <a:lnTo>
                    <a:pt x="33" y="59"/>
                  </a:lnTo>
                  <a:close/>
                  <a:moveTo>
                    <a:pt x="68" y="100"/>
                  </a:moveTo>
                  <a:lnTo>
                    <a:pt x="48" y="100"/>
                  </a:lnTo>
                  <a:lnTo>
                    <a:pt x="48" y="80"/>
                  </a:lnTo>
                  <a:lnTo>
                    <a:pt x="68" y="80"/>
                  </a:lnTo>
                  <a:lnTo>
                    <a:pt x="68" y="100"/>
                  </a:lnTo>
                  <a:close/>
                  <a:moveTo>
                    <a:pt x="68" y="59"/>
                  </a:moveTo>
                  <a:lnTo>
                    <a:pt x="48" y="59"/>
                  </a:lnTo>
                  <a:lnTo>
                    <a:pt x="48" y="39"/>
                  </a:lnTo>
                  <a:lnTo>
                    <a:pt x="68" y="39"/>
                  </a:lnTo>
                  <a:lnTo>
                    <a:pt x="68" y="5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5" name="Freeform 428"/>
            <p:cNvSpPr>
              <a:spLocks noEditPoints="1"/>
            </p:cNvSpPr>
            <p:nvPr/>
          </p:nvSpPr>
          <p:spPr bwMode="auto">
            <a:xfrm>
              <a:off x="4445000" y="5683251"/>
              <a:ext cx="260350" cy="150813"/>
            </a:xfrm>
            <a:custGeom>
              <a:avLst/>
              <a:gdLst>
                <a:gd name="T0" fmla="*/ 278 w 288"/>
                <a:gd name="T1" fmla="*/ 87 h 168"/>
                <a:gd name="T2" fmla="*/ 278 w 288"/>
                <a:gd name="T3" fmla="*/ 87 h 168"/>
                <a:gd name="T4" fmla="*/ 199 w 288"/>
                <a:gd name="T5" fmla="*/ 0 h 168"/>
                <a:gd name="T6" fmla="*/ 161 w 288"/>
                <a:gd name="T7" fmla="*/ 22 h 168"/>
                <a:gd name="T8" fmla="*/ 170 w 288"/>
                <a:gd name="T9" fmla="*/ 37 h 168"/>
                <a:gd name="T10" fmla="*/ 195 w 288"/>
                <a:gd name="T11" fmla="*/ 23 h 168"/>
                <a:gd name="T12" fmla="*/ 240 w 288"/>
                <a:gd name="T13" fmla="*/ 72 h 168"/>
                <a:gd name="T14" fmla="*/ 222 w 288"/>
                <a:gd name="T15" fmla="*/ 71 h 168"/>
                <a:gd name="T16" fmla="*/ 161 w 288"/>
                <a:gd name="T17" fmla="*/ 109 h 168"/>
                <a:gd name="T18" fmla="*/ 128 w 288"/>
                <a:gd name="T19" fmla="*/ 109 h 168"/>
                <a:gd name="T20" fmla="*/ 62 w 288"/>
                <a:gd name="T21" fmla="*/ 71 h 168"/>
                <a:gd name="T22" fmla="*/ 48 w 288"/>
                <a:gd name="T23" fmla="*/ 72 h 168"/>
                <a:gd name="T24" fmla="*/ 92 w 288"/>
                <a:gd name="T25" fmla="*/ 23 h 168"/>
                <a:gd name="T26" fmla="*/ 117 w 288"/>
                <a:gd name="T27" fmla="*/ 37 h 168"/>
                <a:gd name="T28" fmla="*/ 126 w 288"/>
                <a:gd name="T29" fmla="*/ 22 h 168"/>
                <a:gd name="T30" fmla="*/ 88 w 288"/>
                <a:gd name="T31" fmla="*/ 0 h 168"/>
                <a:gd name="T32" fmla="*/ 11 w 288"/>
                <a:gd name="T33" fmla="*/ 85 h 168"/>
                <a:gd name="T34" fmla="*/ 11 w 288"/>
                <a:gd name="T35" fmla="*/ 86 h 168"/>
                <a:gd name="T36" fmla="*/ 9 w 288"/>
                <a:gd name="T37" fmla="*/ 87 h 168"/>
                <a:gd name="T38" fmla="*/ 9 w 288"/>
                <a:gd name="T39" fmla="*/ 87 h 168"/>
                <a:gd name="T40" fmla="*/ 0 w 288"/>
                <a:gd name="T41" fmla="*/ 117 h 168"/>
                <a:gd name="T42" fmla="*/ 62 w 288"/>
                <a:gd name="T43" fmla="*/ 168 h 168"/>
                <a:gd name="T44" fmla="*/ 128 w 288"/>
                <a:gd name="T45" fmla="*/ 127 h 168"/>
                <a:gd name="T46" fmla="*/ 161 w 288"/>
                <a:gd name="T47" fmla="*/ 127 h 168"/>
                <a:gd name="T48" fmla="*/ 222 w 288"/>
                <a:gd name="T49" fmla="*/ 168 h 168"/>
                <a:gd name="T50" fmla="*/ 288 w 288"/>
                <a:gd name="T51" fmla="*/ 117 h 168"/>
                <a:gd name="T52" fmla="*/ 278 w 288"/>
                <a:gd name="T53" fmla="*/ 87 h 168"/>
                <a:gd name="T54" fmla="*/ 62 w 288"/>
                <a:gd name="T55" fmla="*/ 149 h 168"/>
                <a:gd name="T56" fmla="*/ 19 w 288"/>
                <a:gd name="T57" fmla="*/ 117 h 168"/>
                <a:gd name="T58" fmla="*/ 24 w 288"/>
                <a:gd name="T59" fmla="*/ 99 h 168"/>
                <a:gd name="T60" fmla="*/ 24 w 288"/>
                <a:gd name="T61" fmla="*/ 98 h 168"/>
                <a:gd name="T62" fmla="*/ 62 w 288"/>
                <a:gd name="T63" fmla="*/ 90 h 168"/>
                <a:gd name="T64" fmla="*/ 110 w 288"/>
                <a:gd name="T65" fmla="*/ 117 h 168"/>
                <a:gd name="T66" fmla="*/ 62 w 288"/>
                <a:gd name="T67" fmla="*/ 149 h 168"/>
                <a:gd name="T68" fmla="*/ 222 w 288"/>
                <a:gd name="T69" fmla="*/ 149 h 168"/>
                <a:gd name="T70" fmla="*/ 178 w 288"/>
                <a:gd name="T71" fmla="*/ 117 h 168"/>
                <a:gd name="T72" fmla="*/ 222 w 288"/>
                <a:gd name="T73" fmla="*/ 90 h 168"/>
                <a:gd name="T74" fmla="*/ 270 w 288"/>
                <a:gd name="T75" fmla="*/ 117 h 168"/>
                <a:gd name="T76" fmla="*/ 222 w 288"/>
                <a:gd name="T77" fmla="*/ 14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168">
                  <a:moveTo>
                    <a:pt x="278" y="87"/>
                  </a:moveTo>
                  <a:cubicBezTo>
                    <a:pt x="278" y="87"/>
                    <a:pt x="278" y="87"/>
                    <a:pt x="278" y="87"/>
                  </a:cubicBezTo>
                  <a:cubicBezTo>
                    <a:pt x="199" y="0"/>
                    <a:pt x="199" y="0"/>
                    <a:pt x="199" y="0"/>
                  </a:cubicBezTo>
                  <a:cubicBezTo>
                    <a:pt x="161" y="22"/>
                    <a:pt x="161" y="22"/>
                    <a:pt x="161" y="22"/>
                  </a:cubicBezTo>
                  <a:cubicBezTo>
                    <a:pt x="170" y="37"/>
                    <a:pt x="170" y="37"/>
                    <a:pt x="170" y="37"/>
                  </a:cubicBezTo>
                  <a:cubicBezTo>
                    <a:pt x="195" y="23"/>
                    <a:pt x="195" y="23"/>
                    <a:pt x="195" y="23"/>
                  </a:cubicBezTo>
                  <a:cubicBezTo>
                    <a:pt x="240" y="72"/>
                    <a:pt x="240" y="72"/>
                    <a:pt x="240" y="72"/>
                  </a:cubicBezTo>
                  <a:cubicBezTo>
                    <a:pt x="234" y="72"/>
                    <a:pt x="228" y="71"/>
                    <a:pt x="222" y="71"/>
                  </a:cubicBezTo>
                  <a:cubicBezTo>
                    <a:pt x="190" y="71"/>
                    <a:pt x="164" y="76"/>
                    <a:pt x="161" y="109"/>
                  </a:cubicBezTo>
                  <a:cubicBezTo>
                    <a:pt x="128" y="109"/>
                    <a:pt x="128" y="109"/>
                    <a:pt x="128" y="109"/>
                  </a:cubicBezTo>
                  <a:cubicBezTo>
                    <a:pt x="124" y="76"/>
                    <a:pt x="94" y="71"/>
                    <a:pt x="62" y="71"/>
                  </a:cubicBezTo>
                  <a:cubicBezTo>
                    <a:pt x="57" y="71"/>
                    <a:pt x="52" y="72"/>
                    <a:pt x="48" y="72"/>
                  </a:cubicBezTo>
                  <a:cubicBezTo>
                    <a:pt x="92" y="23"/>
                    <a:pt x="92" y="23"/>
                    <a:pt x="92" y="23"/>
                  </a:cubicBezTo>
                  <a:cubicBezTo>
                    <a:pt x="117" y="37"/>
                    <a:pt x="117" y="37"/>
                    <a:pt x="117" y="37"/>
                  </a:cubicBezTo>
                  <a:cubicBezTo>
                    <a:pt x="126" y="22"/>
                    <a:pt x="126" y="22"/>
                    <a:pt x="126" y="22"/>
                  </a:cubicBezTo>
                  <a:cubicBezTo>
                    <a:pt x="88" y="0"/>
                    <a:pt x="88" y="0"/>
                    <a:pt x="88" y="0"/>
                  </a:cubicBezTo>
                  <a:cubicBezTo>
                    <a:pt x="11" y="85"/>
                    <a:pt x="11" y="85"/>
                    <a:pt x="11" y="85"/>
                  </a:cubicBezTo>
                  <a:cubicBezTo>
                    <a:pt x="11" y="85"/>
                    <a:pt x="11" y="85"/>
                    <a:pt x="11" y="86"/>
                  </a:cubicBezTo>
                  <a:cubicBezTo>
                    <a:pt x="9" y="87"/>
                    <a:pt x="9" y="87"/>
                    <a:pt x="9" y="87"/>
                  </a:cubicBezTo>
                  <a:cubicBezTo>
                    <a:pt x="9" y="87"/>
                    <a:pt x="9" y="87"/>
                    <a:pt x="9" y="87"/>
                  </a:cubicBezTo>
                  <a:cubicBezTo>
                    <a:pt x="4" y="94"/>
                    <a:pt x="0" y="103"/>
                    <a:pt x="0" y="117"/>
                  </a:cubicBezTo>
                  <a:cubicBezTo>
                    <a:pt x="0" y="158"/>
                    <a:pt x="28" y="168"/>
                    <a:pt x="62" y="168"/>
                  </a:cubicBezTo>
                  <a:cubicBezTo>
                    <a:pt x="93" y="168"/>
                    <a:pt x="123" y="160"/>
                    <a:pt x="128" y="127"/>
                  </a:cubicBezTo>
                  <a:cubicBezTo>
                    <a:pt x="161" y="127"/>
                    <a:pt x="161" y="127"/>
                    <a:pt x="161" y="127"/>
                  </a:cubicBezTo>
                  <a:cubicBezTo>
                    <a:pt x="165" y="159"/>
                    <a:pt x="191" y="168"/>
                    <a:pt x="222" y="168"/>
                  </a:cubicBezTo>
                  <a:cubicBezTo>
                    <a:pt x="256" y="168"/>
                    <a:pt x="288" y="158"/>
                    <a:pt x="288" y="117"/>
                  </a:cubicBezTo>
                  <a:cubicBezTo>
                    <a:pt x="288" y="103"/>
                    <a:pt x="284" y="94"/>
                    <a:pt x="278" y="87"/>
                  </a:cubicBezTo>
                  <a:close/>
                  <a:moveTo>
                    <a:pt x="62" y="149"/>
                  </a:moveTo>
                  <a:cubicBezTo>
                    <a:pt x="26" y="149"/>
                    <a:pt x="19" y="138"/>
                    <a:pt x="19" y="117"/>
                  </a:cubicBezTo>
                  <a:cubicBezTo>
                    <a:pt x="19" y="109"/>
                    <a:pt x="19" y="103"/>
                    <a:pt x="24" y="99"/>
                  </a:cubicBezTo>
                  <a:cubicBezTo>
                    <a:pt x="24" y="98"/>
                    <a:pt x="24" y="98"/>
                    <a:pt x="24" y="98"/>
                  </a:cubicBezTo>
                  <a:cubicBezTo>
                    <a:pt x="29" y="93"/>
                    <a:pt x="40" y="90"/>
                    <a:pt x="62" y="90"/>
                  </a:cubicBezTo>
                  <a:cubicBezTo>
                    <a:pt x="107" y="90"/>
                    <a:pt x="110" y="102"/>
                    <a:pt x="110" y="117"/>
                  </a:cubicBezTo>
                  <a:cubicBezTo>
                    <a:pt x="110" y="133"/>
                    <a:pt x="107" y="149"/>
                    <a:pt x="62" y="149"/>
                  </a:cubicBezTo>
                  <a:close/>
                  <a:moveTo>
                    <a:pt x="222" y="149"/>
                  </a:moveTo>
                  <a:cubicBezTo>
                    <a:pt x="185" y="149"/>
                    <a:pt x="178" y="138"/>
                    <a:pt x="178" y="117"/>
                  </a:cubicBezTo>
                  <a:cubicBezTo>
                    <a:pt x="178" y="99"/>
                    <a:pt x="183" y="90"/>
                    <a:pt x="222" y="90"/>
                  </a:cubicBezTo>
                  <a:cubicBezTo>
                    <a:pt x="266" y="90"/>
                    <a:pt x="270" y="102"/>
                    <a:pt x="270" y="117"/>
                  </a:cubicBezTo>
                  <a:cubicBezTo>
                    <a:pt x="270" y="133"/>
                    <a:pt x="266" y="149"/>
                    <a:pt x="222" y="14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6" name="Freeform 429"/>
            <p:cNvSpPr>
              <a:spLocks noEditPoints="1"/>
            </p:cNvSpPr>
            <p:nvPr/>
          </p:nvSpPr>
          <p:spPr bwMode="auto">
            <a:xfrm>
              <a:off x="8075613" y="5160963"/>
              <a:ext cx="258763" cy="157163"/>
            </a:xfrm>
            <a:custGeom>
              <a:avLst/>
              <a:gdLst>
                <a:gd name="T0" fmla="*/ 267 w 287"/>
                <a:gd name="T1" fmla="*/ 0 h 174"/>
                <a:gd name="T2" fmla="*/ 20 w 287"/>
                <a:gd name="T3" fmla="*/ 0 h 174"/>
                <a:gd name="T4" fmla="*/ 0 w 287"/>
                <a:gd name="T5" fmla="*/ 26 h 174"/>
                <a:gd name="T6" fmla="*/ 0 w 287"/>
                <a:gd name="T7" fmla="*/ 148 h 174"/>
                <a:gd name="T8" fmla="*/ 20 w 287"/>
                <a:gd name="T9" fmla="*/ 174 h 174"/>
                <a:gd name="T10" fmla="*/ 267 w 287"/>
                <a:gd name="T11" fmla="*/ 174 h 174"/>
                <a:gd name="T12" fmla="*/ 287 w 287"/>
                <a:gd name="T13" fmla="*/ 148 h 174"/>
                <a:gd name="T14" fmla="*/ 287 w 287"/>
                <a:gd name="T15" fmla="*/ 26 h 174"/>
                <a:gd name="T16" fmla="*/ 267 w 287"/>
                <a:gd name="T17" fmla="*/ 0 h 174"/>
                <a:gd name="T18" fmla="*/ 258 w 287"/>
                <a:gd name="T19" fmla="*/ 135 h 174"/>
                <a:gd name="T20" fmla="*/ 240 w 287"/>
                <a:gd name="T21" fmla="*/ 154 h 174"/>
                <a:gd name="T22" fmla="*/ 47 w 287"/>
                <a:gd name="T23" fmla="*/ 154 h 174"/>
                <a:gd name="T24" fmla="*/ 28 w 287"/>
                <a:gd name="T25" fmla="*/ 135 h 174"/>
                <a:gd name="T26" fmla="*/ 28 w 287"/>
                <a:gd name="T27" fmla="*/ 39 h 174"/>
                <a:gd name="T28" fmla="*/ 46 w 287"/>
                <a:gd name="T29" fmla="*/ 21 h 174"/>
                <a:gd name="T30" fmla="*/ 240 w 287"/>
                <a:gd name="T31" fmla="*/ 21 h 174"/>
                <a:gd name="T32" fmla="*/ 258 w 287"/>
                <a:gd name="T33" fmla="*/ 39 h 174"/>
                <a:gd name="T34" fmla="*/ 258 w 287"/>
                <a:gd name="T35" fmla="*/ 1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7" h="174">
                  <a:moveTo>
                    <a:pt x="267" y="0"/>
                  </a:moveTo>
                  <a:cubicBezTo>
                    <a:pt x="20" y="0"/>
                    <a:pt x="20" y="0"/>
                    <a:pt x="20" y="0"/>
                  </a:cubicBezTo>
                  <a:cubicBezTo>
                    <a:pt x="19" y="26"/>
                    <a:pt x="0" y="26"/>
                    <a:pt x="0" y="26"/>
                  </a:cubicBezTo>
                  <a:cubicBezTo>
                    <a:pt x="0" y="148"/>
                    <a:pt x="0" y="148"/>
                    <a:pt x="0" y="148"/>
                  </a:cubicBezTo>
                  <a:cubicBezTo>
                    <a:pt x="0" y="148"/>
                    <a:pt x="20" y="148"/>
                    <a:pt x="20" y="174"/>
                  </a:cubicBezTo>
                  <a:cubicBezTo>
                    <a:pt x="267" y="174"/>
                    <a:pt x="267" y="174"/>
                    <a:pt x="267" y="174"/>
                  </a:cubicBezTo>
                  <a:cubicBezTo>
                    <a:pt x="267" y="148"/>
                    <a:pt x="287" y="148"/>
                    <a:pt x="287" y="148"/>
                  </a:cubicBezTo>
                  <a:cubicBezTo>
                    <a:pt x="287" y="26"/>
                    <a:pt x="287" y="26"/>
                    <a:pt x="287" y="26"/>
                  </a:cubicBezTo>
                  <a:cubicBezTo>
                    <a:pt x="287" y="26"/>
                    <a:pt x="268" y="26"/>
                    <a:pt x="267" y="0"/>
                  </a:cubicBezTo>
                  <a:close/>
                  <a:moveTo>
                    <a:pt x="258" y="135"/>
                  </a:moveTo>
                  <a:cubicBezTo>
                    <a:pt x="258" y="135"/>
                    <a:pt x="244" y="140"/>
                    <a:pt x="240" y="154"/>
                  </a:cubicBezTo>
                  <a:cubicBezTo>
                    <a:pt x="47" y="154"/>
                    <a:pt x="47" y="154"/>
                    <a:pt x="47" y="154"/>
                  </a:cubicBezTo>
                  <a:cubicBezTo>
                    <a:pt x="42" y="140"/>
                    <a:pt x="28" y="135"/>
                    <a:pt x="28" y="135"/>
                  </a:cubicBezTo>
                  <a:cubicBezTo>
                    <a:pt x="28" y="39"/>
                    <a:pt x="28" y="39"/>
                    <a:pt x="28" y="39"/>
                  </a:cubicBezTo>
                  <a:cubicBezTo>
                    <a:pt x="28" y="39"/>
                    <a:pt x="41" y="34"/>
                    <a:pt x="46" y="21"/>
                  </a:cubicBezTo>
                  <a:cubicBezTo>
                    <a:pt x="240" y="21"/>
                    <a:pt x="240" y="21"/>
                    <a:pt x="240" y="21"/>
                  </a:cubicBezTo>
                  <a:cubicBezTo>
                    <a:pt x="245" y="33"/>
                    <a:pt x="258" y="39"/>
                    <a:pt x="258" y="39"/>
                  </a:cubicBezTo>
                  <a:lnTo>
                    <a:pt x="258" y="135"/>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7" name="Freeform 430"/>
            <p:cNvSpPr/>
            <p:nvPr/>
          </p:nvSpPr>
          <p:spPr bwMode="auto">
            <a:xfrm>
              <a:off x="8143875" y="5235576"/>
              <a:ext cx="4763" cy="6350"/>
            </a:xfrm>
            <a:custGeom>
              <a:avLst/>
              <a:gdLst>
                <a:gd name="T0" fmla="*/ 2 w 3"/>
                <a:gd name="T1" fmla="*/ 0 h 4"/>
                <a:gd name="T2" fmla="*/ 2 w 3"/>
                <a:gd name="T3" fmla="*/ 1 h 4"/>
                <a:gd name="T4" fmla="*/ 0 w 3"/>
                <a:gd name="T5" fmla="*/ 4 h 4"/>
                <a:gd name="T6" fmla="*/ 3 w 3"/>
                <a:gd name="T7" fmla="*/ 4 h 4"/>
                <a:gd name="T8" fmla="*/ 2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2" y="1"/>
                  </a:lnTo>
                  <a:lnTo>
                    <a:pt x="0" y="4"/>
                  </a:lnTo>
                  <a:lnTo>
                    <a:pt x="3" y="4"/>
                  </a:lnTo>
                  <a:lnTo>
                    <a:pt x="2" y="1"/>
                  </a:lnTo>
                  <a:lnTo>
                    <a:pt x="2" y="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8" name="Freeform 431"/>
            <p:cNvSpPr/>
            <p:nvPr/>
          </p:nvSpPr>
          <p:spPr bwMode="auto">
            <a:xfrm>
              <a:off x="8174038" y="5230813"/>
              <a:ext cx="9525" cy="17463"/>
            </a:xfrm>
            <a:custGeom>
              <a:avLst/>
              <a:gdLst>
                <a:gd name="T0" fmla="*/ 11 w 11"/>
                <a:gd name="T1" fmla="*/ 15 h 21"/>
                <a:gd name="T2" fmla="*/ 11 w 11"/>
                <a:gd name="T3" fmla="*/ 11 h 21"/>
                <a:gd name="T4" fmla="*/ 11 w 11"/>
                <a:gd name="T5" fmla="*/ 7 h 21"/>
                <a:gd name="T6" fmla="*/ 9 w 11"/>
                <a:gd name="T7" fmla="*/ 4 h 21"/>
                <a:gd name="T8" fmla="*/ 7 w 11"/>
                <a:gd name="T9" fmla="*/ 1 h 21"/>
                <a:gd name="T10" fmla="*/ 3 w 11"/>
                <a:gd name="T11" fmla="*/ 0 h 21"/>
                <a:gd name="T12" fmla="*/ 1 w 11"/>
                <a:gd name="T13" fmla="*/ 1 h 21"/>
                <a:gd name="T14" fmla="*/ 0 w 11"/>
                <a:gd name="T15" fmla="*/ 1 h 21"/>
                <a:gd name="T16" fmla="*/ 0 w 11"/>
                <a:gd name="T17" fmla="*/ 21 h 21"/>
                <a:gd name="T18" fmla="*/ 1 w 11"/>
                <a:gd name="T19" fmla="*/ 21 h 21"/>
                <a:gd name="T20" fmla="*/ 1 w 11"/>
                <a:gd name="T21" fmla="*/ 21 h 21"/>
                <a:gd name="T22" fmla="*/ 2 w 11"/>
                <a:gd name="T23" fmla="*/ 21 h 21"/>
                <a:gd name="T24" fmla="*/ 3 w 11"/>
                <a:gd name="T25" fmla="*/ 21 h 21"/>
                <a:gd name="T26" fmla="*/ 7 w 11"/>
                <a:gd name="T27" fmla="*/ 20 h 21"/>
                <a:gd name="T28" fmla="*/ 9 w 11"/>
                <a:gd name="T29" fmla="*/ 18 h 21"/>
                <a:gd name="T30" fmla="*/ 11 w 11"/>
                <a:gd name="T3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1">
                  <a:moveTo>
                    <a:pt x="11" y="15"/>
                  </a:moveTo>
                  <a:cubicBezTo>
                    <a:pt x="11" y="13"/>
                    <a:pt x="11" y="12"/>
                    <a:pt x="11" y="11"/>
                  </a:cubicBezTo>
                  <a:cubicBezTo>
                    <a:pt x="11" y="9"/>
                    <a:pt x="11" y="8"/>
                    <a:pt x="11" y="7"/>
                  </a:cubicBezTo>
                  <a:cubicBezTo>
                    <a:pt x="10" y="6"/>
                    <a:pt x="10" y="5"/>
                    <a:pt x="9" y="4"/>
                  </a:cubicBezTo>
                  <a:cubicBezTo>
                    <a:pt x="9" y="3"/>
                    <a:pt x="8" y="2"/>
                    <a:pt x="7" y="1"/>
                  </a:cubicBezTo>
                  <a:cubicBezTo>
                    <a:pt x="6" y="1"/>
                    <a:pt x="5" y="0"/>
                    <a:pt x="3" y="0"/>
                  </a:cubicBezTo>
                  <a:cubicBezTo>
                    <a:pt x="2" y="0"/>
                    <a:pt x="2" y="0"/>
                    <a:pt x="1" y="1"/>
                  </a:cubicBezTo>
                  <a:cubicBezTo>
                    <a:pt x="1" y="1"/>
                    <a:pt x="0" y="1"/>
                    <a:pt x="0" y="1"/>
                  </a:cubicBezTo>
                  <a:cubicBezTo>
                    <a:pt x="0" y="21"/>
                    <a:pt x="0" y="21"/>
                    <a:pt x="0" y="21"/>
                  </a:cubicBezTo>
                  <a:cubicBezTo>
                    <a:pt x="1" y="21"/>
                    <a:pt x="1" y="21"/>
                    <a:pt x="1" y="21"/>
                  </a:cubicBezTo>
                  <a:cubicBezTo>
                    <a:pt x="1" y="21"/>
                    <a:pt x="1" y="21"/>
                    <a:pt x="1" y="21"/>
                  </a:cubicBezTo>
                  <a:cubicBezTo>
                    <a:pt x="2" y="21"/>
                    <a:pt x="2" y="21"/>
                    <a:pt x="2" y="21"/>
                  </a:cubicBezTo>
                  <a:cubicBezTo>
                    <a:pt x="2" y="21"/>
                    <a:pt x="2" y="21"/>
                    <a:pt x="3" y="21"/>
                  </a:cubicBezTo>
                  <a:cubicBezTo>
                    <a:pt x="4" y="21"/>
                    <a:pt x="6" y="21"/>
                    <a:pt x="7" y="20"/>
                  </a:cubicBezTo>
                  <a:cubicBezTo>
                    <a:pt x="8" y="20"/>
                    <a:pt x="9" y="19"/>
                    <a:pt x="9" y="18"/>
                  </a:cubicBezTo>
                  <a:cubicBezTo>
                    <a:pt x="10" y="17"/>
                    <a:pt x="10" y="16"/>
                    <a:pt x="11" y="1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39" name="Freeform 432"/>
            <p:cNvSpPr>
              <a:spLocks noEditPoints="1"/>
            </p:cNvSpPr>
            <p:nvPr/>
          </p:nvSpPr>
          <p:spPr bwMode="auto">
            <a:xfrm>
              <a:off x="8115300" y="5194301"/>
              <a:ext cx="179388" cy="92075"/>
            </a:xfrm>
            <a:custGeom>
              <a:avLst/>
              <a:gdLst>
                <a:gd name="T0" fmla="*/ 13 w 198"/>
                <a:gd name="T1" fmla="*/ 0 h 101"/>
                <a:gd name="T2" fmla="*/ 0 w 198"/>
                <a:gd name="T3" fmla="*/ 87 h 101"/>
                <a:gd name="T4" fmla="*/ 184 w 198"/>
                <a:gd name="T5" fmla="*/ 101 h 101"/>
                <a:gd name="T6" fmla="*/ 198 w 198"/>
                <a:gd name="T7" fmla="*/ 13 h 101"/>
                <a:gd name="T8" fmla="*/ 49 w 198"/>
                <a:gd name="T9" fmla="*/ 68 h 101"/>
                <a:gd name="T10" fmla="*/ 41 w 198"/>
                <a:gd name="T11" fmla="*/ 68 h 101"/>
                <a:gd name="T12" fmla="*/ 39 w 198"/>
                <a:gd name="T13" fmla="*/ 60 h 101"/>
                <a:gd name="T14" fmla="*/ 27 w 198"/>
                <a:gd name="T15" fmla="*/ 67 h 101"/>
                <a:gd name="T16" fmla="*/ 26 w 198"/>
                <a:gd name="T17" fmla="*/ 68 h 101"/>
                <a:gd name="T18" fmla="*/ 18 w 198"/>
                <a:gd name="T19" fmla="*/ 68 h 101"/>
                <a:gd name="T20" fmla="*/ 31 w 198"/>
                <a:gd name="T21" fmla="*/ 33 h 101"/>
                <a:gd name="T22" fmla="*/ 32 w 198"/>
                <a:gd name="T23" fmla="*/ 32 h 101"/>
                <a:gd name="T24" fmla="*/ 38 w 198"/>
                <a:gd name="T25" fmla="*/ 32 h 101"/>
                <a:gd name="T26" fmla="*/ 50 w 198"/>
                <a:gd name="T27" fmla="*/ 66 h 101"/>
                <a:gd name="T28" fmla="*/ 49 w 198"/>
                <a:gd name="T29" fmla="*/ 68 h 101"/>
                <a:gd name="T30" fmla="*/ 80 w 198"/>
                <a:gd name="T31" fmla="*/ 62 h 101"/>
                <a:gd name="T32" fmla="*/ 66 w 198"/>
                <a:gd name="T33" fmla="*/ 68 h 101"/>
                <a:gd name="T34" fmla="*/ 61 w 198"/>
                <a:gd name="T35" fmla="*/ 68 h 101"/>
                <a:gd name="T36" fmla="*/ 56 w 198"/>
                <a:gd name="T37" fmla="*/ 68 h 101"/>
                <a:gd name="T38" fmla="*/ 56 w 198"/>
                <a:gd name="T39" fmla="*/ 67 h 101"/>
                <a:gd name="T40" fmla="*/ 56 w 198"/>
                <a:gd name="T41" fmla="*/ 32 h 101"/>
                <a:gd name="T42" fmla="*/ 59 w 198"/>
                <a:gd name="T43" fmla="*/ 32 h 101"/>
                <a:gd name="T44" fmla="*/ 64 w 198"/>
                <a:gd name="T45" fmla="*/ 32 h 101"/>
                <a:gd name="T46" fmla="*/ 74 w 198"/>
                <a:gd name="T47" fmla="*/ 33 h 101"/>
                <a:gd name="T48" fmla="*/ 83 w 198"/>
                <a:gd name="T49" fmla="*/ 42 h 101"/>
                <a:gd name="T50" fmla="*/ 83 w 198"/>
                <a:gd name="T51" fmla="*/ 56 h 101"/>
                <a:gd name="T52" fmla="*/ 126 w 198"/>
                <a:gd name="T53" fmla="*/ 67 h 101"/>
                <a:gd name="T54" fmla="*/ 125 w 198"/>
                <a:gd name="T55" fmla="*/ 68 h 101"/>
                <a:gd name="T56" fmla="*/ 118 w 198"/>
                <a:gd name="T57" fmla="*/ 68 h 101"/>
                <a:gd name="T58" fmla="*/ 118 w 198"/>
                <a:gd name="T59" fmla="*/ 49 h 101"/>
                <a:gd name="T60" fmla="*/ 111 w 198"/>
                <a:gd name="T61" fmla="*/ 61 h 101"/>
                <a:gd name="T62" fmla="*/ 110 w 198"/>
                <a:gd name="T63" fmla="*/ 61 h 101"/>
                <a:gd name="T64" fmla="*/ 107 w 198"/>
                <a:gd name="T65" fmla="*/ 61 h 101"/>
                <a:gd name="T66" fmla="*/ 100 w 198"/>
                <a:gd name="T67" fmla="*/ 49 h 101"/>
                <a:gd name="T68" fmla="*/ 100 w 198"/>
                <a:gd name="T69" fmla="*/ 67 h 101"/>
                <a:gd name="T70" fmla="*/ 99 w 198"/>
                <a:gd name="T71" fmla="*/ 68 h 101"/>
                <a:gd name="T72" fmla="*/ 91 w 198"/>
                <a:gd name="T73" fmla="*/ 68 h 101"/>
                <a:gd name="T74" fmla="*/ 91 w 198"/>
                <a:gd name="T75" fmla="*/ 33 h 101"/>
                <a:gd name="T76" fmla="*/ 92 w 198"/>
                <a:gd name="T77" fmla="*/ 32 h 101"/>
                <a:gd name="T78" fmla="*/ 99 w 198"/>
                <a:gd name="T79" fmla="*/ 32 h 101"/>
                <a:gd name="T80" fmla="*/ 108 w 198"/>
                <a:gd name="T81" fmla="*/ 48 h 101"/>
                <a:gd name="T82" fmla="*/ 110 w 198"/>
                <a:gd name="T83" fmla="*/ 48 h 101"/>
                <a:gd name="T84" fmla="*/ 119 w 198"/>
                <a:gd name="T85" fmla="*/ 32 h 101"/>
                <a:gd name="T86" fmla="*/ 125 w 198"/>
                <a:gd name="T87" fmla="*/ 32 h 101"/>
                <a:gd name="T88" fmla="*/ 126 w 198"/>
                <a:gd name="T89" fmla="*/ 33 h 101"/>
                <a:gd name="T90" fmla="*/ 144 w 198"/>
                <a:gd name="T91" fmla="*/ 67 h 101"/>
                <a:gd name="T92" fmla="*/ 143 w 198"/>
                <a:gd name="T93" fmla="*/ 68 h 101"/>
                <a:gd name="T94" fmla="*/ 135 w 198"/>
                <a:gd name="T95" fmla="*/ 68 h 101"/>
                <a:gd name="T96" fmla="*/ 135 w 198"/>
                <a:gd name="T97" fmla="*/ 33 h 101"/>
                <a:gd name="T98" fmla="*/ 136 w 198"/>
                <a:gd name="T99" fmla="*/ 32 h 101"/>
                <a:gd name="T100" fmla="*/ 144 w 198"/>
                <a:gd name="T101" fmla="*/ 32 h 101"/>
                <a:gd name="T102" fmla="*/ 179 w 198"/>
                <a:gd name="T103" fmla="*/ 33 h 101"/>
                <a:gd name="T104" fmla="*/ 179 w 198"/>
                <a:gd name="T105" fmla="*/ 40 h 101"/>
                <a:gd name="T106" fmla="*/ 169 w 198"/>
                <a:gd name="T107" fmla="*/ 40 h 101"/>
                <a:gd name="T108" fmla="*/ 169 w 198"/>
                <a:gd name="T109" fmla="*/ 68 h 101"/>
                <a:gd name="T110" fmla="*/ 162 w 198"/>
                <a:gd name="T111" fmla="*/ 68 h 101"/>
                <a:gd name="T112" fmla="*/ 161 w 198"/>
                <a:gd name="T113" fmla="*/ 67 h 101"/>
                <a:gd name="T114" fmla="*/ 152 w 198"/>
                <a:gd name="T115" fmla="*/ 40 h 101"/>
                <a:gd name="T116" fmla="*/ 151 w 198"/>
                <a:gd name="T117" fmla="*/ 39 h 101"/>
                <a:gd name="T118" fmla="*/ 151 w 198"/>
                <a:gd name="T119" fmla="*/ 32 h 101"/>
                <a:gd name="T120" fmla="*/ 178 w 198"/>
                <a:gd name="T121" fmla="*/ 32 h 101"/>
                <a:gd name="T122" fmla="*/ 179 w 198"/>
                <a:gd name="T1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101">
                  <a:moveTo>
                    <a:pt x="185" y="0"/>
                  </a:moveTo>
                  <a:cubicBezTo>
                    <a:pt x="13" y="0"/>
                    <a:pt x="13" y="0"/>
                    <a:pt x="13" y="0"/>
                  </a:cubicBezTo>
                  <a:cubicBezTo>
                    <a:pt x="9" y="6"/>
                    <a:pt x="4" y="10"/>
                    <a:pt x="0" y="13"/>
                  </a:cubicBezTo>
                  <a:cubicBezTo>
                    <a:pt x="0" y="87"/>
                    <a:pt x="0" y="87"/>
                    <a:pt x="0" y="87"/>
                  </a:cubicBezTo>
                  <a:cubicBezTo>
                    <a:pt x="4" y="90"/>
                    <a:pt x="10" y="94"/>
                    <a:pt x="14" y="101"/>
                  </a:cubicBezTo>
                  <a:cubicBezTo>
                    <a:pt x="184" y="101"/>
                    <a:pt x="184" y="101"/>
                    <a:pt x="184" y="101"/>
                  </a:cubicBezTo>
                  <a:cubicBezTo>
                    <a:pt x="189" y="94"/>
                    <a:pt x="194" y="90"/>
                    <a:pt x="198" y="87"/>
                  </a:cubicBezTo>
                  <a:cubicBezTo>
                    <a:pt x="198" y="13"/>
                    <a:pt x="198" y="13"/>
                    <a:pt x="198" y="13"/>
                  </a:cubicBezTo>
                  <a:cubicBezTo>
                    <a:pt x="194" y="10"/>
                    <a:pt x="189" y="6"/>
                    <a:pt x="185" y="0"/>
                  </a:cubicBezTo>
                  <a:close/>
                  <a:moveTo>
                    <a:pt x="49" y="68"/>
                  </a:moveTo>
                  <a:cubicBezTo>
                    <a:pt x="42" y="68"/>
                    <a:pt x="42" y="68"/>
                    <a:pt x="42" y="68"/>
                  </a:cubicBezTo>
                  <a:cubicBezTo>
                    <a:pt x="41" y="68"/>
                    <a:pt x="41" y="68"/>
                    <a:pt x="41" y="68"/>
                  </a:cubicBezTo>
                  <a:cubicBezTo>
                    <a:pt x="41" y="67"/>
                    <a:pt x="41" y="67"/>
                    <a:pt x="41" y="67"/>
                  </a:cubicBezTo>
                  <a:cubicBezTo>
                    <a:pt x="39" y="60"/>
                    <a:pt x="39" y="60"/>
                    <a:pt x="39" y="60"/>
                  </a:cubicBezTo>
                  <a:cubicBezTo>
                    <a:pt x="30" y="60"/>
                    <a:pt x="30" y="60"/>
                    <a:pt x="30" y="60"/>
                  </a:cubicBezTo>
                  <a:cubicBezTo>
                    <a:pt x="27" y="67"/>
                    <a:pt x="27" y="67"/>
                    <a:pt x="27" y="67"/>
                  </a:cubicBezTo>
                  <a:cubicBezTo>
                    <a:pt x="27" y="68"/>
                    <a:pt x="27" y="68"/>
                    <a:pt x="27" y="68"/>
                  </a:cubicBezTo>
                  <a:cubicBezTo>
                    <a:pt x="26" y="68"/>
                    <a:pt x="26" y="68"/>
                    <a:pt x="26" y="68"/>
                  </a:cubicBezTo>
                  <a:cubicBezTo>
                    <a:pt x="20" y="68"/>
                    <a:pt x="20" y="68"/>
                    <a:pt x="20" y="68"/>
                  </a:cubicBezTo>
                  <a:cubicBezTo>
                    <a:pt x="18" y="68"/>
                    <a:pt x="18" y="68"/>
                    <a:pt x="18" y="68"/>
                  </a:cubicBezTo>
                  <a:cubicBezTo>
                    <a:pt x="19" y="66"/>
                    <a:pt x="19" y="66"/>
                    <a:pt x="19" y="66"/>
                  </a:cubicBezTo>
                  <a:cubicBezTo>
                    <a:pt x="31" y="33"/>
                    <a:pt x="31" y="33"/>
                    <a:pt x="31" y="33"/>
                  </a:cubicBezTo>
                  <a:cubicBezTo>
                    <a:pt x="31" y="32"/>
                    <a:pt x="31" y="32"/>
                    <a:pt x="31" y="32"/>
                  </a:cubicBezTo>
                  <a:cubicBezTo>
                    <a:pt x="32" y="32"/>
                    <a:pt x="32" y="32"/>
                    <a:pt x="32" y="32"/>
                  </a:cubicBezTo>
                  <a:cubicBezTo>
                    <a:pt x="37" y="32"/>
                    <a:pt x="37" y="32"/>
                    <a:pt x="37" y="32"/>
                  </a:cubicBezTo>
                  <a:cubicBezTo>
                    <a:pt x="38" y="32"/>
                    <a:pt x="38" y="32"/>
                    <a:pt x="38" y="32"/>
                  </a:cubicBezTo>
                  <a:cubicBezTo>
                    <a:pt x="38" y="33"/>
                    <a:pt x="38" y="33"/>
                    <a:pt x="38" y="33"/>
                  </a:cubicBezTo>
                  <a:cubicBezTo>
                    <a:pt x="50" y="66"/>
                    <a:pt x="50" y="66"/>
                    <a:pt x="50" y="66"/>
                  </a:cubicBezTo>
                  <a:cubicBezTo>
                    <a:pt x="50" y="68"/>
                    <a:pt x="50" y="68"/>
                    <a:pt x="50" y="68"/>
                  </a:cubicBezTo>
                  <a:lnTo>
                    <a:pt x="49" y="68"/>
                  </a:lnTo>
                  <a:close/>
                  <a:moveTo>
                    <a:pt x="83" y="56"/>
                  </a:moveTo>
                  <a:cubicBezTo>
                    <a:pt x="82" y="59"/>
                    <a:pt x="81" y="61"/>
                    <a:pt x="80" y="62"/>
                  </a:cubicBezTo>
                  <a:cubicBezTo>
                    <a:pt x="79" y="64"/>
                    <a:pt x="77" y="66"/>
                    <a:pt x="74" y="67"/>
                  </a:cubicBezTo>
                  <a:cubicBezTo>
                    <a:pt x="72" y="68"/>
                    <a:pt x="69" y="68"/>
                    <a:pt x="66" y="68"/>
                  </a:cubicBezTo>
                  <a:cubicBezTo>
                    <a:pt x="65" y="68"/>
                    <a:pt x="65" y="68"/>
                    <a:pt x="64" y="68"/>
                  </a:cubicBezTo>
                  <a:cubicBezTo>
                    <a:pt x="63" y="68"/>
                    <a:pt x="62" y="68"/>
                    <a:pt x="61" y="68"/>
                  </a:cubicBezTo>
                  <a:cubicBezTo>
                    <a:pt x="58" y="68"/>
                    <a:pt x="58" y="68"/>
                    <a:pt x="58" y="68"/>
                  </a:cubicBezTo>
                  <a:cubicBezTo>
                    <a:pt x="58" y="68"/>
                    <a:pt x="57" y="68"/>
                    <a:pt x="56" y="68"/>
                  </a:cubicBezTo>
                  <a:cubicBezTo>
                    <a:pt x="56" y="68"/>
                    <a:pt x="56" y="68"/>
                    <a:pt x="56" y="68"/>
                  </a:cubicBezTo>
                  <a:cubicBezTo>
                    <a:pt x="56" y="67"/>
                    <a:pt x="56" y="67"/>
                    <a:pt x="56" y="67"/>
                  </a:cubicBezTo>
                  <a:cubicBezTo>
                    <a:pt x="56" y="33"/>
                    <a:pt x="56" y="33"/>
                    <a:pt x="56" y="33"/>
                  </a:cubicBezTo>
                  <a:cubicBezTo>
                    <a:pt x="56" y="32"/>
                    <a:pt x="56" y="32"/>
                    <a:pt x="56" y="32"/>
                  </a:cubicBezTo>
                  <a:cubicBezTo>
                    <a:pt x="56" y="32"/>
                    <a:pt x="56" y="32"/>
                    <a:pt x="56" y="32"/>
                  </a:cubicBezTo>
                  <a:cubicBezTo>
                    <a:pt x="57" y="32"/>
                    <a:pt x="58" y="32"/>
                    <a:pt x="59" y="32"/>
                  </a:cubicBezTo>
                  <a:cubicBezTo>
                    <a:pt x="60" y="32"/>
                    <a:pt x="61" y="32"/>
                    <a:pt x="61" y="32"/>
                  </a:cubicBezTo>
                  <a:cubicBezTo>
                    <a:pt x="62" y="32"/>
                    <a:pt x="63" y="32"/>
                    <a:pt x="64" y="32"/>
                  </a:cubicBezTo>
                  <a:cubicBezTo>
                    <a:pt x="65" y="32"/>
                    <a:pt x="66" y="32"/>
                    <a:pt x="66" y="32"/>
                  </a:cubicBezTo>
                  <a:cubicBezTo>
                    <a:pt x="69" y="32"/>
                    <a:pt x="72" y="32"/>
                    <a:pt x="74" y="33"/>
                  </a:cubicBezTo>
                  <a:cubicBezTo>
                    <a:pt x="77" y="34"/>
                    <a:pt x="78" y="35"/>
                    <a:pt x="80" y="37"/>
                  </a:cubicBezTo>
                  <a:cubicBezTo>
                    <a:pt x="81" y="38"/>
                    <a:pt x="82" y="40"/>
                    <a:pt x="83" y="42"/>
                  </a:cubicBezTo>
                  <a:cubicBezTo>
                    <a:pt x="84" y="45"/>
                    <a:pt x="84" y="47"/>
                    <a:pt x="84" y="50"/>
                  </a:cubicBezTo>
                  <a:cubicBezTo>
                    <a:pt x="84" y="52"/>
                    <a:pt x="84" y="54"/>
                    <a:pt x="83" y="56"/>
                  </a:cubicBezTo>
                  <a:close/>
                  <a:moveTo>
                    <a:pt x="126" y="33"/>
                  </a:moveTo>
                  <a:cubicBezTo>
                    <a:pt x="126" y="67"/>
                    <a:pt x="126" y="67"/>
                    <a:pt x="126" y="67"/>
                  </a:cubicBezTo>
                  <a:cubicBezTo>
                    <a:pt x="126" y="68"/>
                    <a:pt x="126" y="68"/>
                    <a:pt x="126" y="68"/>
                  </a:cubicBezTo>
                  <a:cubicBezTo>
                    <a:pt x="125" y="68"/>
                    <a:pt x="125" y="68"/>
                    <a:pt x="125" y="68"/>
                  </a:cubicBezTo>
                  <a:cubicBezTo>
                    <a:pt x="119" y="68"/>
                    <a:pt x="119" y="68"/>
                    <a:pt x="119" y="68"/>
                  </a:cubicBezTo>
                  <a:cubicBezTo>
                    <a:pt x="118" y="68"/>
                    <a:pt x="118" y="68"/>
                    <a:pt x="118" y="68"/>
                  </a:cubicBezTo>
                  <a:cubicBezTo>
                    <a:pt x="118" y="67"/>
                    <a:pt x="118" y="67"/>
                    <a:pt x="118" y="67"/>
                  </a:cubicBezTo>
                  <a:cubicBezTo>
                    <a:pt x="118" y="49"/>
                    <a:pt x="118" y="49"/>
                    <a:pt x="118" y="49"/>
                  </a:cubicBezTo>
                  <a:cubicBezTo>
                    <a:pt x="118" y="49"/>
                    <a:pt x="118" y="49"/>
                    <a:pt x="118" y="49"/>
                  </a:cubicBezTo>
                  <a:cubicBezTo>
                    <a:pt x="111" y="61"/>
                    <a:pt x="111" y="61"/>
                    <a:pt x="111" y="61"/>
                  </a:cubicBezTo>
                  <a:cubicBezTo>
                    <a:pt x="110" y="61"/>
                    <a:pt x="110" y="61"/>
                    <a:pt x="110" y="61"/>
                  </a:cubicBezTo>
                  <a:cubicBezTo>
                    <a:pt x="110" y="61"/>
                    <a:pt x="110" y="61"/>
                    <a:pt x="110" y="61"/>
                  </a:cubicBezTo>
                  <a:cubicBezTo>
                    <a:pt x="108" y="61"/>
                    <a:pt x="108" y="61"/>
                    <a:pt x="108" y="61"/>
                  </a:cubicBezTo>
                  <a:cubicBezTo>
                    <a:pt x="107" y="61"/>
                    <a:pt x="107" y="61"/>
                    <a:pt x="107" y="61"/>
                  </a:cubicBezTo>
                  <a:cubicBezTo>
                    <a:pt x="107" y="61"/>
                    <a:pt x="107" y="61"/>
                    <a:pt x="107" y="61"/>
                  </a:cubicBezTo>
                  <a:cubicBezTo>
                    <a:pt x="100" y="49"/>
                    <a:pt x="100" y="49"/>
                    <a:pt x="100" y="49"/>
                  </a:cubicBezTo>
                  <a:cubicBezTo>
                    <a:pt x="100" y="49"/>
                    <a:pt x="100" y="49"/>
                    <a:pt x="100" y="49"/>
                  </a:cubicBezTo>
                  <a:cubicBezTo>
                    <a:pt x="100" y="67"/>
                    <a:pt x="100" y="67"/>
                    <a:pt x="100" y="67"/>
                  </a:cubicBezTo>
                  <a:cubicBezTo>
                    <a:pt x="100" y="68"/>
                    <a:pt x="100" y="68"/>
                    <a:pt x="100" y="68"/>
                  </a:cubicBezTo>
                  <a:cubicBezTo>
                    <a:pt x="99" y="68"/>
                    <a:pt x="99" y="68"/>
                    <a:pt x="99" y="68"/>
                  </a:cubicBezTo>
                  <a:cubicBezTo>
                    <a:pt x="92" y="68"/>
                    <a:pt x="92" y="68"/>
                    <a:pt x="92" y="68"/>
                  </a:cubicBezTo>
                  <a:cubicBezTo>
                    <a:pt x="91" y="68"/>
                    <a:pt x="91" y="68"/>
                    <a:pt x="91" y="68"/>
                  </a:cubicBezTo>
                  <a:cubicBezTo>
                    <a:pt x="91" y="67"/>
                    <a:pt x="91" y="67"/>
                    <a:pt x="91" y="67"/>
                  </a:cubicBezTo>
                  <a:cubicBezTo>
                    <a:pt x="91" y="33"/>
                    <a:pt x="91" y="33"/>
                    <a:pt x="91" y="33"/>
                  </a:cubicBezTo>
                  <a:cubicBezTo>
                    <a:pt x="91" y="32"/>
                    <a:pt x="91" y="32"/>
                    <a:pt x="91" y="32"/>
                  </a:cubicBezTo>
                  <a:cubicBezTo>
                    <a:pt x="92" y="32"/>
                    <a:pt x="92" y="32"/>
                    <a:pt x="92" y="32"/>
                  </a:cubicBezTo>
                  <a:cubicBezTo>
                    <a:pt x="98" y="32"/>
                    <a:pt x="98" y="32"/>
                    <a:pt x="98" y="32"/>
                  </a:cubicBezTo>
                  <a:cubicBezTo>
                    <a:pt x="99" y="32"/>
                    <a:pt x="99" y="32"/>
                    <a:pt x="99" y="32"/>
                  </a:cubicBezTo>
                  <a:cubicBezTo>
                    <a:pt x="99" y="33"/>
                    <a:pt x="99" y="33"/>
                    <a:pt x="99" y="33"/>
                  </a:cubicBezTo>
                  <a:cubicBezTo>
                    <a:pt x="108" y="48"/>
                    <a:pt x="108" y="48"/>
                    <a:pt x="108" y="48"/>
                  </a:cubicBezTo>
                  <a:cubicBezTo>
                    <a:pt x="109" y="50"/>
                    <a:pt x="109" y="50"/>
                    <a:pt x="109" y="50"/>
                  </a:cubicBezTo>
                  <a:cubicBezTo>
                    <a:pt x="110" y="48"/>
                    <a:pt x="110" y="48"/>
                    <a:pt x="110" y="48"/>
                  </a:cubicBezTo>
                  <a:cubicBezTo>
                    <a:pt x="118" y="33"/>
                    <a:pt x="118" y="33"/>
                    <a:pt x="118" y="33"/>
                  </a:cubicBezTo>
                  <a:cubicBezTo>
                    <a:pt x="119" y="32"/>
                    <a:pt x="119" y="32"/>
                    <a:pt x="119" y="32"/>
                  </a:cubicBezTo>
                  <a:cubicBezTo>
                    <a:pt x="119" y="32"/>
                    <a:pt x="119" y="32"/>
                    <a:pt x="119" y="32"/>
                  </a:cubicBezTo>
                  <a:cubicBezTo>
                    <a:pt x="125" y="32"/>
                    <a:pt x="125" y="32"/>
                    <a:pt x="125" y="32"/>
                  </a:cubicBezTo>
                  <a:cubicBezTo>
                    <a:pt x="126" y="32"/>
                    <a:pt x="126" y="32"/>
                    <a:pt x="126" y="32"/>
                  </a:cubicBezTo>
                  <a:lnTo>
                    <a:pt x="126" y="33"/>
                  </a:lnTo>
                  <a:close/>
                  <a:moveTo>
                    <a:pt x="144" y="33"/>
                  </a:moveTo>
                  <a:cubicBezTo>
                    <a:pt x="144" y="67"/>
                    <a:pt x="144" y="67"/>
                    <a:pt x="144" y="67"/>
                  </a:cubicBezTo>
                  <a:cubicBezTo>
                    <a:pt x="144" y="68"/>
                    <a:pt x="144" y="68"/>
                    <a:pt x="144" y="68"/>
                  </a:cubicBezTo>
                  <a:cubicBezTo>
                    <a:pt x="143" y="68"/>
                    <a:pt x="143" y="68"/>
                    <a:pt x="143" y="68"/>
                  </a:cubicBezTo>
                  <a:cubicBezTo>
                    <a:pt x="136" y="68"/>
                    <a:pt x="136" y="68"/>
                    <a:pt x="136" y="68"/>
                  </a:cubicBezTo>
                  <a:cubicBezTo>
                    <a:pt x="135" y="68"/>
                    <a:pt x="135" y="68"/>
                    <a:pt x="135" y="68"/>
                  </a:cubicBezTo>
                  <a:cubicBezTo>
                    <a:pt x="135" y="67"/>
                    <a:pt x="135" y="67"/>
                    <a:pt x="135" y="67"/>
                  </a:cubicBezTo>
                  <a:cubicBezTo>
                    <a:pt x="135" y="33"/>
                    <a:pt x="135" y="33"/>
                    <a:pt x="135" y="33"/>
                  </a:cubicBezTo>
                  <a:cubicBezTo>
                    <a:pt x="135" y="32"/>
                    <a:pt x="135" y="32"/>
                    <a:pt x="135" y="32"/>
                  </a:cubicBezTo>
                  <a:cubicBezTo>
                    <a:pt x="136" y="32"/>
                    <a:pt x="136" y="32"/>
                    <a:pt x="136" y="32"/>
                  </a:cubicBezTo>
                  <a:cubicBezTo>
                    <a:pt x="143" y="32"/>
                    <a:pt x="143" y="32"/>
                    <a:pt x="143" y="32"/>
                  </a:cubicBezTo>
                  <a:cubicBezTo>
                    <a:pt x="144" y="32"/>
                    <a:pt x="144" y="32"/>
                    <a:pt x="144" y="32"/>
                  </a:cubicBezTo>
                  <a:lnTo>
                    <a:pt x="144" y="33"/>
                  </a:lnTo>
                  <a:close/>
                  <a:moveTo>
                    <a:pt x="179" y="33"/>
                  </a:moveTo>
                  <a:cubicBezTo>
                    <a:pt x="179" y="39"/>
                    <a:pt x="179" y="39"/>
                    <a:pt x="179" y="39"/>
                  </a:cubicBezTo>
                  <a:cubicBezTo>
                    <a:pt x="179" y="40"/>
                    <a:pt x="179" y="40"/>
                    <a:pt x="179" y="40"/>
                  </a:cubicBezTo>
                  <a:cubicBezTo>
                    <a:pt x="178" y="40"/>
                    <a:pt x="178" y="40"/>
                    <a:pt x="178" y="40"/>
                  </a:cubicBezTo>
                  <a:cubicBezTo>
                    <a:pt x="169" y="40"/>
                    <a:pt x="169" y="40"/>
                    <a:pt x="169" y="40"/>
                  </a:cubicBezTo>
                  <a:cubicBezTo>
                    <a:pt x="169" y="67"/>
                    <a:pt x="169" y="67"/>
                    <a:pt x="169" y="67"/>
                  </a:cubicBezTo>
                  <a:cubicBezTo>
                    <a:pt x="169" y="68"/>
                    <a:pt x="169" y="68"/>
                    <a:pt x="169" y="68"/>
                  </a:cubicBezTo>
                  <a:cubicBezTo>
                    <a:pt x="168" y="68"/>
                    <a:pt x="168" y="68"/>
                    <a:pt x="168" y="68"/>
                  </a:cubicBezTo>
                  <a:cubicBezTo>
                    <a:pt x="162" y="68"/>
                    <a:pt x="162" y="68"/>
                    <a:pt x="162" y="68"/>
                  </a:cubicBezTo>
                  <a:cubicBezTo>
                    <a:pt x="161" y="68"/>
                    <a:pt x="161" y="68"/>
                    <a:pt x="161" y="68"/>
                  </a:cubicBezTo>
                  <a:cubicBezTo>
                    <a:pt x="161" y="67"/>
                    <a:pt x="161" y="67"/>
                    <a:pt x="161" y="67"/>
                  </a:cubicBezTo>
                  <a:cubicBezTo>
                    <a:pt x="161" y="40"/>
                    <a:pt x="161" y="40"/>
                    <a:pt x="161" y="40"/>
                  </a:cubicBezTo>
                  <a:cubicBezTo>
                    <a:pt x="152" y="40"/>
                    <a:pt x="152" y="40"/>
                    <a:pt x="152" y="40"/>
                  </a:cubicBezTo>
                  <a:cubicBezTo>
                    <a:pt x="151" y="40"/>
                    <a:pt x="151" y="40"/>
                    <a:pt x="151" y="40"/>
                  </a:cubicBezTo>
                  <a:cubicBezTo>
                    <a:pt x="151" y="39"/>
                    <a:pt x="151" y="39"/>
                    <a:pt x="151" y="39"/>
                  </a:cubicBezTo>
                  <a:cubicBezTo>
                    <a:pt x="151" y="33"/>
                    <a:pt x="151" y="33"/>
                    <a:pt x="151" y="33"/>
                  </a:cubicBezTo>
                  <a:cubicBezTo>
                    <a:pt x="151" y="32"/>
                    <a:pt x="151" y="32"/>
                    <a:pt x="151" y="32"/>
                  </a:cubicBezTo>
                  <a:cubicBezTo>
                    <a:pt x="152" y="32"/>
                    <a:pt x="152" y="32"/>
                    <a:pt x="152" y="32"/>
                  </a:cubicBezTo>
                  <a:cubicBezTo>
                    <a:pt x="178" y="32"/>
                    <a:pt x="178" y="32"/>
                    <a:pt x="178" y="32"/>
                  </a:cubicBezTo>
                  <a:cubicBezTo>
                    <a:pt x="179" y="32"/>
                    <a:pt x="179" y="32"/>
                    <a:pt x="179" y="32"/>
                  </a:cubicBezTo>
                  <a:lnTo>
                    <a:pt x="179" y="33"/>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0" name="Freeform 433"/>
            <p:cNvSpPr/>
            <p:nvPr/>
          </p:nvSpPr>
          <p:spPr bwMode="auto">
            <a:xfrm>
              <a:off x="4995863" y="5672138"/>
              <a:ext cx="195263" cy="76200"/>
            </a:xfrm>
            <a:custGeom>
              <a:avLst/>
              <a:gdLst>
                <a:gd name="T0" fmla="*/ 20 w 216"/>
                <a:gd name="T1" fmla="*/ 72 h 84"/>
                <a:gd name="T2" fmla="*/ 20 w 216"/>
                <a:gd name="T3" fmla="*/ 84 h 84"/>
                <a:gd name="T4" fmla="*/ 196 w 216"/>
                <a:gd name="T5" fmla="*/ 84 h 84"/>
                <a:gd name="T6" fmla="*/ 196 w 216"/>
                <a:gd name="T7" fmla="*/ 72 h 84"/>
                <a:gd name="T8" fmla="*/ 216 w 216"/>
                <a:gd name="T9" fmla="*/ 40 h 84"/>
                <a:gd name="T10" fmla="*/ 184 w 216"/>
                <a:gd name="T11" fmla="*/ 27 h 84"/>
                <a:gd name="T12" fmla="*/ 177 w 216"/>
                <a:gd name="T13" fmla="*/ 27 h 84"/>
                <a:gd name="T14" fmla="*/ 108 w 216"/>
                <a:gd name="T15" fmla="*/ 0 h 84"/>
                <a:gd name="T16" fmla="*/ 39 w 216"/>
                <a:gd name="T17" fmla="*/ 27 h 84"/>
                <a:gd name="T18" fmla="*/ 32 w 216"/>
                <a:gd name="T19" fmla="*/ 27 h 84"/>
                <a:gd name="T20" fmla="*/ 0 w 216"/>
                <a:gd name="T21" fmla="*/ 40 h 84"/>
                <a:gd name="T22" fmla="*/ 20 w 216"/>
                <a:gd name="T2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84">
                  <a:moveTo>
                    <a:pt x="20" y="72"/>
                  </a:moveTo>
                  <a:cubicBezTo>
                    <a:pt x="20" y="84"/>
                    <a:pt x="20" y="84"/>
                    <a:pt x="20" y="84"/>
                  </a:cubicBezTo>
                  <a:cubicBezTo>
                    <a:pt x="196" y="84"/>
                    <a:pt x="196" y="84"/>
                    <a:pt x="196" y="84"/>
                  </a:cubicBezTo>
                  <a:cubicBezTo>
                    <a:pt x="196" y="72"/>
                    <a:pt x="196" y="72"/>
                    <a:pt x="196" y="72"/>
                  </a:cubicBezTo>
                  <a:cubicBezTo>
                    <a:pt x="196" y="58"/>
                    <a:pt x="204" y="46"/>
                    <a:pt x="216" y="40"/>
                  </a:cubicBezTo>
                  <a:cubicBezTo>
                    <a:pt x="209" y="32"/>
                    <a:pt x="197" y="27"/>
                    <a:pt x="184" y="27"/>
                  </a:cubicBezTo>
                  <a:cubicBezTo>
                    <a:pt x="181" y="27"/>
                    <a:pt x="179" y="27"/>
                    <a:pt x="177" y="27"/>
                  </a:cubicBezTo>
                  <a:cubicBezTo>
                    <a:pt x="167" y="12"/>
                    <a:pt x="134" y="0"/>
                    <a:pt x="108" y="0"/>
                  </a:cubicBezTo>
                  <a:cubicBezTo>
                    <a:pt x="82" y="0"/>
                    <a:pt x="48" y="12"/>
                    <a:pt x="39" y="27"/>
                  </a:cubicBezTo>
                  <a:cubicBezTo>
                    <a:pt x="37" y="27"/>
                    <a:pt x="34" y="27"/>
                    <a:pt x="32" y="27"/>
                  </a:cubicBezTo>
                  <a:cubicBezTo>
                    <a:pt x="18" y="27"/>
                    <a:pt x="6" y="32"/>
                    <a:pt x="0" y="40"/>
                  </a:cubicBezTo>
                  <a:cubicBezTo>
                    <a:pt x="12" y="46"/>
                    <a:pt x="20" y="58"/>
                    <a:pt x="20" y="72"/>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1" name="Rectangle 434"/>
            <p:cNvSpPr>
              <a:spLocks noChangeArrowheads="1"/>
            </p:cNvSpPr>
            <p:nvPr/>
          </p:nvSpPr>
          <p:spPr bwMode="auto">
            <a:xfrm>
              <a:off x="5014913" y="5762626"/>
              <a:ext cx="158750" cy="20638"/>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42" name="Rectangle 435"/>
            <p:cNvSpPr>
              <a:spLocks noChangeArrowheads="1"/>
            </p:cNvSpPr>
            <p:nvPr/>
          </p:nvSpPr>
          <p:spPr bwMode="auto">
            <a:xfrm>
              <a:off x="5014913" y="5797551"/>
              <a:ext cx="158750" cy="31750"/>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43" name="Freeform 436"/>
            <p:cNvSpPr/>
            <p:nvPr/>
          </p:nvSpPr>
          <p:spPr bwMode="auto">
            <a:xfrm>
              <a:off x="5186363" y="5719763"/>
              <a:ext cx="36513" cy="123825"/>
            </a:xfrm>
            <a:custGeom>
              <a:avLst/>
              <a:gdLst>
                <a:gd name="T0" fmla="*/ 35 w 41"/>
                <a:gd name="T1" fmla="*/ 98 h 137"/>
                <a:gd name="T2" fmla="*/ 30 w 41"/>
                <a:gd name="T3" fmla="*/ 39 h 137"/>
                <a:gd name="T4" fmla="*/ 41 w 41"/>
                <a:gd name="T5" fmla="*/ 20 h 137"/>
                <a:gd name="T6" fmla="*/ 20 w 41"/>
                <a:gd name="T7" fmla="*/ 0 h 137"/>
                <a:gd name="T8" fmla="*/ 0 w 41"/>
                <a:gd name="T9" fmla="*/ 20 h 137"/>
                <a:gd name="T10" fmla="*/ 0 w 41"/>
                <a:gd name="T11" fmla="*/ 137 h 137"/>
                <a:gd name="T12" fmla="*/ 24 w 41"/>
                <a:gd name="T13" fmla="*/ 137 h 137"/>
                <a:gd name="T14" fmla="*/ 35 w 41"/>
                <a:gd name="T15" fmla="*/ 9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7">
                  <a:moveTo>
                    <a:pt x="35" y="98"/>
                  </a:moveTo>
                  <a:cubicBezTo>
                    <a:pt x="30" y="39"/>
                    <a:pt x="30" y="39"/>
                    <a:pt x="30" y="39"/>
                  </a:cubicBezTo>
                  <a:cubicBezTo>
                    <a:pt x="37" y="35"/>
                    <a:pt x="41" y="28"/>
                    <a:pt x="41" y="20"/>
                  </a:cubicBezTo>
                  <a:cubicBezTo>
                    <a:pt x="41" y="9"/>
                    <a:pt x="32" y="0"/>
                    <a:pt x="20" y="0"/>
                  </a:cubicBezTo>
                  <a:cubicBezTo>
                    <a:pt x="9" y="0"/>
                    <a:pt x="0" y="9"/>
                    <a:pt x="0" y="20"/>
                  </a:cubicBezTo>
                  <a:cubicBezTo>
                    <a:pt x="0" y="137"/>
                    <a:pt x="0" y="137"/>
                    <a:pt x="0" y="137"/>
                  </a:cubicBezTo>
                  <a:cubicBezTo>
                    <a:pt x="24" y="137"/>
                    <a:pt x="24" y="137"/>
                    <a:pt x="24" y="137"/>
                  </a:cubicBezTo>
                  <a:cubicBezTo>
                    <a:pt x="30" y="133"/>
                    <a:pt x="22" y="109"/>
                    <a:pt x="35" y="98"/>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4" name="Freeform 437"/>
            <p:cNvSpPr/>
            <p:nvPr/>
          </p:nvSpPr>
          <p:spPr bwMode="auto">
            <a:xfrm>
              <a:off x="4964113" y="5719763"/>
              <a:ext cx="36513" cy="123825"/>
            </a:xfrm>
            <a:custGeom>
              <a:avLst/>
              <a:gdLst>
                <a:gd name="T0" fmla="*/ 41 w 41"/>
                <a:gd name="T1" fmla="*/ 20 h 137"/>
                <a:gd name="T2" fmla="*/ 20 w 41"/>
                <a:gd name="T3" fmla="*/ 0 h 137"/>
                <a:gd name="T4" fmla="*/ 0 w 41"/>
                <a:gd name="T5" fmla="*/ 20 h 137"/>
                <a:gd name="T6" fmla="*/ 10 w 41"/>
                <a:gd name="T7" fmla="*/ 39 h 137"/>
                <a:gd name="T8" fmla="*/ 5 w 41"/>
                <a:gd name="T9" fmla="*/ 98 h 137"/>
                <a:gd name="T10" fmla="*/ 17 w 41"/>
                <a:gd name="T11" fmla="*/ 137 h 137"/>
                <a:gd name="T12" fmla="*/ 41 w 41"/>
                <a:gd name="T13" fmla="*/ 137 h 137"/>
                <a:gd name="T14" fmla="*/ 41 w 41"/>
                <a:gd name="T15" fmla="*/ 2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7">
                  <a:moveTo>
                    <a:pt x="41" y="20"/>
                  </a:moveTo>
                  <a:cubicBezTo>
                    <a:pt x="41" y="9"/>
                    <a:pt x="32" y="0"/>
                    <a:pt x="20" y="0"/>
                  </a:cubicBezTo>
                  <a:cubicBezTo>
                    <a:pt x="9" y="0"/>
                    <a:pt x="0" y="9"/>
                    <a:pt x="0" y="20"/>
                  </a:cubicBezTo>
                  <a:cubicBezTo>
                    <a:pt x="0" y="28"/>
                    <a:pt x="4" y="35"/>
                    <a:pt x="10" y="39"/>
                  </a:cubicBezTo>
                  <a:cubicBezTo>
                    <a:pt x="5" y="98"/>
                    <a:pt x="5" y="98"/>
                    <a:pt x="5" y="98"/>
                  </a:cubicBezTo>
                  <a:cubicBezTo>
                    <a:pt x="19" y="109"/>
                    <a:pt x="11" y="133"/>
                    <a:pt x="17" y="137"/>
                  </a:cubicBezTo>
                  <a:cubicBezTo>
                    <a:pt x="41" y="137"/>
                    <a:pt x="41" y="137"/>
                    <a:pt x="41" y="137"/>
                  </a:cubicBezTo>
                  <a:lnTo>
                    <a:pt x="41" y="20"/>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5" name="Freeform 438"/>
            <p:cNvSpPr>
              <a:spLocks noEditPoints="1"/>
            </p:cNvSpPr>
            <p:nvPr/>
          </p:nvSpPr>
          <p:spPr bwMode="auto">
            <a:xfrm>
              <a:off x="6530975" y="4073526"/>
              <a:ext cx="239713" cy="258763"/>
            </a:xfrm>
            <a:custGeom>
              <a:avLst/>
              <a:gdLst>
                <a:gd name="T0" fmla="*/ 266 w 266"/>
                <a:gd name="T1" fmla="*/ 64 h 288"/>
                <a:gd name="T2" fmla="*/ 261 w 266"/>
                <a:gd name="T3" fmla="*/ 22 h 288"/>
                <a:gd name="T4" fmla="*/ 234 w 266"/>
                <a:gd name="T5" fmla="*/ 0 h 288"/>
                <a:gd name="T6" fmla="*/ 31 w 266"/>
                <a:gd name="T7" fmla="*/ 0 h 288"/>
                <a:gd name="T8" fmla="*/ 4 w 266"/>
                <a:gd name="T9" fmla="*/ 22 h 288"/>
                <a:gd name="T10" fmla="*/ 0 w 266"/>
                <a:gd name="T11" fmla="*/ 63 h 288"/>
                <a:gd name="T12" fmla="*/ 0 w 266"/>
                <a:gd name="T13" fmla="*/ 248 h 288"/>
                <a:gd name="T14" fmla="*/ 23 w 266"/>
                <a:gd name="T15" fmla="*/ 248 h 288"/>
                <a:gd name="T16" fmla="*/ 23 w 266"/>
                <a:gd name="T17" fmla="*/ 268 h 288"/>
                <a:gd name="T18" fmla="*/ 43 w 266"/>
                <a:gd name="T19" fmla="*/ 288 h 288"/>
                <a:gd name="T20" fmla="*/ 63 w 266"/>
                <a:gd name="T21" fmla="*/ 268 h 288"/>
                <a:gd name="T22" fmla="*/ 63 w 266"/>
                <a:gd name="T23" fmla="*/ 248 h 288"/>
                <a:gd name="T24" fmla="*/ 204 w 266"/>
                <a:gd name="T25" fmla="*/ 248 h 288"/>
                <a:gd name="T26" fmla="*/ 204 w 266"/>
                <a:gd name="T27" fmla="*/ 268 h 288"/>
                <a:gd name="T28" fmla="*/ 224 w 266"/>
                <a:gd name="T29" fmla="*/ 288 h 288"/>
                <a:gd name="T30" fmla="*/ 244 w 266"/>
                <a:gd name="T31" fmla="*/ 268 h 288"/>
                <a:gd name="T32" fmla="*/ 244 w 266"/>
                <a:gd name="T33" fmla="*/ 248 h 288"/>
                <a:gd name="T34" fmla="*/ 266 w 266"/>
                <a:gd name="T35" fmla="*/ 248 h 288"/>
                <a:gd name="T36" fmla="*/ 266 w 266"/>
                <a:gd name="T37" fmla="*/ 64 h 288"/>
                <a:gd name="T38" fmla="*/ 101 w 266"/>
                <a:gd name="T39" fmla="*/ 16 h 288"/>
                <a:gd name="T40" fmla="*/ 165 w 266"/>
                <a:gd name="T41" fmla="*/ 16 h 288"/>
                <a:gd name="T42" fmla="*/ 174 w 266"/>
                <a:gd name="T43" fmla="*/ 25 h 288"/>
                <a:gd name="T44" fmla="*/ 165 w 266"/>
                <a:gd name="T45" fmla="*/ 33 h 288"/>
                <a:gd name="T46" fmla="*/ 101 w 266"/>
                <a:gd name="T47" fmla="*/ 33 h 288"/>
                <a:gd name="T48" fmla="*/ 93 w 266"/>
                <a:gd name="T49" fmla="*/ 25 h 288"/>
                <a:gd name="T50" fmla="*/ 101 w 266"/>
                <a:gd name="T51" fmla="*/ 16 h 288"/>
                <a:gd name="T52" fmla="*/ 33 w 266"/>
                <a:gd name="T53" fmla="*/ 67 h 288"/>
                <a:gd name="T54" fmla="*/ 47 w 266"/>
                <a:gd name="T55" fmla="*/ 52 h 288"/>
                <a:gd name="T56" fmla="*/ 219 w 266"/>
                <a:gd name="T57" fmla="*/ 52 h 288"/>
                <a:gd name="T58" fmla="*/ 234 w 266"/>
                <a:gd name="T59" fmla="*/ 67 h 288"/>
                <a:gd name="T60" fmla="*/ 238 w 266"/>
                <a:gd name="T61" fmla="*/ 156 h 288"/>
                <a:gd name="T62" fmla="*/ 223 w 266"/>
                <a:gd name="T63" fmla="*/ 171 h 288"/>
                <a:gd name="T64" fmla="*/ 43 w 266"/>
                <a:gd name="T65" fmla="*/ 171 h 288"/>
                <a:gd name="T66" fmla="*/ 28 w 266"/>
                <a:gd name="T67" fmla="*/ 156 h 288"/>
                <a:gd name="T68" fmla="*/ 33 w 266"/>
                <a:gd name="T69" fmla="*/ 67 h 288"/>
                <a:gd name="T70" fmla="*/ 63 w 266"/>
                <a:gd name="T71" fmla="*/ 223 h 288"/>
                <a:gd name="T72" fmla="*/ 48 w 266"/>
                <a:gd name="T73" fmla="*/ 230 h 288"/>
                <a:gd name="T74" fmla="*/ 27 w 266"/>
                <a:gd name="T75" fmla="*/ 210 h 288"/>
                <a:gd name="T76" fmla="*/ 27 w 266"/>
                <a:gd name="T77" fmla="*/ 210 h 288"/>
                <a:gd name="T78" fmla="*/ 48 w 266"/>
                <a:gd name="T79" fmla="*/ 189 h 288"/>
                <a:gd name="T80" fmla="*/ 69 w 266"/>
                <a:gd name="T81" fmla="*/ 210 h 288"/>
                <a:gd name="T82" fmla="*/ 63 w 266"/>
                <a:gd name="T83" fmla="*/ 223 h 288"/>
                <a:gd name="T84" fmla="*/ 220 w 266"/>
                <a:gd name="T85" fmla="*/ 230 h 288"/>
                <a:gd name="T86" fmla="*/ 204 w 266"/>
                <a:gd name="T87" fmla="*/ 222 h 288"/>
                <a:gd name="T88" fmla="*/ 199 w 266"/>
                <a:gd name="T89" fmla="*/ 210 h 288"/>
                <a:gd name="T90" fmla="*/ 220 w 266"/>
                <a:gd name="T91" fmla="*/ 189 h 288"/>
                <a:gd name="T92" fmla="*/ 240 w 266"/>
                <a:gd name="T93" fmla="*/ 210 h 288"/>
                <a:gd name="T94" fmla="*/ 240 w 266"/>
                <a:gd name="T95" fmla="*/ 211 h 288"/>
                <a:gd name="T96" fmla="*/ 220 w 266"/>
                <a:gd name="T97" fmla="*/ 2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288">
                  <a:moveTo>
                    <a:pt x="266" y="64"/>
                  </a:moveTo>
                  <a:cubicBezTo>
                    <a:pt x="261" y="22"/>
                    <a:pt x="261" y="22"/>
                    <a:pt x="261" y="22"/>
                  </a:cubicBezTo>
                  <a:cubicBezTo>
                    <a:pt x="261" y="10"/>
                    <a:pt x="247" y="0"/>
                    <a:pt x="234" y="0"/>
                  </a:cubicBezTo>
                  <a:cubicBezTo>
                    <a:pt x="31" y="0"/>
                    <a:pt x="31" y="0"/>
                    <a:pt x="31" y="0"/>
                  </a:cubicBezTo>
                  <a:cubicBezTo>
                    <a:pt x="19" y="0"/>
                    <a:pt x="4" y="10"/>
                    <a:pt x="4" y="22"/>
                  </a:cubicBezTo>
                  <a:cubicBezTo>
                    <a:pt x="0" y="63"/>
                    <a:pt x="0" y="63"/>
                    <a:pt x="0" y="63"/>
                  </a:cubicBezTo>
                  <a:cubicBezTo>
                    <a:pt x="0" y="248"/>
                    <a:pt x="0" y="248"/>
                    <a:pt x="0" y="248"/>
                  </a:cubicBezTo>
                  <a:cubicBezTo>
                    <a:pt x="23" y="248"/>
                    <a:pt x="23" y="248"/>
                    <a:pt x="23" y="248"/>
                  </a:cubicBezTo>
                  <a:cubicBezTo>
                    <a:pt x="23" y="268"/>
                    <a:pt x="23" y="268"/>
                    <a:pt x="23" y="268"/>
                  </a:cubicBezTo>
                  <a:cubicBezTo>
                    <a:pt x="23" y="279"/>
                    <a:pt x="32" y="288"/>
                    <a:pt x="43" y="288"/>
                  </a:cubicBezTo>
                  <a:cubicBezTo>
                    <a:pt x="54" y="288"/>
                    <a:pt x="63" y="279"/>
                    <a:pt x="63" y="268"/>
                  </a:cubicBezTo>
                  <a:cubicBezTo>
                    <a:pt x="63" y="248"/>
                    <a:pt x="63" y="248"/>
                    <a:pt x="63" y="248"/>
                  </a:cubicBezTo>
                  <a:cubicBezTo>
                    <a:pt x="204" y="248"/>
                    <a:pt x="204" y="248"/>
                    <a:pt x="204" y="248"/>
                  </a:cubicBezTo>
                  <a:cubicBezTo>
                    <a:pt x="204" y="268"/>
                    <a:pt x="204" y="268"/>
                    <a:pt x="204" y="268"/>
                  </a:cubicBezTo>
                  <a:cubicBezTo>
                    <a:pt x="204" y="279"/>
                    <a:pt x="213" y="288"/>
                    <a:pt x="224" y="288"/>
                  </a:cubicBezTo>
                  <a:cubicBezTo>
                    <a:pt x="235" y="288"/>
                    <a:pt x="244" y="279"/>
                    <a:pt x="244" y="268"/>
                  </a:cubicBezTo>
                  <a:cubicBezTo>
                    <a:pt x="244" y="248"/>
                    <a:pt x="244" y="248"/>
                    <a:pt x="244" y="248"/>
                  </a:cubicBezTo>
                  <a:cubicBezTo>
                    <a:pt x="266" y="248"/>
                    <a:pt x="266" y="248"/>
                    <a:pt x="266" y="248"/>
                  </a:cubicBezTo>
                  <a:lnTo>
                    <a:pt x="266" y="64"/>
                  </a:lnTo>
                  <a:close/>
                  <a:moveTo>
                    <a:pt x="101" y="16"/>
                  </a:moveTo>
                  <a:cubicBezTo>
                    <a:pt x="165" y="16"/>
                    <a:pt x="165" y="16"/>
                    <a:pt x="165" y="16"/>
                  </a:cubicBezTo>
                  <a:cubicBezTo>
                    <a:pt x="170" y="16"/>
                    <a:pt x="174" y="20"/>
                    <a:pt x="174" y="25"/>
                  </a:cubicBezTo>
                  <a:cubicBezTo>
                    <a:pt x="174" y="30"/>
                    <a:pt x="170" y="33"/>
                    <a:pt x="165" y="33"/>
                  </a:cubicBezTo>
                  <a:cubicBezTo>
                    <a:pt x="101" y="33"/>
                    <a:pt x="101" y="33"/>
                    <a:pt x="101" y="33"/>
                  </a:cubicBezTo>
                  <a:cubicBezTo>
                    <a:pt x="96" y="33"/>
                    <a:pt x="93" y="30"/>
                    <a:pt x="93" y="25"/>
                  </a:cubicBezTo>
                  <a:cubicBezTo>
                    <a:pt x="93" y="20"/>
                    <a:pt x="96" y="16"/>
                    <a:pt x="101" y="16"/>
                  </a:cubicBezTo>
                  <a:close/>
                  <a:moveTo>
                    <a:pt x="33" y="67"/>
                  </a:moveTo>
                  <a:cubicBezTo>
                    <a:pt x="33" y="59"/>
                    <a:pt x="39" y="52"/>
                    <a:pt x="47" y="52"/>
                  </a:cubicBezTo>
                  <a:cubicBezTo>
                    <a:pt x="219" y="52"/>
                    <a:pt x="219" y="52"/>
                    <a:pt x="219" y="52"/>
                  </a:cubicBezTo>
                  <a:cubicBezTo>
                    <a:pt x="227" y="52"/>
                    <a:pt x="234" y="59"/>
                    <a:pt x="234" y="67"/>
                  </a:cubicBezTo>
                  <a:cubicBezTo>
                    <a:pt x="238" y="156"/>
                    <a:pt x="238" y="156"/>
                    <a:pt x="238" y="156"/>
                  </a:cubicBezTo>
                  <a:cubicBezTo>
                    <a:pt x="238" y="164"/>
                    <a:pt x="232" y="171"/>
                    <a:pt x="223" y="171"/>
                  </a:cubicBezTo>
                  <a:cubicBezTo>
                    <a:pt x="43" y="171"/>
                    <a:pt x="43" y="171"/>
                    <a:pt x="43" y="171"/>
                  </a:cubicBezTo>
                  <a:cubicBezTo>
                    <a:pt x="35" y="171"/>
                    <a:pt x="28" y="164"/>
                    <a:pt x="28" y="156"/>
                  </a:cubicBezTo>
                  <a:lnTo>
                    <a:pt x="33" y="67"/>
                  </a:lnTo>
                  <a:close/>
                  <a:moveTo>
                    <a:pt x="63" y="223"/>
                  </a:moveTo>
                  <a:cubicBezTo>
                    <a:pt x="60" y="228"/>
                    <a:pt x="54" y="230"/>
                    <a:pt x="48" y="230"/>
                  </a:cubicBezTo>
                  <a:cubicBezTo>
                    <a:pt x="37" y="230"/>
                    <a:pt x="28" y="221"/>
                    <a:pt x="27" y="210"/>
                  </a:cubicBezTo>
                  <a:cubicBezTo>
                    <a:pt x="27" y="210"/>
                    <a:pt x="27" y="210"/>
                    <a:pt x="27" y="210"/>
                  </a:cubicBezTo>
                  <a:cubicBezTo>
                    <a:pt x="27" y="198"/>
                    <a:pt x="37" y="189"/>
                    <a:pt x="48" y="189"/>
                  </a:cubicBezTo>
                  <a:cubicBezTo>
                    <a:pt x="59" y="189"/>
                    <a:pt x="69" y="198"/>
                    <a:pt x="69" y="210"/>
                  </a:cubicBezTo>
                  <a:cubicBezTo>
                    <a:pt x="69" y="215"/>
                    <a:pt x="67" y="220"/>
                    <a:pt x="63" y="223"/>
                  </a:cubicBezTo>
                  <a:close/>
                  <a:moveTo>
                    <a:pt x="220" y="230"/>
                  </a:moveTo>
                  <a:cubicBezTo>
                    <a:pt x="213" y="230"/>
                    <a:pt x="207" y="227"/>
                    <a:pt x="204" y="222"/>
                  </a:cubicBezTo>
                  <a:cubicBezTo>
                    <a:pt x="201" y="219"/>
                    <a:pt x="199" y="214"/>
                    <a:pt x="199" y="210"/>
                  </a:cubicBezTo>
                  <a:cubicBezTo>
                    <a:pt x="199" y="198"/>
                    <a:pt x="208" y="189"/>
                    <a:pt x="220" y="189"/>
                  </a:cubicBezTo>
                  <a:cubicBezTo>
                    <a:pt x="231" y="189"/>
                    <a:pt x="240" y="198"/>
                    <a:pt x="240" y="210"/>
                  </a:cubicBezTo>
                  <a:cubicBezTo>
                    <a:pt x="240" y="210"/>
                    <a:pt x="240" y="210"/>
                    <a:pt x="240" y="211"/>
                  </a:cubicBezTo>
                  <a:cubicBezTo>
                    <a:pt x="240" y="222"/>
                    <a:pt x="231" y="230"/>
                    <a:pt x="220" y="230"/>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6" name="Line 439"/>
            <p:cNvSpPr>
              <a:spLocks noChangeShapeType="1"/>
            </p:cNvSpPr>
            <p:nvPr/>
          </p:nvSpPr>
          <p:spPr bwMode="auto">
            <a:xfrm>
              <a:off x="4965700" y="3090863"/>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7" name="Line 440"/>
            <p:cNvSpPr>
              <a:spLocks noChangeShapeType="1"/>
            </p:cNvSpPr>
            <p:nvPr/>
          </p:nvSpPr>
          <p:spPr bwMode="auto">
            <a:xfrm>
              <a:off x="4965700" y="3090863"/>
              <a:ext cx="0" cy="0"/>
            </a:xfrm>
            <a:prstGeom prst="line">
              <a:avLst/>
            </a:pr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8" name="Freeform 441"/>
            <p:cNvSpPr>
              <a:spLocks noEditPoints="1"/>
            </p:cNvSpPr>
            <p:nvPr/>
          </p:nvSpPr>
          <p:spPr bwMode="auto">
            <a:xfrm>
              <a:off x="4965700" y="3057526"/>
              <a:ext cx="258763" cy="214313"/>
            </a:xfrm>
            <a:custGeom>
              <a:avLst/>
              <a:gdLst>
                <a:gd name="T0" fmla="*/ 278 w 288"/>
                <a:gd name="T1" fmla="*/ 69 h 238"/>
                <a:gd name="T2" fmla="*/ 246 w 288"/>
                <a:gd name="T3" fmla="*/ 69 h 238"/>
                <a:gd name="T4" fmla="*/ 246 w 288"/>
                <a:gd name="T5" fmla="*/ 40 h 238"/>
                <a:gd name="T6" fmla="*/ 236 w 288"/>
                <a:gd name="T7" fmla="*/ 30 h 238"/>
                <a:gd name="T8" fmla="*/ 138 w 288"/>
                <a:gd name="T9" fmla="*/ 30 h 238"/>
                <a:gd name="T10" fmla="*/ 125 w 288"/>
                <a:gd name="T11" fmla="*/ 0 h 238"/>
                <a:gd name="T12" fmla="*/ 53 w 288"/>
                <a:gd name="T13" fmla="*/ 0 h 238"/>
                <a:gd name="T14" fmla="*/ 40 w 288"/>
                <a:gd name="T15" fmla="*/ 30 h 238"/>
                <a:gd name="T16" fmla="*/ 11 w 288"/>
                <a:gd name="T17" fmla="*/ 30 h 238"/>
                <a:gd name="T18" fmla="*/ 0 w 288"/>
                <a:gd name="T19" fmla="*/ 38 h 238"/>
                <a:gd name="T20" fmla="*/ 0 w 288"/>
                <a:gd name="T21" fmla="*/ 210 h 238"/>
                <a:gd name="T22" fmla="*/ 28 w 288"/>
                <a:gd name="T23" fmla="*/ 238 h 238"/>
                <a:gd name="T24" fmla="*/ 270 w 288"/>
                <a:gd name="T25" fmla="*/ 238 h 238"/>
                <a:gd name="T26" fmla="*/ 288 w 288"/>
                <a:gd name="T27" fmla="*/ 219 h 238"/>
                <a:gd name="T28" fmla="*/ 288 w 288"/>
                <a:gd name="T29" fmla="*/ 79 h 238"/>
                <a:gd name="T30" fmla="*/ 278 w 288"/>
                <a:gd name="T31" fmla="*/ 69 h 238"/>
                <a:gd name="T32" fmla="*/ 51 w 288"/>
                <a:gd name="T33" fmla="*/ 47 h 238"/>
                <a:gd name="T34" fmla="*/ 64 w 288"/>
                <a:gd name="T35" fmla="*/ 17 h 238"/>
                <a:gd name="T36" fmla="*/ 114 w 288"/>
                <a:gd name="T37" fmla="*/ 17 h 238"/>
                <a:gd name="T38" fmla="*/ 127 w 288"/>
                <a:gd name="T39" fmla="*/ 47 h 238"/>
                <a:gd name="T40" fmla="*/ 229 w 288"/>
                <a:gd name="T41" fmla="*/ 47 h 238"/>
                <a:gd name="T42" fmla="*/ 229 w 288"/>
                <a:gd name="T43" fmla="*/ 69 h 238"/>
                <a:gd name="T44" fmla="*/ 42 w 288"/>
                <a:gd name="T45" fmla="*/ 69 h 238"/>
                <a:gd name="T46" fmla="*/ 42 w 288"/>
                <a:gd name="T47" fmla="*/ 205 h 238"/>
                <a:gd name="T48" fmla="*/ 59 w 288"/>
                <a:gd name="T49" fmla="*/ 205 h 238"/>
                <a:gd name="T50" fmla="*/ 59 w 288"/>
                <a:gd name="T51" fmla="*/ 86 h 238"/>
                <a:gd name="T52" fmla="*/ 271 w 288"/>
                <a:gd name="T53" fmla="*/ 86 h 238"/>
                <a:gd name="T54" fmla="*/ 271 w 288"/>
                <a:gd name="T55" fmla="*/ 219 h 238"/>
                <a:gd name="T56" fmla="*/ 271 w 288"/>
                <a:gd name="T57" fmla="*/ 220 h 238"/>
                <a:gd name="T58" fmla="*/ 270 w 288"/>
                <a:gd name="T59" fmla="*/ 220 h 238"/>
                <a:gd name="T60" fmla="*/ 28 w 288"/>
                <a:gd name="T61" fmla="*/ 220 h 238"/>
                <a:gd name="T62" fmla="*/ 18 w 288"/>
                <a:gd name="T63" fmla="*/ 210 h 238"/>
                <a:gd name="T64" fmla="*/ 18 w 288"/>
                <a:gd name="T65" fmla="*/ 4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3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49" name="Freeform 442"/>
            <p:cNvSpPr>
              <a:spLocks noEditPoints="1"/>
            </p:cNvSpPr>
            <p:nvPr/>
          </p:nvSpPr>
          <p:spPr bwMode="auto">
            <a:xfrm>
              <a:off x="7558088" y="4610101"/>
              <a:ext cx="258763" cy="2222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50" name="Rectangle 443"/>
            <p:cNvSpPr>
              <a:spLocks noChangeArrowheads="1"/>
            </p:cNvSpPr>
            <p:nvPr/>
          </p:nvSpPr>
          <p:spPr bwMode="auto">
            <a:xfrm>
              <a:off x="7631113" y="4646613"/>
              <a:ext cx="68263" cy="6826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51" name="Rectangle 444"/>
            <p:cNvSpPr>
              <a:spLocks noChangeArrowheads="1"/>
            </p:cNvSpPr>
            <p:nvPr/>
          </p:nvSpPr>
          <p:spPr bwMode="auto">
            <a:xfrm>
              <a:off x="7721600" y="4656138"/>
              <a:ext cx="57150"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52" name="Rectangle 445"/>
            <p:cNvSpPr>
              <a:spLocks noChangeArrowheads="1"/>
            </p:cNvSpPr>
            <p:nvPr/>
          </p:nvSpPr>
          <p:spPr bwMode="auto">
            <a:xfrm>
              <a:off x="7721600" y="4691063"/>
              <a:ext cx="57150"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53" name="Rectangle 446"/>
            <p:cNvSpPr>
              <a:spLocks noChangeArrowheads="1"/>
            </p:cNvSpPr>
            <p:nvPr/>
          </p:nvSpPr>
          <p:spPr bwMode="auto">
            <a:xfrm>
              <a:off x="7631113" y="4738688"/>
              <a:ext cx="147638"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54" name="Rectangle 447"/>
            <p:cNvSpPr>
              <a:spLocks noChangeArrowheads="1"/>
            </p:cNvSpPr>
            <p:nvPr/>
          </p:nvSpPr>
          <p:spPr bwMode="auto">
            <a:xfrm>
              <a:off x="7631113" y="4775201"/>
              <a:ext cx="147638" cy="11113"/>
            </a:xfrm>
            <a:prstGeom prst="rect">
              <a:avLst/>
            </a:prstGeom>
            <a:grpFill/>
            <a:ln w="9525">
              <a:solidFill>
                <a:srgbClr val="3D7351"/>
              </a:solidFill>
              <a:miter lim="800000"/>
            </a:ln>
          </p:spPr>
          <p:txBody>
            <a:bodyPr vert="horz" wrap="square" lIns="91440" tIns="45720" rIns="91440" bIns="45720" numCol="1" anchor="t" anchorCtr="0" compatLnSpc="1"/>
            <a:lstStyle/>
            <a:p>
              <a:endParaRPr lang="zh-CN" altLang="en-US" b="1">
                <a:solidFill>
                  <a:srgbClr val="3D7351"/>
                </a:solidFill>
              </a:endParaRPr>
            </a:p>
          </p:txBody>
        </p:sp>
        <p:sp>
          <p:nvSpPr>
            <p:cNvPr id="655" name="Freeform 448"/>
            <p:cNvSpPr/>
            <p:nvPr/>
          </p:nvSpPr>
          <p:spPr bwMode="auto">
            <a:xfrm>
              <a:off x="8072438" y="4721226"/>
              <a:ext cx="265113" cy="93663"/>
            </a:xfrm>
            <a:custGeom>
              <a:avLst/>
              <a:gdLst>
                <a:gd name="T0" fmla="*/ 147 w 295"/>
                <a:gd name="T1" fmla="*/ 15 h 104"/>
                <a:gd name="T2" fmla="*/ 126 w 295"/>
                <a:gd name="T3" fmla="*/ 0 h 104"/>
                <a:gd name="T4" fmla="*/ 13 w 295"/>
                <a:gd name="T5" fmla="*/ 0 h 104"/>
                <a:gd name="T6" fmla="*/ 6 w 295"/>
                <a:gd name="T7" fmla="*/ 92 h 104"/>
                <a:gd name="T8" fmla="*/ 289 w 295"/>
                <a:gd name="T9" fmla="*/ 92 h 104"/>
                <a:gd name="T10" fmla="*/ 283 w 295"/>
                <a:gd name="T11" fmla="*/ 0 h 104"/>
                <a:gd name="T12" fmla="*/ 169 w 295"/>
                <a:gd name="T13" fmla="*/ 0 h 104"/>
                <a:gd name="T14" fmla="*/ 147 w 295"/>
                <a:gd name="T15" fmla="*/ 15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04">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56" name="Freeform 449"/>
            <p:cNvSpPr>
              <a:spLocks noEditPoints="1"/>
            </p:cNvSpPr>
            <p:nvPr/>
          </p:nvSpPr>
          <p:spPr bwMode="auto">
            <a:xfrm>
              <a:off x="8085138" y="4633913"/>
              <a:ext cx="238125" cy="73025"/>
            </a:xfrm>
            <a:custGeom>
              <a:avLst/>
              <a:gdLst>
                <a:gd name="T0" fmla="*/ 132 w 265"/>
                <a:gd name="T1" fmla="*/ 68 h 81"/>
                <a:gd name="T2" fmla="*/ 153 w 265"/>
                <a:gd name="T3" fmla="*/ 81 h 81"/>
                <a:gd name="T4" fmla="*/ 265 w 265"/>
                <a:gd name="T5" fmla="*/ 81 h 81"/>
                <a:gd name="T6" fmla="*/ 257 w 265"/>
                <a:gd name="T7" fmla="*/ 40 h 81"/>
                <a:gd name="T8" fmla="*/ 201 w 265"/>
                <a:gd name="T9" fmla="*/ 40 h 81"/>
                <a:gd name="T10" fmla="*/ 163 w 265"/>
                <a:gd name="T11" fmla="*/ 0 h 81"/>
                <a:gd name="T12" fmla="*/ 101 w 265"/>
                <a:gd name="T13" fmla="*/ 0 h 81"/>
                <a:gd name="T14" fmla="*/ 65 w 265"/>
                <a:gd name="T15" fmla="*/ 40 h 81"/>
                <a:gd name="T16" fmla="*/ 8 w 265"/>
                <a:gd name="T17" fmla="*/ 40 h 81"/>
                <a:gd name="T18" fmla="*/ 0 w 265"/>
                <a:gd name="T19" fmla="*/ 81 h 81"/>
                <a:gd name="T20" fmla="*/ 112 w 265"/>
                <a:gd name="T21" fmla="*/ 81 h 81"/>
                <a:gd name="T22" fmla="*/ 132 w 265"/>
                <a:gd name="T23" fmla="*/ 68 h 81"/>
                <a:gd name="T24" fmla="*/ 117 w 265"/>
                <a:gd name="T25" fmla="*/ 14 h 81"/>
                <a:gd name="T26" fmla="*/ 147 w 265"/>
                <a:gd name="T27" fmla="*/ 14 h 81"/>
                <a:gd name="T28" fmla="*/ 157 w 265"/>
                <a:gd name="T29" fmla="*/ 27 h 81"/>
                <a:gd name="T30" fmla="*/ 147 w 265"/>
                <a:gd name="T31" fmla="*/ 40 h 81"/>
                <a:gd name="T32" fmla="*/ 117 w 265"/>
                <a:gd name="T33" fmla="*/ 40 h 81"/>
                <a:gd name="T34" fmla="*/ 107 w 265"/>
                <a:gd name="T35" fmla="*/ 27 h 81"/>
                <a:gd name="T36" fmla="*/ 117 w 265"/>
                <a:gd name="T3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81">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sp>
          <p:nvSpPr>
            <p:cNvPr id="657" name="Freeform 359"/>
            <p:cNvSpPr>
              <a:spLocks noEditPoints="1"/>
            </p:cNvSpPr>
            <p:nvPr/>
          </p:nvSpPr>
          <p:spPr bwMode="auto">
            <a:xfrm>
              <a:off x="3043238" y="4264026"/>
              <a:ext cx="261938" cy="180975"/>
            </a:xfrm>
            <a:custGeom>
              <a:avLst/>
              <a:gdLst>
                <a:gd name="T0" fmla="*/ 268 w 292"/>
                <a:gd name="T1" fmla="*/ 45 h 201"/>
                <a:gd name="T2" fmla="*/ 224 w 292"/>
                <a:gd name="T3" fmla="*/ 31 h 201"/>
                <a:gd name="T4" fmla="*/ 219 w 292"/>
                <a:gd name="T5" fmla="*/ 31 h 201"/>
                <a:gd name="T6" fmla="*/ 219 w 292"/>
                <a:gd name="T7" fmla="*/ 0 h 201"/>
                <a:gd name="T8" fmla="*/ 0 w 292"/>
                <a:gd name="T9" fmla="*/ 0 h 201"/>
                <a:gd name="T10" fmla="*/ 0 w 292"/>
                <a:gd name="T11" fmla="*/ 122 h 201"/>
                <a:gd name="T12" fmla="*/ 97 w 292"/>
                <a:gd name="T13" fmla="*/ 201 h 201"/>
                <a:gd name="T14" fmla="*/ 122 w 292"/>
                <a:gd name="T15" fmla="*/ 201 h 201"/>
                <a:gd name="T16" fmla="*/ 205 w 292"/>
                <a:gd name="T17" fmla="*/ 170 h 201"/>
                <a:gd name="T18" fmla="*/ 221 w 292"/>
                <a:gd name="T19" fmla="*/ 171 h 201"/>
                <a:gd name="T20" fmla="*/ 265 w 292"/>
                <a:gd name="T21" fmla="*/ 157 h 201"/>
                <a:gd name="T22" fmla="*/ 292 w 292"/>
                <a:gd name="T23" fmla="*/ 100 h 201"/>
                <a:gd name="T24" fmla="*/ 268 w 292"/>
                <a:gd name="T25" fmla="*/ 45 h 201"/>
                <a:gd name="T26" fmla="*/ 246 w 292"/>
                <a:gd name="T27" fmla="*/ 129 h 201"/>
                <a:gd name="T28" fmla="*/ 221 w 292"/>
                <a:gd name="T29" fmla="*/ 137 h 201"/>
                <a:gd name="T30" fmla="*/ 217 w 292"/>
                <a:gd name="T31" fmla="*/ 137 h 201"/>
                <a:gd name="T32" fmla="*/ 219 w 292"/>
                <a:gd name="T33" fmla="*/ 122 h 201"/>
                <a:gd name="T34" fmla="*/ 219 w 292"/>
                <a:gd name="T35" fmla="*/ 65 h 201"/>
                <a:gd name="T36" fmla="*/ 224 w 292"/>
                <a:gd name="T37" fmla="*/ 65 h 201"/>
                <a:gd name="T38" fmla="*/ 248 w 292"/>
                <a:gd name="T39" fmla="*/ 73 h 201"/>
                <a:gd name="T40" fmla="*/ 258 w 292"/>
                <a:gd name="T41" fmla="*/ 100 h 201"/>
                <a:gd name="T42" fmla="*/ 246 w 292"/>
                <a:gd name="T43" fmla="*/ 1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01">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grpFill/>
            <a:ln w="9525">
              <a:solidFill>
                <a:srgbClr val="3D7351"/>
              </a:solidFill>
              <a:round/>
            </a:ln>
          </p:spPr>
          <p:txBody>
            <a:bodyPr vert="horz" wrap="square" lIns="91440" tIns="45720" rIns="91440" bIns="45720" numCol="1" anchor="t" anchorCtr="0" compatLnSpc="1"/>
            <a:lstStyle/>
            <a:p>
              <a:endParaRPr lang="zh-CN" altLang="en-US" b="1">
                <a:solidFill>
                  <a:srgbClr val="3D735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5598411" cy="1104503"/>
            <a:chOff x="3621789" y="2876749"/>
            <a:chExt cx="5598411"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7" y="3596166"/>
              <a:ext cx="12508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282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添加小标题</a:t>
              </a:r>
            </a:p>
          </p:txBody>
        </p:sp>
        <p:sp>
          <p:nvSpPr>
            <p:cNvPr id="35" name="文本框 13"/>
            <p:cNvSpPr txBox="1">
              <a:spLocks noChangeArrowheads="1"/>
            </p:cNvSpPr>
            <p:nvPr/>
          </p:nvSpPr>
          <p:spPr bwMode="auto">
            <a:xfrm>
              <a:off x="4813113" y="2890068"/>
              <a:ext cx="4407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4000" b="1" dirty="0">
                  <a:solidFill>
                    <a:srgbClr val="595959"/>
                  </a:solidFill>
                  <a:latin typeface="微软雅黑" panose="020B0503020204020204" pitchFamily="34" charset="-122"/>
                  <a:ea typeface="微软雅黑" panose="020B0503020204020204" pitchFamily="34" charset="-122"/>
                </a:rPr>
                <a:t>此处是过渡页标题</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01</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743075"/>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燕尾形 2"/>
          <p:cNvSpPr/>
          <p:nvPr/>
        </p:nvSpPr>
        <p:spPr>
          <a:xfrm>
            <a:off x="1679575" y="1760538"/>
            <a:ext cx="8488363" cy="896937"/>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113" name="五边形 112"/>
          <p:cNvSpPr/>
          <p:nvPr/>
        </p:nvSpPr>
        <p:spPr>
          <a:xfrm rot="10800000">
            <a:off x="10363200" y="2900363"/>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4" name="燕尾形 113"/>
          <p:cNvSpPr/>
          <p:nvPr/>
        </p:nvSpPr>
        <p:spPr>
          <a:xfrm rot="10800000">
            <a:off x="2128838" y="2917825"/>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D7351"/>
              </a:solidFill>
            </a:endParaRPr>
          </a:p>
        </p:txBody>
      </p:sp>
      <p:sp>
        <p:nvSpPr>
          <p:cNvPr id="115" name="五边形 114"/>
          <p:cNvSpPr/>
          <p:nvPr/>
        </p:nvSpPr>
        <p:spPr>
          <a:xfrm>
            <a:off x="0" y="3998913"/>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6" name="燕尾形 115"/>
          <p:cNvSpPr/>
          <p:nvPr/>
        </p:nvSpPr>
        <p:spPr>
          <a:xfrm>
            <a:off x="1679575" y="4016375"/>
            <a:ext cx="8488363" cy="896938"/>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117" name="五边形 116"/>
          <p:cNvSpPr/>
          <p:nvPr/>
        </p:nvSpPr>
        <p:spPr>
          <a:xfrm rot="10800000">
            <a:off x="10363200" y="5157788"/>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8" name="燕尾形 117"/>
          <p:cNvSpPr/>
          <p:nvPr/>
        </p:nvSpPr>
        <p:spPr>
          <a:xfrm rot="10800000">
            <a:off x="2128838" y="5175250"/>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D7351"/>
              </a:solidFill>
            </a:endParaRPr>
          </a:p>
        </p:txBody>
      </p:sp>
      <p:sp>
        <p:nvSpPr>
          <p:cNvPr id="119" name="文本框 118"/>
          <p:cNvSpPr txBox="1">
            <a:spLocks noChangeArrowheads="1"/>
          </p:cNvSpPr>
          <p:nvPr/>
        </p:nvSpPr>
        <p:spPr bwMode="auto">
          <a:xfrm>
            <a:off x="1989138" y="2281238"/>
            <a:ext cx="828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40404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1" name="文本框 119"/>
          <p:cNvSpPr txBox="1">
            <a:spLocks noChangeArrowheads="1"/>
          </p:cNvSpPr>
          <p:nvPr/>
        </p:nvSpPr>
        <p:spPr bwMode="auto">
          <a:xfrm>
            <a:off x="2051050" y="187960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404040"/>
                </a:solidFill>
                <a:latin typeface="微软雅黑" panose="020B0503020204020204" pitchFamily="34" charset="-122"/>
                <a:ea typeface="微软雅黑" panose="020B0503020204020204" pitchFamily="34" charset="-122"/>
              </a:rPr>
              <a:t>输入文字</a:t>
            </a:r>
          </a:p>
        </p:txBody>
      </p:sp>
      <p:sp>
        <p:nvSpPr>
          <p:cNvPr id="121" name="文本框 120"/>
          <p:cNvSpPr txBox="1">
            <a:spLocks noChangeArrowheads="1"/>
          </p:cNvSpPr>
          <p:nvPr/>
        </p:nvSpPr>
        <p:spPr bwMode="auto">
          <a:xfrm>
            <a:off x="2051050" y="4513263"/>
            <a:ext cx="828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3" name="文本框 121"/>
          <p:cNvSpPr txBox="1">
            <a:spLocks noChangeArrowheads="1"/>
          </p:cNvSpPr>
          <p:nvPr/>
        </p:nvSpPr>
        <p:spPr bwMode="auto">
          <a:xfrm>
            <a:off x="2051050" y="411480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123" name="文本框 122"/>
          <p:cNvSpPr txBox="1">
            <a:spLocks noChangeArrowheads="1"/>
          </p:cNvSpPr>
          <p:nvPr/>
        </p:nvSpPr>
        <p:spPr bwMode="auto">
          <a:xfrm>
            <a:off x="3017838" y="3378200"/>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124" name="文本框 123"/>
          <p:cNvSpPr txBox="1">
            <a:spLocks noChangeArrowheads="1"/>
          </p:cNvSpPr>
          <p:nvPr/>
        </p:nvSpPr>
        <p:spPr bwMode="auto">
          <a:xfrm>
            <a:off x="3017838" y="5645150"/>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6" name="文本框 124"/>
          <p:cNvSpPr txBox="1">
            <a:spLocks noChangeArrowheads="1"/>
          </p:cNvSpPr>
          <p:nvPr/>
        </p:nvSpPr>
        <p:spPr bwMode="auto">
          <a:xfrm>
            <a:off x="8916988" y="2970213"/>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45077" name="文本框 125"/>
          <p:cNvSpPr txBox="1">
            <a:spLocks noChangeArrowheads="1"/>
          </p:cNvSpPr>
          <p:nvPr/>
        </p:nvSpPr>
        <p:spPr bwMode="auto">
          <a:xfrm>
            <a:off x="8916988" y="52895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127" name="AutoShape 115"/>
          <p:cNvSpPr/>
          <p:nvPr/>
        </p:nvSpPr>
        <p:spPr bwMode="auto">
          <a:xfrm>
            <a:off x="739775" y="1917700"/>
            <a:ext cx="565150" cy="620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9F9F9"/>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29"/>
          <p:cNvSpPr/>
          <p:nvPr/>
        </p:nvSpPr>
        <p:spPr bwMode="auto">
          <a:xfrm>
            <a:off x="804863" y="4229100"/>
            <a:ext cx="566737"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129" name="Group 2"/>
          <p:cNvGrpSpPr/>
          <p:nvPr/>
        </p:nvGrpSpPr>
        <p:grpSpPr bwMode="auto">
          <a:xfrm>
            <a:off x="11111138" y="2970579"/>
            <a:ext cx="603534" cy="591956"/>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136" name="Group 587"/>
          <p:cNvGrpSpPr/>
          <p:nvPr/>
        </p:nvGrpSpPr>
        <p:grpSpPr bwMode="auto">
          <a:xfrm>
            <a:off x="11123624" y="5353901"/>
            <a:ext cx="635875" cy="556737"/>
            <a:chOff x="1530350" y="5719762"/>
            <a:chExt cx="452438" cy="400050"/>
          </a:xfrm>
          <a:solidFill>
            <a:srgbClr val="F7F7F7"/>
          </a:solidFill>
        </p:grpSpPr>
        <p:sp>
          <p:nvSpPr>
            <p:cNvPr id="137"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8"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9"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0"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1"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2"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45082" name="组合 4"/>
          <p:cNvGrpSpPr/>
          <p:nvPr/>
        </p:nvGrpSpPr>
        <p:grpSpPr bwMode="auto">
          <a:xfrm>
            <a:off x="9205913" y="1936750"/>
            <a:ext cx="554037" cy="555625"/>
            <a:chOff x="9205771" y="1936782"/>
            <a:chExt cx="554905" cy="554905"/>
          </a:xfrm>
        </p:grpSpPr>
        <p:sp>
          <p:nvSpPr>
            <p:cNvPr id="4" name="椭圆 3"/>
            <p:cNvSpPr/>
            <p:nvPr/>
          </p:nvSpPr>
          <p:spPr>
            <a:xfrm>
              <a:off x="9205771" y="1936782"/>
              <a:ext cx="554905"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93" name="文本框 142"/>
            <p:cNvSpPr txBox="1">
              <a:spLocks noChangeArrowheads="1"/>
            </p:cNvSpPr>
            <p:nvPr/>
          </p:nvSpPr>
          <p:spPr bwMode="auto">
            <a:xfrm>
              <a:off x="9229352" y="1947916"/>
              <a:ext cx="531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01</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3" name="组合 143"/>
          <p:cNvGrpSpPr/>
          <p:nvPr/>
        </p:nvGrpSpPr>
        <p:grpSpPr bwMode="auto">
          <a:xfrm>
            <a:off x="2376488" y="3111500"/>
            <a:ext cx="635000" cy="555625"/>
            <a:chOff x="9205771" y="1936782"/>
            <a:chExt cx="634995" cy="554905"/>
          </a:xfrm>
        </p:grpSpPr>
        <p:sp>
          <p:nvSpPr>
            <p:cNvPr id="145" name="椭圆 144"/>
            <p:cNvSpPr/>
            <p:nvPr/>
          </p:nvSpPr>
          <p:spPr>
            <a:xfrm>
              <a:off x="9205771" y="1936782"/>
              <a:ext cx="555621"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91" name="文本框 145"/>
            <p:cNvSpPr txBox="1">
              <a:spLocks noChangeArrowheads="1"/>
            </p:cNvSpPr>
            <p:nvPr/>
          </p:nvSpPr>
          <p:spPr bwMode="auto">
            <a:xfrm>
              <a:off x="9229351" y="1947916"/>
              <a:ext cx="611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02</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4" name="组合 146"/>
          <p:cNvGrpSpPr/>
          <p:nvPr/>
        </p:nvGrpSpPr>
        <p:grpSpPr bwMode="auto">
          <a:xfrm>
            <a:off x="2411413" y="5384800"/>
            <a:ext cx="620712" cy="554038"/>
            <a:chOff x="9198666" y="1936782"/>
            <a:chExt cx="620570" cy="554905"/>
          </a:xfrm>
        </p:grpSpPr>
        <p:sp>
          <p:nvSpPr>
            <p:cNvPr id="148" name="椭圆 147"/>
            <p:cNvSpPr/>
            <p:nvPr/>
          </p:nvSpPr>
          <p:spPr>
            <a:xfrm>
              <a:off x="9205015" y="1936782"/>
              <a:ext cx="555498"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89" name="文本框 148"/>
            <p:cNvSpPr txBox="1">
              <a:spLocks noChangeArrowheads="1"/>
            </p:cNvSpPr>
            <p:nvPr/>
          </p:nvSpPr>
          <p:spPr bwMode="auto">
            <a:xfrm>
              <a:off x="9198666" y="1964243"/>
              <a:ext cx="620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04</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5" name="组合 149"/>
          <p:cNvGrpSpPr/>
          <p:nvPr/>
        </p:nvGrpSpPr>
        <p:grpSpPr bwMode="auto">
          <a:xfrm>
            <a:off x="9205913" y="4189413"/>
            <a:ext cx="777875" cy="555625"/>
            <a:chOff x="9205771" y="1936782"/>
            <a:chExt cx="777559" cy="554905"/>
          </a:xfrm>
        </p:grpSpPr>
        <p:sp>
          <p:nvSpPr>
            <p:cNvPr id="151" name="椭圆 150"/>
            <p:cNvSpPr/>
            <p:nvPr/>
          </p:nvSpPr>
          <p:spPr>
            <a:xfrm>
              <a:off x="9205771" y="1936782"/>
              <a:ext cx="555399"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87" name="文本框 151"/>
            <p:cNvSpPr txBox="1">
              <a:spLocks noChangeArrowheads="1"/>
            </p:cNvSpPr>
            <p:nvPr/>
          </p:nvSpPr>
          <p:spPr bwMode="auto">
            <a:xfrm>
              <a:off x="9229351" y="1947916"/>
              <a:ext cx="753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03</a:t>
              </a:r>
              <a:endParaRPr lang="zh-CN" altLang="en-US" sz="2800">
                <a:solidFill>
                  <a:srgbClr val="505050"/>
                </a:solidFill>
                <a:latin typeface="Impact" panose="020B0806030902050204" pitchFamily="34" charset="0"/>
                <a:ea typeface="微软雅黑" panose="020B0503020204020204" pitchFamily="34" charset="-122"/>
              </a:endParaRPr>
            </a:p>
          </p:txBody>
        </p:sp>
      </p:grpSp>
      <p:sp>
        <p:nvSpPr>
          <p:cNvPr id="52" name="矩形 5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53" name="组合 52"/>
          <p:cNvGrpSpPr/>
          <p:nvPr/>
        </p:nvGrpSpPr>
        <p:grpSpPr>
          <a:xfrm>
            <a:off x="245745" y="213360"/>
            <a:ext cx="563880" cy="563880"/>
            <a:chOff x="276225" y="213360"/>
            <a:chExt cx="563880" cy="563880"/>
          </a:xfrm>
          <a:solidFill>
            <a:srgbClr val="3D7351"/>
          </a:solidFill>
        </p:grpSpPr>
        <p:sp>
          <p:nvSpPr>
            <p:cNvPr id="54" name="矩形 5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5" name="椭圆 5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6"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7" name="文本框 5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anim calcmode="lin" valueType="num">
                                      <p:cBhvr>
                                        <p:cTn id="18" dur="1000" fill="hold"/>
                                        <p:tgtEl>
                                          <p:spTgt spid="123"/>
                                        </p:tgtEl>
                                        <p:attrNameLst>
                                          <p:attrName>ppt_x</p:attrName>
                                        </p:attrNameLst>
                                      </p:cBhvr>
                                      <p:tavLst>
                                        <p:tav tm="0">
                                          <p:val>
                                            <p:strVal val="#ppt_x"/>
                                          </p:val>
                                        </p:tav>
                                        <p:tav tm="100000">
                                          <p:val>
                                            <p:strVal val="#ppt_x"/>
                                          </p:val>
                                        </p:tav>
                                      </p:tavLst>
                                    </p:anim>
                                    <p:anim calcmode="lin" valueType="num">
                                      <p:cBhvr>
                                        <p:cTn id="19" dur="1000" fill="hold"/>
                                        <p:tgtEl>
                                          <p:spTgt spid="1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1000"/>
                                        <p:tgtEl>
                                          <p:spTgt spid="124"/>
                                        </p:tgtEl>
                                      </p:cBhvr>
                                    </p:animEffect>
                                    <p:anim calcmode="lin" valueType="num">
                                      <p:cBhvr>
                                        <p:cTn id="23" dur="1000" fill="hold"/>
                                        <p:tgtEl>
                                          <p:spTgt spid="124"/>
                                        </p:tgtEl>
                                        <p:attrNameLst>
                                          <p:attrName>ppt_x</p:attrName>
                                        </p:attrNameLst>
                                      </p:cBhvr>
                                      <p:tavLst>
                                        <p:tav tm="0">
                                          <p:val>
                                            <p:strVal val="#ppt_x"/>
                                          </p:val>
                                        </p:tav>
                                        <p:tav tm="100000">
                                          <p:val>
                                            <p:strVal val="#ppt_x"/>
                                          </p:val>
                                        </p:tav>
                                      </p:tavLst>
                                    </p:anim>
                                    <p:anim calcmode="lin" valueType="num">
                                      <p:cBhvr>
                                        <p:cTn id="24"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1"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a:spLocks noChangeArrowheads="1"/>
          </p:cNvSpPr>
          <p:nvPr/>
        </p:nvSpPr>
        <p:spPr bwMode="auto">
          <a:xfrm>
            <a:off x="2192266" y="1558925"/>
            <a:ext cx="1509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595959"/>
                </a:solidFill>
                <a:latin typeface="微软雅黑" panose="020B0503020204020204" pitchFamily="34" charset="-122"/>
                <a:ea typeface="微软雅黑" panose="020B0503020204020204" pitchFamily="34" charset="-122"/>
              </a:rPr>
              <a:t>Name it </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29" name="文本框 28"/>
          <p:cNvSpPr txBox="1">
            <a:spLocks noChangeArrowheads="1"/>
          </p:cNvSpPr>
          <p:nvPr/>
        </p:nvSpPr>
        <p:spPr bwMode="auto">
          <a:xfrm>
            <a:off x="8334448" y="155892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404040"/>
                </a:solidFill>
                <a:latin typeface="微软雅黑" panose="020B0503020204020204" pitchFamily="34" charset="-122"/>
                <a:ea typeface="微软雅黑" panose="020B0503020204020204" pitchFamily="34" charset="-122"/>
              </a:rPr>
              <a:t>Name it </a:t>
            </a:r>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30" name="文本框 29"/>
          <p:cNvSpPr txBox="1">
            <a:spLocks noChangeArrowheads="1"/>
          </p:cNvSpPr>
          <p:nvPr/>
        </p:nvSpPr>
        <p:spPr bwMode="auto">
          <a:xfrm>
            <a:off x="2414516" y="1974850"/>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595959"/>
                </a:solidFill>
                <a:latin typeface="微软雅黑" panose="020B0503020204020204" pitchFamily="34" charset="-122"/>
                <a:ea typeface="微软雅黑" panose="020B0503020204020204" pitchFamily="34" charset="-122"/>
              </a:rPr>
              <a:t>编辑文字</a:t>
            </a:r>
          </a:p>
        </p:txBody>
      </p:sp>
      <p:sp>
        <p:nvSpPr>
          <p:cNvPr id="31" name="文本框 30"/>
          <p:cNvSpPr txBox="1">
            <a:spLocks noChangeArrowheads="1"/>
          </p:cNvSpPr>
          <p:nvPr/>
        </p:nvSpPr>
        <p:spPr bwMode="auto">
          <a:xfrm>
            <a:off x="8585273" y="1974850"/>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编辑文字</a:t>
            </a:r>
          </a:p>
        </p:txBody>
      </p:sp>
      <p:pic>
        <p:nvPicPr>
          <p:cNvPr id="15370" name="图片 31"/>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2097016" y="2436813"/>
            <a:ext cx="16049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图片 32"/>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8285235" y="2436812"/>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组合 5"/>
          <p:cNvGrpSpPr/>
          <p:nvPr/>
        </p:nvGrpSpPr>
        <p:grpSpPr bwMode="auto">
          <a:xfrm>
            <a:off x="2184329" y="4386263"/>
            <a:ext cx="1430337" cy="407988"/>
            <a:chOff x="2020074" y="4400931"/>
            <a:chExt cx="1430502" cy="407816"/>
          </a:xfrm>
        </p:grpSpPr>
        <p:sp>
          <p:nvSpPr>
            <p:cNvPr id="3" name="矩形 2"/>
            <p:cNvSpPr/>
            <p:nvPr/>
          </p:nvSpPr>
          <p:spPr>
            <a:xfrm>
              <a:off x="2020074"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404040"/>
                </a:solidFill>
              </a:endParaRPr>
            </a:p>
          </p:txBody>
        </p:sp>
        <p:sp>
          <p:nvSpPr>
            <p:cNvPr id="34" name="矩形 33"/>
            <p:cNvSpPr/>
            <p:nvPr/>
          </p:nvSpPr>
          <p:spPr>
            <a:xfrm>
              <a:off x="2531308" y="4400931"/>
              <a:ext cx="408034" cy="407816"/>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1AAA55"/>
                </a:solidFill>
              </a:endParaRPr>
            </a:p>
          </p:txBody>
        </p:sp>
        <p:sp>
          <p:nvSpPr>
            <p:cNvPr id="35" name="矩形 34"/>
            <p:cNvSpPr/>
            <p:nvPr/>
          </p:nvSpPr>
          <p:spPr>
            <a:xfrm>
              <a:off x="3042542"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404040"/>
                </a:solidFill>
              </a:endParaRPr>
            </a:p>
          </p:txBody>
        </p:sp>
      </p:grpSp>
      <p:sp>
        <p:nvSpPr>
          <p:cNvPr id="37" name="矩形 36"/>
          <p:cNvSpPr/>
          <p:nvPr/>
        </p:nvSpPr>
        <p:spPr>
          <a:xfrm>
            <a:off x="8372548"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38" name="矩形 37"/>
          <p:cNvSpPr/>
          <p:nvPr/>
        </p:nvSpPr>
        <p:spPr>
          <a:xfrm>
            <a:off x="8885310"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39" name="矩形 38"/>
          <p:cNvSpPr/>
          <p:nvPr/>
        </p:nvSpPr>
        <p:spPr>
          <a:xfrm>
            <a:off x="9396485"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40" name="AutoShape 115"/>
          <p:cNvSpPr/>
          <p:nvPr/>
        </p:nvSpPr>
        <p:spPr bwMode="auto">
          <a:xfrm>
            <a:off x="2254179" y="4443413"/>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29"/>
          <p:cNvSpPr/>
          <p:nvPr/>
        </p:nvSpPr>
        <p:spPr bwMode="auto">
          <a:xfrm>
            <a:off x="2765354" y="4443413"/>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42" name="Group 2"/>
          <p:cNvGrpSpPr/>
          <p:nvPr/>
        </p:nvGrpSpPr>
        <p:grpSpPr bwMode="auto">
          <a:xfrm>
            <a:off x="3254883" y="4436260"/>
            <a:ext cx="311577" cy="308584"/>
            <a:chOff x="1569458" y="688424"/>
            <a:chExt cx="334962" cy="331788"/>
          </a:xfrm>
          <a:solidFill>
            <a:schemeClr val="bg1"/>
          </a:solidFill>
        </p:grpSpPr>
        <p:sp>
          <p:nvSpPr>
            <p:cNvPr id="43"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4"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45"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6"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7"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8"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grpSp>
      <p:sp>
        <p:nvSpPr>
          <p:cNvPr id="49" name="AutoShape 115"/>
          <p:cNvSpPr/>
          <p:nvPr/>
        </p:nvSpPr>
        <p:spPr bwMode="auto">
          <a:xfrm>
            <a:off x="8455098" y="4443412"/>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29"/>
          <p:cNvSpPr/>
          <p:nvPr/>
        </p:nvSpPr>
        <p:spPr bwMode="auto">
          <a:xfrm>
            <a:off x="8966273" y="4443412"/>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51" name="Group 2"/>
          <p:cNvGrpSpPr/>
          <p:nvPr/>
        </p:nvGrpSpPr>
        <p:grpSpPr bwMode="auto">
          <a:xfrm>
            <a:off x="9454848" y="4428384"/>
            <a:ext cx="311577" cy="308584"/>
            <a:chOff x="1569458" y="688424"/>
            <a:chExt cx="334962" cy="331788"/>
          </a:xfrm>
          <a:solidFill>
            <a:srgbClr val="404040"/>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58" name="文本框 57"/>
          <p:cNvSpPr txBox="1"/>
          <p:nvPr/>
        </p:nvSpPr>
        <p:spPr>
          <a:xfrm>
            <a:off x="1381054" y="4941888"/>
            <a:ext cx="3035300" cy="585788"/>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标题您的团队名称</a:t>
            </a:r>
          </a:p>
        </p:txBody>
      </p:sp>
      <p:sp>
        <p:nvSpPr>
          <p:cNvPr id="64" name="文本框 63"/>
          <p:cNvSpPr txBox="1">
            <a:spLocks noChangeArrowheads="1"/>
          </p:cNvSpPr>
          <p:nvPr/>
        </p:nvSpPr>
        <p:spPr bwMode="auto">
          <a:xfrm>
            <a:off x="7594673" y="4940300"/>
            <a:ext cx="3035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单击此处添加您的、编辑文字</a:t>
            </a:r>
            <a:endParaRPr lang="en-US" altLang="zh-CN" sz="1600">
              <a:solidFill>
                <a:srgbClr val="40404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标题您的团队名称</a:t>
            </a:r>
          </a:p>
        </p:txBody>
      </p:sp>
      <p:sp>
        <p:nvSpPr>
          <p:cNvPr id="71" name="文本框 70"/>
          <p:cNvSpPr txBox="1">
            <a:spLocks noChangeArrowheads="1"/>
          </p:cNvSpPr>
          <p:nvPr/>
        </p:nvSpPr>
        <p:spPr bwMode="auto">
          <a:xfrm>
            <a:off x="5207074" y="155892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404040"/>
                </a:solidFill>
                <a:latin typeface="微软雅黑" panose="020B0503020204020204" pitchFamily="34" charset="-122"/>
                <a:ea typeface="微软雅黑" panose="020B0503020204020204" pitchFamily="34" charset="-122"/>
              </a:rPr>
              <a:t>Name it </a:t>
            </a:r>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72" name="文本框 71"/>
          <p:cNvSpPr txBox="1">
            <a:spLocks noChangeArrowheads="1"/>
          </p:cNvSpPr>
          <p:nvPr/>
        </p:nvSpPr>
        <p:spPr bwMode="auto">
          <a:xfrm>
            <a:off x="5457899" y="1974850"/>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编辑文字</a:t>
            </a:r>
          </a:p>
        </p:txBody>
      </p:sp>
      <p:pic>
        <p:nvPicPr>
          <p:cNvPr id="73" name="图片 32"/>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5157861" y="2436812"/>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5245174"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5" name="矩形 74"/>
          <p:cNvSpPr/>
          <p:nvPr/>
        </p:nvSpPr>
        <p:spPr>
          <a:xfrm>
            <a:off x="5757936"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6" name="矩形 75"/>
          <p:cNvSpPr/>
          <p:nvPr/>
        </p:nvSpPr>
        <p:spPr>
          <a:xfrm>
            <a:off x="6269111"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7" name="AutoShape 115"/>
          <p:cNvSpPr/>
          <p:nvPr/>
        </p:nvSpPr>
        <p:spPr bwMode="auto">
          <a:xfrm>
            <a:off x="5327724" y="4443412"/>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29"/>
          <p:cNvSpPr/>
          <p:nvPr/>
        </p:nvSpPr>
        <p:spPr bwMode="auto">
          <a:xfrm>
            <a:off x="5838899" y="4443412"/>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79" name="Group 2"/>
          <p:cNvGrpSpPr/>
          <p:nvPr/>
        </p:nvGrpSpPr>
        <p:grpSpPr bwMode="auto">
          <a:xfrm>
            <a:off x="6327474" y="4428384"/>
            <a:ext cx="311577" cy="308584"/>
            <a:chOff x="1569458" y="688424"/>
            <a:chExt cx="334962" cy="331788"/>
          </a:xfrm>
          <a:solidFill>
            <a:srgbClr val="404040"/>
          </a:solidFill>
        </p:grpSpPr>
        <p:sp>
          <p:nvSpPr>
            <p:cNvPr id="8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86" name="文本框 85"/>
          <p:cNvSpPr txBox="1">
            <a:spLocks noChangeArrowheads="1"/>
          </p:cNvSpPr>
          <p:nvPr/>
        </p:nvSpPr>
        <p:spPr bwMode="auto">
          <a:xfrm>
            <a:off x="4467299" y="4940300"/>
            <a:ext cx="3035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单击此处添加您的、编辑文字</a:t>
            </a:r>
            <a:endParaRPr lang="en-US" altLang="zh-CN" sz="1600">
              <a:solidFill>
                <a:srgbClr val="40404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标题您的团队名称</a:t>
            </a:r>
          </a:p>
        </p:txBody>
      </p:sp>
      <p:sp>
        <p:nvSpPr>
          <p:cNvPr id="59" name="矩形 5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60" name="组合 59"/>
          <p:cNvGrpSpPr/>
          <p:nvPr/>
        </p:nvGrpSpPr>
        <p:grpSpPr>
          <a:xfrm>
            <a:off x="245745" y="213360"/>
            <a:ext cx="563880" cy="563880"/>
            <a:chOff x="276225" y="213360"/>
            <a:chExt cx="563880" cy="563880"/>
          </a:xfrm>
          <a:solidFill>
            <a:srgbClr val="3D7351"/>
          </a:solidFill>
        </p:grpSpPr>
        <p:sp>
          <p:nvSpPr>
            <p:cNvPr id="61" name="矩形 60"/>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2" name="椭圆 61"/>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3"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87" name="文本框 8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p:cNvPicPr>
          <p:nvPr/>
        </p:nvPicPr>
        <p:blipFill>
          <a:blip r:embed="rId3">
            <a:extLst>
              <a:ext uri="{28A0092B-C50C-407E-A947-70E740481C1C}">
                <a14:useLocalDpi xmlns:a14="http://schemas.microsoft.com/office/drawing/2010/main" val="0"/>
              </a:ext>
            </a:extLst>
          </a:blip>
          <a:srcRect l="37500" t="33636" r="37689" b="-1515"/>
          <a:stretch>
            <a:fillRect/>
          </a:stretch>
        </p:blipFill>
        <p:spPr bwMode="auto">
          <a:xfrm>
            <a:off x="1066801" y="1843088"/>
            <a:ext cx="24955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组合 7"/>
          <p:cNvGrpSpPr/>
          <p:nvPr/>
        </p:nvGrpSpPr>
        <p:grpSpPr bwMode="auto">
          <a:xfrm>
            <a:off x="3670301" y="704850"/>
            <a:ext cx="1638300" cy="5330825"/>
            <a:chOff x="3714750" y="631031"/>
            <a:chExt cx="1638301" cy="5331619"/>
          </a:xfrm>
        </p:grpSpPr>
        <p:pic>
          <p:nvPicPr>
            <p:cNvPr id="16399" name="图片 5"/>
            <p:cNvPicPr>
              <a:picLocks noChangeAspect="1"/>
            </p:cNvPicPr>
            <p:nvPr/>
          </p:nvPicPr>
          <p:blipFill>
            <a:blip r:embed="rId4">
              <a:extLst>
                <a:ext uri="{28A0092B-C50C-407E-A947-70E740481C1C}">
                  <a14:useLocalDpi xmlns:a14="http://schemas.microsoft.com/office/drawing/2010/main" val="0"/>
                </a:ext>
              </a:extLst>
            </a:blip>
            <a:srcRect l="22147" r="34563"/>
            <a:stretch>
              <a:fillRect/>
            </a:stretch>
          </p:blipFill>
          <p:spPr bwMode="auto">
            <a:xfrm>
              <a:off x="3714750" y="631031"/>
              <a:ext cx="1638301"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图片 6"/>
            <p:cNvPicPr>
              <a:picLocks noChangeAspect="1"/>
            </p:cNvPicPr>
            <p:nvPr/>
          </p:nvPicPr>
          <p:blipFill>
            <a:blip r:embed="rId5">
              <a:extLst>
                <a:ext uri="{28A0092B-C50C-407E-A947-70E740481C1C}">
                  <a14:useLocalDpi xmlns:a14="http://schemas.microsoft.com/office/drawing/2010/main" val="0"/>
                </a:ext>
              </a:extLst>
            </a:blip>
            <a:srcRect l="60683" r="4967"/>
            <a:stretch>
              <a:fillRect/>
            </a:stretch>
          </p:blipFill>
          <p:spPr bwMode="auto">
            <a:xfrm>
              <a:off x="3743325" y="2894013"/>
              <a:ext cx="15811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直接连接符 9"/>
          <p:cNvCxnSpPr/>
          <p:nvPr/>
        </p:nvCxnSpPr>
        <p:spPr>
          <a:xfrm>
            <a:off x="6096000" y="2000250"/>
            <a:ext cx="47244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391650" y="1468438"/>
            <a:ext cx="0" cy="106362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501188" y="2132013"/>
            <a:ext cx="1209675" cy="400050"/>
          </a:xfrm>
          <a:prstGeom prst="rect">
            <a:avLst/>
          </a:prstGeom>
          <a:noFill/>
        </p:spPr>
        <p:txBody>
          <a:bodyPr wrap="none">
            <a:spAutoFit/>
          </a:bodyPr>
          <a:lstStyle/>
          <a:p>
            <a:pPr eaLnBrk="1" fontAlgn="auto" hangingPunct="1">
              <a:spcBef>
                <a:spcPts val="0"/>
              </a:spcBef>
              <a:spcAft>
                <a:spcPts val="0"/>
              </a:spcAft>
              <a:defRPr/>
            </a:pPr>
            <a:r>
              <a:rPr lang="zh-CN" altLang="en-US" sz="2000" b="1" dirty="0">
                <a:solidFill>
                  <a:srgbClr val="4C7E51"/>
                </a:solidFill>
                <a:latin typeface="微软雅黑" panose="020B0503020204020204" pitchFamily="34" charset="-122"/>
                <a:ea typeface="微软雅黑" panose="020B0503020204020204" pitchFamily="34" charset="-122"/>
              </a:rPr>
              <a:t>品牌</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故事</a:t>
            </a:r>
          </a:p>
        </p:txBody>
      </p:sp>
      <p:pic>
        <p:nvPicPr>
          <p:cNvPr id="16391"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5450" y="1379538"/>
            <a:ext cx="2616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a:spLocks noChangeArrowheads="1"/>
          </p:cNvSpPr>
          <p:nvPr/>
        </p:nvSpPr>
        <p:spPr bwMode="auto">
          <a:xfrm>
            <a:off x="6534150" y="2954338"/>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20" name="文本框 19"/>
          <p:cNvSpPr txBox="1">
            <a:spLocks noChangeArrowheads="1"/>
          </p:cNvSpPr>
          <p:nvPr/>
        </p:nvSpPr>
        <p:spPr bwMode="auto">
          <a:xfrm>
            <a:off x="6534150" y="4079082"/>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21" name="文本框 20"/>
          <p:cNvSpPr txBox="1">
            <a:spLocks noChangeArrowheads="1"/>
          </p:cNvSpPr>
          <p:nvPr/>
        </p:nvSpPr>
        <p:spPr bwMode="auto">
          <a:xfrm>
            <a:off x="6534150" y="5203825"/>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19" name="矩形 1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4" name="组合 23"/>
          <p:cNvGrpSpPr/>
          <p:nvPr/>
        </p:nvGrpSpPr>
        <p:grpSpPr>
          <a:xfrm>
            <a:off x="245745" y="213360"/>
            <a:ext cx="563880" cy="563880"/>
            <a:chOff x="276225" y="213360"/>
            <a:chExt cx="563880" cy="563880"/>
          </a:xfrm>
          <a:solidFill>
            <a:srgbClr val="3D7351"/>
          </a:solidFill>
        </p:grpSpPr>
        <p:sp>
          <p:nvSpPr>
            <p:cNvPr id="25" name="矩形 24"/>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6" name="椭圆 25"/>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7"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8" name="文本框 27"/>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grpId="0" nodeType="with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0" presetClass="entr" presetSubtype="0" decel="100000" fill="hold" grpId="0" nodeType="with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362450" y="17977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4362450" y="3264622"/>
            <a:ext cx="3467100" cy="1276350"/>
          </a:xfrm>
          <a:prstGeom prst="rect">
            <a:avLst/>
          </a:prstGeom>
          <a:solidFill>
            <a:srgbClr val="4C7E51"/>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4362450" y="47314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文本框 35"/>
          <p:cNvSpPr txBox="1">
            <a:spLocks noChangeArrowheads="1"/>
          </p:cNvSpPr>
          <p:nvPr/>
        </p:nvSpPr>
        <p:spPr bwMode="auto">
          <a:xfrm>
            <a:off x="5613400" y="195017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37" name="AutoShape 115"/>
          <p:cNvSpPr/>
          <p:nvPr/>
        </p:nvSpPr>
        <p:spPr bwMode="auto">
          <a:xfrm>
            <a:off x="4773613" y="2137497"/>
            <a:ext cx="5413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29"/>
          <p:cNvSpPr/>
          <p:nvPr/>
        </p:nvSpPr>
        <p:spPr bwMode="auto">
          <a:xfrm>
            <a:off x="7029450" y="3607522"/>
            <a:ext cx="588963" cy="590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39" name="Group 2"/>
          <p:cNvGrpSpPr/>
          <p:nvPr/>
        </p:nvGrpSpPr>
        <p:grpSpPr bwMode="auto">
          <a:xfrm>
            <a:off x="4774352" y="5107341"/>
            <a:ext cx="529700" cy="524612"/>
            <a:chOff x="1569458" y="688424"/>
            <a:chExt cx="334962" cy="331788"/>
          </a:xfrm>
          <a:solidFill>
            <a:srgbClr val="FFFFFF"/>
          </a:solidFill>
        </p:grpSpPr>
        <p:sp>
          <p:nvSpPr>
            <p:cNvPr id="4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46" name="文本框 45"/>
          <p:cNvSpPr txBox="1">
            <a:spLocks noChangeArrowheads="1"/>
          </p:cNvSpPr>
          <p:nvPr/>
        </p:nvSpPr>
        <p:spPr bwMode="auto">
          <a:xfrm>
            <a:off x="4679950" y="347417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47" name="文本框 46"/>
          <p:cNvSpPr txBox="1">
            <a:spLocks noChangeArrowheads="1"/>
          </p:cNvSpPr>
          <p:nvPr/>
        </p:nvSpPr>
        <p:spPr bwMode="auto">
          <a:xfrm>
            <a:off x="5718175" y="491562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18448" name="矩形 47"/>
          <p:cNvSpPr>
            <a:spLocks noChangeArrowheads="1"/>
          </p:cNvSpPr>
          <p:nvPr/>
        </p:nvSpPr>
        <p:spPr bwMode="auto">
          <a:xfrm>
            <a:off x="5586413" y="2347047"/>
            <a:ext cx="1979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sp>
        <p:nvSpPr>
          <p:cNvPr id="18449" name="矩形 48"/>
          <p:cNvSpPr>
            <a:spLocks noChangeArrowheads="1"/>
          </p:cNvSpPr>
          <p:nvPr/>
        </p:nvSpPr>
        <p:spPr bwMode="auto">
          <a:xfrm>
            <a:off x="4679950" y="3872634"/>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sp>
        <p:nvSpPr>
          <p:cNvPr id="18450" name="矩形 49"/>
          <p:cNvSpPr>
            <a:spLocks noChangeArrowheads="1"/>
          </p:cNvSpPr>
          <p:nvPr/>
        </p:nvSpPr>
        <p:spPr bwMode="auto">
          <a:xfrm>
            <a:off x="5735638" y="5306147"/>
            <a:ext cx="1979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grpSp>
        <p:nvGrpSpPr>
          <p:cNvPr id="18451" name="组合 61"/>
          <p:cNvGrpSpPr/>
          <p:nvPr/>
        </p:nvGrpSpPr>
        <p:grpSpPr bwMode="auto">
          <a:xfrm>
            <a:off x="1571625" y="2534372"/>
            <a:ext cx="1762125" cy="1760537"/>
            <a:chOff x="1571704" y="2912636"/>
            <a:chExt cx="1761387" cy="1761387"/>
          </a:xfrm>
        </p:grpSpPr>
        <p:sp>
          <p:nvSpPr>
            <p:cNvPr id="51" name="椭圆 50"/>
            <p:cNvSpPr/>
            <p:nvPr/>
          </p:nvSpPr>
          <p:spPr>
            <a:xfrm>
              <a:off x="1571704" y="2912636"/>
              <a:ext cx="1761387" cy="176138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57" name="Freeform 328"/>
            <p:cNvSpPr>
              <a:spLocks noChangeArrowheads="1"/>
            </p:cNvSpPr>
            <p:nvPr/>
          </p:nvSpPr>
          <p:spPr bwMode="auto">
            <a:xfrm>
              <a:off x="1876302" y="3477363"/>
              <a:ext cx="1152190" cy="642547"/>
            </a:xfrm>
            <a:custGeom>
              <a:avLst/>
              <a:gdLst>
                <a:gd name="T0" fmla="*/ 430966 w 1564"/>
                <a:gd name="T1" fmla="*/ 450004 h 871"/>
                <a:gd name="T2" fmla="*/ 332249 w 1564"/>
                <a:gd name="T3" fmla="*/ 548858 h 871"/>
                <a:gd name="T4" fmla="*/ 430966 w 1564"/>
                <a:gd name="T5" fmla="*/ 641809 h 871"/>
                <a:gd name="T6" fmla="*/ 523053 w 1564"/>
                <a:gd name="T7" fmla="*/ 548858 h 871"/>
                <a:gd name="T8" fmla="*/ 430966 w 1564"/>
                <a:gd name="T9" fmla="*/ 450004 h 871"/>
                <a:gd name="T10" fmla="*/ 430966 w 1564"/>
                <a:gd name="T11" fmla="*/ 598284 h 871"/>
                <a:gd name="T12" fmla="*/ 381608 w 1564"/>
                <a:gd name="T13" fmla="*/ 548858 h 871"/>
                <a:gd name="T14" fmla="*/ 430966 w 1564"/>
                <a:gd name="T15" fmla="*/ 499431 h 871"/>
                <a:gd name="T16" fmla="*/ 473694 w 1564"/>
                <a:gd name="T17" fmla="*/ 548858 h 871"/>
                <a:gd name="T18" fmla="*/ 430966 w 1564"/>
                <a:gd name="T19" fmla="*/ 598284 h 871"/>
                <a:gd name="T20" fmla="*/ 1151453 w 1564"/>
                <a:gd name="T21" fmla="*/ 382872 h 871"/>
                <a:gd name="T22" fmla="*/ 1151453 w 1564"/>
                <a:gd name="T23" fmla="*/ 480988 h 871"/>
                <a:gd name="T24" fmla="*/ 1108725 w 1564"/>
                <a:gd name="T25" fmla="*/ 530415 h 871"/>
                <a:gd name="T26" fmla="*/ 1052736 w 1564"/>
                <a:gd name="T27" fmla="*/ 530415 h 871"/>
                <a:gd name="T28" fmla="*/ 929708 w 1564"/>
                <a:gd name="T29" fmla="*/ 419758 h 871"/>
                <a:gd name="T30" fmla="*/ 806680 w 1564"/>
                <a:gd name="T31" fmla="*/ 530415 h 871"/>
                <a:gd name="T32" fmla="*/ 553994 w 1564"/>
                <a:gd name="T33" fmla="*/ 530415 h 871"/>
                <a:gd name="T34" fmla="*/ 430966 w 1564"/>
                <a:gd name="T35" fmla="*/ 419758 h 871"/>
                <a:gd name="T36" fmla="*/ 301308 w 1564"/>
                <a:gd name="T37" fmla="*/ 530415 h 871"/>
                <a:gd name="T38" fmla="*/ 240162 w 1564"/>
                <a:gd name="T39" fmla="*/ 530415 h 871"/>
                <a:gd name="T40" fmla="*/ 196697 w 1564"/>
                <a:gd name="T41" fmla="*/ 480988 h 871"/>
                <a:gd name="T42" fmla="*/ 196697 w 1564"/>
                <a:gd name="T43" fmla="*/ 382872 h 871"/>
                <a:gd name="T44" fmla="*/ 1151453 w 1564"/>
                <a:gd name="T45" fmla="*/ 382872 h 871"/>
                <a:gd name="T46" fmla="*/ 929708 w 1564"/>
                <a:gd name="T47" fmla="*/ 450004 h 871"/>
                <a:gd name="T48" fmla="*/ 830991 w 1564"/>
                <a:gd name="T49" fmla="*/ 548858 h 871"/>
                <a:gd name="T50" fmla="*/ 929708 w 1564"/>
                <a:gd name="T51" fmla="*/ 641809 h 871"/>
                <a:gd name="T52" fmla="*/ 1028425 w 1564"/>
                <a:gd name="T53" fmla="*/ 548858 h 871"/>
                <a:gd name="T54" fmla="*/ 929708 w 1564"/>
                <a:gd name="T55" fmla="*/ 450004 h 871"/>
                <a:gd name="T56" fmla="*/ 929708 w 1564"/>
                <a:gd name="T57" fmla="*/ 598284 h 871"/>
                <a:gd name="T58" fmla="*/ 880350 w 1564"/>
                <a:gd name="T59" fmla="*/ 548858 h 871"/>
                <a:gd name="T60" fmla="*/ 929708 w 1564"/>
                <a:gd name="T61" fmla="*/ 499431 h 871"/>
                <a:gd name="T62" fmla="*/ 979067 w 1564"/>
                <a:gd name="T63" fmla="*/ 548858 h 871"/>
                <a:gd name="T64" fmla="*/ 929708 w 1564"/>
                <a:gd name="T65" fmla="*/ 598284 h 871"/>
                <a:gd name="T66" fmla="*/ 1133036 w 1564"/>
                <a:gd name="T67" fmla="*/ 277380 h 871"/>
                <a:gd name="T68" fmla="*/ 954019 w 1564"/>
                <a:gd name="T69" fmla="*/ 98853 h 871"/>
                <a:gd name="T70" fmla="*/ 905397 w 1564"/>
                <a:gd name="T71" fmla="*/ 80411 h 871"/>
                <a:gd name="T72" fmla="*/ 819204 w 1564"/>
                <a:gd name="T73" fmla="*/ 80411 h 871"/>
                <a:gd name="T74" fmla="*/ 819204 w 1564"/>
                <a:gd name="T75" fmla="*/ 43525 h 871"/>
                <a:gd name="T76" fmla="*/ 769846 w 1564"/>
                <a:gd name="T77" fmla="*/ 0 h 871"/>
                <a:gd name="T78" fmla="*/ 240162 w 1564"/>
                <a:gd name="T79" fmla="*/ 0 h 871"/>
                <a:gd name="T80" fmla="*/ 196697 w 1564"/>
                <a:gd name="T81" fmla="*/ 43525 h 871"/>
                <a:gd name="T82" fmla="*/ 196697 w 1564"/>
                <a:gd name="T83" fmla="*/ 55328 h 871"/>
                <a:gd name="T84" fmla="*/ 5894 w 1564"/>
                <a:gd name="T85" fmla="*/ 74509 h 871"/>
                <a:gd name="T86" fmla="*/ 338143 w 1564"/>
                <a:gd name="T87" fmla="*/ 117296 h 871"/>
                <a:gd name="T88" fmla="*/ 0 w 1564"/>
                <a:gd name="T89" fmla="*/ 154182 h 871"/>
                <a:gd name="T90" fmla="*/ 338143 w 1564"/>
                <a:gd name="T91" fmla="*/ 197707 h 871"/>
                <a:gd name="T92" fmla="*/ 0 w 1564"/>
                <a:gd name="T93" fmla="*/ 227953 h 871"/>
                <a:gd name="T94" fmla="*/ 196697 w 1564"/>
                <a:gd name="T95" fmla="*/ 265576 h 871"/>
                <a:gd name="T96" fmla="*/ 196697 w 1564"/>
                <a:gd name="T97" fmla="*/ 357790 h 871"/>
                <a:gd name="T98" fmla="*/ 1151453 w 1564"/>
                <a:gd name="T99" fmla="*/ 357790 h 871"/>
                <a:gd name="T100" fmla="*/ 1151453 w 1564"/>
                <a:gd name="T101" fmla="*/ 320905 h 871"/>
                <a:gd name="T102" fmla="*/ 1133036 w 1564"/>
                <a:gd name="T103" fmla="*/ 277380 h 871"/>
                <a:gd name="T104" fmla="*/ 1052736 w 1564"/>
                <a:gd name="T105" fmla="*/ 284019 h 871"/>
                <a:gd name="T106" fmla="*/ 880350 w 1564"/>
                <a:gd name="T107" fmla="*/ 284019 h 871"/>
                <a:gd name="T108" fmla="*/ 867826 w 1564"/>
                <a:gd name="T109" fmla="*/ 277380 h 871"/>
                <a:gd name="T110" fmla="*/ 867826 w 1564"/>
                <a:gd name="T111" fmla="*/ 142378 h 871"/>
                <a:gd name="T112" fmla="*/ 880350 w 1564"/>
                <a:gd name="T113" fmla="*/ 135739 h 871"/>
                <a:gd name="T114" fmla="*/ 911291 w 1564"/>
                <a:gd name="T115" fmla="*/ 135739 h 871"/>
                <a:gd name="T116" fmla="*/ 917184 w 1564"/>
                <a:gd name="T117" fmla="*/ 135739 h 871"/>
                <a:gd name="T118" fmla="*/ 1059367 w 1564"/>
                <a:gd name="T119" fmla="*/ 271478 h 871"/>
                <a:gd name="T120" fmla="*/ 1052736 w 1564"/>
                <a:gd name="T121" fmla="*/ 284019 h 871"/>
                <a:gd name="T122" fmla="*/ 1052736 w 1564"/>
                <a:gd name="T123" fmla="*/ 284019 h 871"/>
                <a:gd name="T124" fmla="*/ 1052736 w 1564"/>
                <a:gd name="T125" fmla="*/ 284019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4C7E51"/>
            </a:solidFill>
            <a:ln>
              <a:noFill/>
            </a:ln>
            <a:extLst>
              <a:ext uri="{91240B29-F687-4F45-9708-019B960494DF}">
                <a14:hiddenLine xmlns:a14="http://schemas.microsoft.com/office/drawing/2010/main" w="9525">
                  <a:solidFill>
                    <a:srgbClr val="000000"/>
                  </a:solidFill>
                  <a:round/>
                </a14:hiddenLine>
              </a:ext>
            </a:extLst>
          </p:spPr>
          <p:txBody>
            <a:bodyPr wrap="none" lIns="243852" tIns="121926" rIns="243852" bIns="121926" anchor="ctr"/>
            <a:lstStyle/>
            <a:p>
              <a:endParaRPr lang="zh-CN" altLang="en-US"/>
            </a:p>
          </p:txBody>
        </p:sp>
      </p:grpSp>
      <p:sp>
        <p:nvSpPr>
          <p:cNvPr id="52" name="椭圆 51"/>
          <p:cNvSpPr/>
          <p:nvPr/>
        </p:nvSpPr>
        <p:spPr>
          <a:xfrm>
            <a:off x="8858250" y="2534372"/>
            <a:ext cx="1762125" cy="176053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4" name="Group 587"/>
          <p:cNvGrpSpPr/>
          <p:nvPr/>
        </p:nvGrpSpPr>
        <p:grpSpPr bwMode="auto">
          <a:xfrm>
            <a:off x="9302675" y="3028353"/>
            <a:ext cx="873854" cy="772570"/>
            <a:chOff x="1530350" y="5719762"/>
            <a:chExt cx="452438" cy="400050"/>
          </a:xfrm>
          <a:solidFill>
            <a:srgbClr val="4C7E51"/>
          </a:solidFill>
        </p:grpSpPr>
        <p:sp>
          <p:nvSpPr>
            <p:cNvPr id="55"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6"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7"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8"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9"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60"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64" name="文本框 63"/>
          <p:cNvSpPr txBox="1"/>
          <p:nvPr/>
        </p:nvSpPr>
        <p:spPr>
          <a:xfrm>
            <a:off x="8509000" y="4623522"/>
            <a:ext cx="2460625" cy="831850"/>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65" name="文本框 64"/>
          <p:cNvSpPr txBox="1"/>
          <p:nvPr/>
        </p:nvSpPr>
        <p:spPr>
          <a:xfrm>
            <a:off x="1212850" y="4623522"/>
            <a:ext cx="2460625" cy="831850"/>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48" name="矩形 4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66" name="组合 65"/>
          <p:cNvGrpSpPr/>
          <p:nvPr/>
        </p:nvGrpSpPr>
        <p:grpSpPr>
          <a:xfrm>
            <a:off x="245745" y="213360"/>
            <a:ext cx="563880" cy="563880"/>
            <a:chOff x="276225" y="213360"/>
            <a:chExt cx="563880" cy="563880"/>
          </a:xfrm>
          <a:solidFill>
            <a:srgbClr val="3D7351"/>
          </a:solidFill>
        </p:grpSpPr>
        <p:sp>
          <p:nvSpPr>
            <p:cNvPr id="67" name="矩形 6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8" name="椭圆 6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70" name="文本框 6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3"/>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strVal val="#ppt_w+.3"/>
                                          </p:val>
                                        </p:tav>
                                        <p:tav tm="100000">
                                          <p:val>
                                            <p:strVal val="#ppt_w"/>
                                          </p:val>
                                        </p:tav>
                                      </p:tavLst>
                                    </p:anim>
                                    <p:anim calcmode="lin" valueType="num">
                                      <p:cBhvr>
                                        <p:cTn id="15" dur="500" fill="hold"/>
                                        <p:tgtEl>
                                          <p:spTgt spid="46"/>
                                        </p:tgtEl>
                                        <p:attrNameLst>
                                          <p:attrName>ppt_h</p:attrName>
                                        </p:attrNameLst>
                                      </p:cBhvr>
                                      <p:tavLst>
                                        <p:tav tm="0">
                                          <p:val>
                                            <p:strVal val="#ppt_h"/>
                                          </p:val>
                                        </p:tav>
                                        <p:tav tm="100000">
                                          <p:val>
                                            <p:strVal val="#ppt_h"/>
                                          </p:val>
                                        </p:tav>
                                      </p:tavLst>
                                    </p:anim>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ppt_w+.3"/>
                                          </p:val>
                                        </p:tav>
                                        <p:tav tm="100000">
                                          <p:val>
                                            <p:strVal val="#ppt_w"/>
                                          </p:val>
                                        </p:tav>
                                      </p:tavLst>
                                    </p:anim>
                                    <p:anim calcmode="lin" valueType="num">
                                      <p:cBhvr>
                                        <p:cTn id="22" dur="500" fill="hold"/>
                                        <p:tgtEl>
                                          <p:spTgt spid="47"/>
                                        </p:tgtEl>
                                        <p:attrNameLst>
                                          <p:attrName>ppt_h</p:attrName>
                                        </p:attrNameLst>
                                      </p:cBhvr>
                                      <p:tavLst>
                                        <p:tav tm="0">
                                          <p:val>
                                            <p:strVal val="#ppt_h"/>
                                          </p:val>
                                        </p:tav>
                                        <p:tav tm="100000">
                                          <p:val>
                                            <p:strVal val="#ppt_h"/>
                                          </p:val>
                                        </p:tav>
                                      </p:tavLst>
                                    </p:anim>
                                    <p:animEffect transition="in" filter="fade">
                                      <p:cBhvr>
                                        <p:cTn id="23" dur="500"/>
                                        <p:tgtEl>
                                          <p:spTgt spid="47"/>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p:bldP spid="47"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4" name="组合 95"/>
          <p:cNvGrpSpPr/>
          <p:nvPr/>
        </p:nvGrpSpPr>
        <p:grpSpPr bwMode="auto">
          <a:xfrm>
            <a:off x="1909763" y="2268538"/>
            <a:ext cx="833437" cy="2343150"/>
            <a:chOff x="2206367" y="2686846"/>
            <a:chExt cx="832757" cy="2342168"/>
          </a:xfrm>
          <a:solidFill>
            <a:srgbClr val="8EB453"/>
          </a:solidFill>
        </p:grpSpPr>
        <p:grpSp>
          <p:nvGrpSpPr>
            <p:cNvPr id="43073" name="组合 10"/>
            <p:cNvGrpSpPr/>
            <p:nvPr/>
          </p:nvGrpSpPr>
          <p:grpSpPr bwMode="auto">
            <a:xfrm>
              <a:off x="2206367" y="2686846"/>
              <a:ext cx="832757" cy="2342168"/>
              <a:chOff x="2206367" y="2686846"/>
              <a:chExt cx="832757" cy="2342168"/>
            </a:xfrm>
            <a:grpFill/>
          </p:grpSpPr>
          <p:sp>
            <p:nvSpPr>
              <p:cNvPr id="9" name="矩形 8"/>
              <p:cNvSpPr/>
              <p:nvPr/>
            </p:nvSpPr>
            <p:spPr>
              <a:xfrm>
                <a:off x="2206367" y="3032776"/>
                <a:ext cx="832757" cy="1580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0" name="椭圆 9"/>
              <p:cNvSpPr/>
              <p:nvPr/>
            </p:nvSpPr>
            <p:spPr>
              <a:xfrm>
                <a:off x="2206367" y="2686846"/>
                <a:ext cx="832757" cy="833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椭圆 53"/>
              <p:cNvSpPr/>
              <p:nvPr/>
            </p:nvSpPr>
            <p:spPr>
              <a:xfrm>
                <a:off x="2206367" y="4195925"/>
                <a:ext cx="832757" cy="833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椭圆 11"/>
            <p:cNvSpPr/>
            <p:nvPr/>
          </p:nvSpPr>
          <p:spPr>
            <a:xfrm>
              <a:off x="2342781" y="4332393"/>
              <a:ext cx="559930" cy="560153"/>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椭圆 54"/>
            <p:cNvSpPr/>
            <p:nvPr/>
          </p:nvSpPr>
          <p:spPr>
            <a:xfrm>
              <a:off x="2279332" y="4268920"/>
              <a:ext cx="686826" cy="687100"/>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5" name="组合 94"/>
          <p:cNvGrpSpPr/>
          <p:nvPr/>
        </p:nvGrpSpPr>
        <p:grpSpPr bwMode="auto">
          <a:xfrm>
            <a:off x="3175000" y="1738313"/>
            <a:ext cx="833438" cy="2873375"/>
            <a:chOff x="3411053" y="2155105"/>
            <a:chExt cx="832757" cy="2873909"/>
          </a:xfrm>
          <a:solidFill>
            <a:srgbClr val="4C7E51"/>
          </a:solidFill>
        </p:grpSpPr>
        <p:grpSp>
          <p:nvGrpSpPr>
            <p:cNvPr id="43067" name="组合 55"/>
            <p:cNvGrpSpPr/>
            <p:nvPr/>
          </p:nvGrpSpPr>
          <p:grpSpPr bwMode="auto">
            <a:xfrm>
              <a:off x="3411053" y="2155105"/>
              <a:ext cx="832757" cy="2873909"/>
              <a:chOff x="2206367" y="2155105"/>
              <a:chExt cx="832757" cy="2873909"/>
            </a:xfrm>
            <a:grpFill/>
          </p:grpSpPr>
          <p:sp>
            <p:nvSpPr>
              <p:cNvPr id="57" name="矩形 56"/>
              <p:cNvSpPr/>
              <p:nvPr/>
            </p:nvSpPr>
            <p:spPr>
              <a:xfrm>
                <a:off x="2206367" y="2518710"/>
                <a:ext cx="832757" cy="20943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8" name="椭圆 57"/>
              <p:cNvSpPr/>
              <p:nvPr/>
            </p:nvSpPr>
            <p:spPr>
              <a:xfrm>
                <a:off x="2206367" y="2155105"/>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椭圆 58"/>
              <p:cNvSpPr/>
              <p:nvPr/>
            </p:nvSpPr>
            <p:spPr>
              <a:xfrm>
                <a:off x="2206367" y="4197009"/>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0" name="椭圆 59"/>
            <p:cNvSpPr/>
            <p:nvPr/>
          </p:nvSpPr>
          <p:spPr>
            <a:xfrm>
              <a:off x="3547466" y="4331971"/>
              <a:ext cx="559930" cy="560492"/>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椭圆 60"/>
            <p:cNvSpPr/>
            <p:nvPr/>
          </p:nvSpPr>
          <p:spPr>
            <a:xfrm>
              <a:off x="3484018" y="4268460"/>
              <a:ext cx="686826" cy="687516"/>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6" name="组合 93"/>
          <p:cNvGrpSpPr/>
          <p:nvPr/>
        </p:nvGrpSpPr>
        <p:grpSpPr bwMode="auto">
          <a:xfrm>
            <a:off x="4440238" y="1782763"/>
            <a:ext cx="833437" cy="2828925"/>
            <a:chOff x="4615739" y="2200728"/>
            <a:chExt cx="832757" cy="2828286"/>
          </a:xfrm>
          <a:solidFill>
            <a:srgbClr val="8EB453"/>
          </a:solidFill>
        </p:grpSpPr>
        <p:grpSp>
          <p:nvGrpSpPr>
            <p:cNvPr id="43061" name="组合 61"/>
            <p:cNvGrpSpPr/>
            <p:nvPr/>
          </p:nvGrpSpPr>
          <p:grpSpPr bwMode="auto">
            <a:xfrm>
              <a:off x="4615739" y="2200728"/>
              <a:ext cx="832757" cy="2828286"/>
              <a:chOff x="2206367" y="2200728"/>
              <a:chExt cx="832757" cy="2828286"/>
            </a:xfrm>
            <a:grpFill/>
          </p:grpSpPr>
          <p:sp>
            <p:nvSpPr>
              <p:cNvPr id="63" name="矩形 62"/>
              <p:cNvSpPr/>
              <p:nvPr/>
            </p:nvSpPr>
            <p:spPr>
              <a:xfrm>
                <a:off x="2206367" y="2581642"/>
                <a:ext cx="832757" cy="2031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4" name="椭圆 63"/>
              <p:cNvSpPr/>
              <p:nvPr/>
            </p:nvSpPr>
            <p:spPr>
              <a:xfrm>
                <a:off x="2206367" y="2200728"/>
                <a:ext cx="832757" cy="833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椭圆 64"/>
              <p:cNvSpPr/>
              <p:nvPr/>
            </p:nvSpPr>
            <p:spPr>
              <a:xfrm>
                <a:off x="2206367" y="4195764"/>
                <a:ext cx="832757" cy="833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6" name="椭圆 65"/>
            <p:cNvSpPr/>
            <p:nvPr/>
          </p:nvSpPr>
          <p:spPr>
            <a:xfrm>
              <a:off x="4752153" y="4332258"/>
              <a:ext cx="559930" cy="560261"/>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椭圆 66"/>
            <p:cNvSpPr/>
            <p:nvPr/>
          </p:nvSpPr>
          <p:spPr>
            <a:xfrm>
              <a:off x="4688704" y="4268773"/>
              <a:ext cx="686826" cy="687233"/>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7" name="组合 92"/>
          <p:cNvGrpSpPr/>
          <p:nvPr/>
        </p:nvGrpSpPr>
        <p:grpSpPr bwMode="auto">
          <a:xfrm>
            <a:off x="5705475" y="2674938"/>
            <a:ext cx="833438" cy="1936750"/>
            <a:chOff x="5716134" y="3093057"/>
            <a:chExt cx="832757" cy="1935957"/>
          </a:xfrm>
          <a:solidFill>
            <a:srgbClr val="4C7E51"/>
          </a:solidFill>
        </p:grpSpPr>
        <p:grpSp>
          <p:nvGrpSpPr>
            <p:cNvPr id="43055" name="组合 67"/>
            <p:cNvGrpSpPr/>
            <p:nvPr/>
          </p:nvGrpSpPr>
          <p:grpSpPr bwMode="auto">
            <a:xfrm>
              <a:off x="5716134" y="3093057"/>
              <a:ext cx="832757" cy="1935957"/>
              <a:chOff x="2206367" y="3093057"/>
              <a:chExt cx="832757" cy="1935957"/>
            </a:xfrm>
            <a:grpFill/>
          </p:grpSpPr>
          <p:sp>
            <p:nvSpPr>
              <p:cNvPr id="69" name="矩形 68"/>
              <p:cNvSpPr/>
              <p:nvPr/>
            </p:nvSpPr>
            <p:spPr>
              <a:xfrm>
                <a:off x="2206367" y="3519919"/>
                <a:ext cx="832757" cy="1093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0" name="椭圆 69"/>
              <p:cNvSpPr/>
              <p:nvPr/>
            </p:nvSpPr>
            <p:spPr>
              <a:xfrm>
                <a:off x="2206367" y="3093057"/>
                <a:ext cx="832757" cy="833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 name="椭圆 70"/>
              <p:cNvSpPr/>
              <p:nvPr/>
            </p:nvSpPr>
            <p:spPr>
              <a:xfrm>
                <a:off x="2206367" y="4195917"/>
                <a:ext cx="832757" cy="8330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2" name="椭圆 71"/>
            <p:cNvSpPr/>
            <p:nvPr/>
          </p:nvSpPr>
          <p:spPr>
            <a:xfrm>
              <a:off x="5852547" y="4332386"/>
              <a:ext cx="559930" cy="560159"/>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3" name="椭圆 72"/>
            <p:cNvSpPr/>
            <p:nvPr/>
          </p:nvSpPr>
          <p:spPr>
            <a:xfrm>
              <a:off x="5789099" y="4268912"/>
              <a:ext cx="686826" cy="687107"/>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8" name="组合 91"/>
          <p:cNvGrpSpPr/>
          <p:nvPr/>
        </p:nvGrpSpPr>
        <p:grpSpPr bwMode="auto">
          <a:xfrm>
            <a:off x="6970713" y="1268413"/>
            <a:ext cx="833437" cy="3343275"/>
            <a:chOff x="6978876" y="1686112"/>
            <a:chExt cx="832757" cy="3342902"/>
          </a:xfrm>
          <a:solidFill>
            <a:srgbClr val="8EB453"/>
          </a:solidFill>
        </p:grpSpPr>
        <p:grpSp>
          <p:nvGrpSpPr>
            <p:cNvPr id="43049" name="组合 73"/>
            <p:cNvGrpSpPr/>
            <p:nvPr/>
          </p:nvGrpSpPr>
          <p:grpSpPr bwMode="auto">
            <a:xfrm>
              <a:off x="6978876" y="1686112"/>
              <a:ext cx="832757" cy="3342902"/>
              <a:chOff x="2206367" y="1686112"/>
              <a:chExt cx="832757" cy="3342902"/>
            </a:xfrm>
            <a:grpFill/>
          </p:grpSpPr>
          <p:sp>
            <p:nvSpPr>
              <p:cNvPr id="75" name="矩形 74"/>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6" name="椭圆 75"/>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椭圆 76"/>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8" name="椭圆 77"/>
            <p:cNvSpPr/>
            <p:nvPr/>
          </p:nvSpPr>
          <p:spPr>
            <a:xfrm>
              <a:off x="7115290"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椭圆 78"/>
            <p:cNvSpPr/>
            <p:nvPr/>
          </p:nvSpPr>
          <p:spPr>
            <a:xfrm>
              <a:off x="7051841"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9" name="组合 13"/>
          <p:cNvGrpSpPr/>
          <p:nvPr/>
        </p:nvGrpSpPr>
        <p:grpSpPr bwMode="auto">
          <a:xfrm>
            <a:off x="8235950" y="2154238"/>
            <a:ext cx="833438" cy="2457450"/>
            <a:chOff x="8157735" y="2571482"/>
            <a:chExt cx="832757" cy="2457532"/>
          </a:xfrm>
          <a:solidFill>
            <a:srgbClr val="4C7E51"/>
          </a:solidFill>
        </p:grpSpPr>
        <p:grpSp>
          <p:nvGrpSpPr>
            <p:cNvPr id="43043" name="组合 79"/>
            <p:cNvGrpSpPr/>
            <p:nvPr/>
          </p:nvGrpSpPr>
          <p:grpSpPr bwMode="auto">
            <a:xfrm>
              <a:off x="8157735" y="2571482"/>
              <a:ext cx="832757" cy="2457532"/>
              <a:chOff x="2206367" y="2571482"/>
              <a:chExt cx="832757" cy="2457532"/>
            </a:xfrm>
            <a:grpFill/>
          </p:grpSpPr>
          <p:sp>
            <p:nvSpPr>
              <p:cNvPr id="81" name="矩形 80"/>
              <p:cNvSpPr/>
              <p:nvPr/>
            </p:nvSpPr>
            <p:spPr>
              <a:xfrm>
                <a:off x="2206367" y="2987421"/>
                <a:ext cx="832757" cy="1625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 name="椭圆 81"/>
              <p:cNvSpPr/>
              <p:nvPr/>
            </p:nvSpPr>
            <p:spPr>
              <a:xfrm>
                <a:off x="2206367" y="2571482"/>
                <a:ext cx="832757" cy="833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3" name="椭圆 82"/>
              <p:cNvSpPr/>
              <p:nvPr/>
            </p:nvSpPr>
            <p:spPr>
              <a:xfrm>
                <a:off x="2206367" y="4195548"/>
                <a:ext cx="832757" cy="833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84" name="椭圆 83"/>
            <p:cNvSpPr/>
            <p:nvPr/>
          </p:nvSpPr>
          <p:spPr>
            <a:xfrm>
              <a:off x="8294148" y="4332078"/>
              <a:ext cx="559930" cy="560407"/>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椭圆 84"/>
            <p:cNvSpPr/>
            <p:nvPr/>
          </p:nvSpPr>
          <p:spPr>
            <a:xfrm>
              <a:off x="8230700" y="4268576"/>
              <a:ext cx="686826" cy="6874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20" name="组合 12"/>
          <p:cNvGrpSpPr/>
          <p:nvPr/>
        </p:nvGrpSpPr>
        <p:grpSpPr bwMode="auto">
          <a:xfrm>
            <a:off x="9501188" y="1268413"/>
            <a:ext cx="833437" cy="3343275"/>
            <a:chOff x="9797850" y="1686112"/>
            <a:chExt cx="832757" cy="3342902"/>
          </a:xfrm>
          <a:solidFill>
            <a:srgbClr val="8EB453"/>
          </a:solidFill>
        </p:grpSpPr>
        <p:grpSp>
          <p:nvGrpSpPr>
            <p:cNvPr id="43037" name="组合 85"/>
            <p:cNvGrpSpPr/>
            <p:nvPr/>
          </p:nvGrpSpPr>
          <p:grpSpPr bwMode="auto">
            <a:xfrm>
              <a:off x="9797850" y="1686112"/>
              <a:ext cx="832757" cy="3342902"/>
              <a:chOff x="2206367" y="1686112"/>
              <a:chExt cx="832757" cy="3342902"/>
            </a:xfrm>
            <a:grpFill/>
          </p:grpSpPr>
          <p:sp>
            <p:nvSpPr>
              <p:cNvPr id="87" name="矩形 86"/>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8" name="椭圆 87"/>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9" name="椭圆 88"/>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0" name="椭圆 89"/>
            <p:cNvSpPr/>
            <p:nvPr/>
          </p:nvSpPr>
          <p:spPr>
            <a:xfrm>
              <a:off x="9934264"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1" name="椭圆 90"/>
            <p:cNvSpPr/>
            <p:nvPr/>
          </p:nvSpPr>
          <p:spPr>
            <a:xfrm>
              <a:off x="9870815"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3021" name="文本框 96"/>
          <p:cNvSpPr txBox="1">
            <a:spLocks noChangeArrowheads="1"/>
          </p:cNvSpPr>
          <p:nvPr/>
        </p:nvSpPr>
        <p:spPr bwMode="auto">
          <a:xfrm>
            <a:off x="208597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2" name="文本框 97"/>
          <p:cNvSpPr txBox="1">
            <a:spLocks noChangeArrowheads="1"/>
          </p:cNvSpPr>
          <p:nvPr/>
        </p:nvSpPr>
        <p:spPr bwMode="auto">
          <a:xfrm>
            <a:off x="3360738"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3" name="文本框 98"/>
          <p:cNvSpPr txBox="1">
            <a:spLocks noChangeArrowheads="1"/>
          </p:cNvSpPr>
          <p:nvPr/>
        </p:nvSpPr>
        <p:spPr bwMode="auto">
          <a:xfrm>
            <a:off x="4651375" y="3963988"/>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4" name="文本框 99"/>
          <p:cNvSpPr txBox="1">
            <a:spLocks noChangeArrowheads="1"/>
          </p:cNvSpPr>
          <p:nvPr/>
        </p:nvSpPr>
        <p:spPr bwMode="auto">
          <a:xfrm>
            <a:off x="5926138" y="3963988"/>
            <a:ext cx="64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5" name="文本框 100"/>
          <p:cNvSpPr txBox="1">
            <a:spLocks noChangeArrowheads="1"/>
          </p:cNvSpPr>
          <p:nvPr/>
        </p:nvSpPr>
        <p:spPr bwMode="auto">
          <a:xfrm>
            <a:off x="714692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6" name="文本框 101"/>
          <p:cNvSpPr txBox="1">
            <a:spLocks noChangeArrowheads="1"/>
          </p:cNvSpPr>
          <p:nvPr/>
        </p:nvSpPr>
        <p:spPr bwMode="auto">
          <a:xfrm>
            <a:off x="8421688"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7" name="文本框 103"/>
          <p:cNvSpPr txBox="1">
            <a:spLocks noChangeArrowheads="1"/>
          </p:cNvSpPr>
          <p:nvPr/>
        </p:nvSpPr>
        <p:spPr bwMode="auto">
          <a:xfrm>
            <a:off x="1963738" y="2384425"/>
            <a:ext cx="963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28" name="文本框 104"/>
          <p:cNvSpPr txBox="1">
            <a:spLocks noChangeArrowheads="1"/>
          </p:cNvSpPr>
          <p:nvPr/>
        </p:nvSpPr>
        <p:spPr bwMode="auto">
          <a:xfrm>
            <a:off x="3246438" y="1862138"/>
            <a:ext cx="963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29" name="文本框 105"/>
          <p:cNvSpPr txBox="1">
            <a:spLocks noChangeArrowheads="1"/>
          </p:cNvSpPr>
          <p:nvPr/>
        </p:nvSpPr>
        <p:spPr bwMode="auto">
          <a:xfrm>
            <a:off x="4492625" y="1862138"/>
            <a:ext cx="96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0" name="文本框 106"/>
          <p:cNvSpPr txBox="1">
            <a:spLocks noChangeArrowheads="1"/>
          </p:cNvSpPr>
          <p:nvPr/>
        </p:nvSpPr>
        <p:spPr bwMode="auto">
          <a:xfrm>
            <a:off x="5767388" y="2732088"/>
            <a:ext cx="963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1" name="文本框 107"/>
          <p:cNvSpPr txBox="1">
            <a:spLocks noChangeArrowheads="1"/>
          </p:cNvSpPr>
          <p:nvPr/>
        </p:nvSpPr>
        <p:spPr bwMode="auto">
          <a:xfrm>
            <a:off x="6988175" y="1373188"/>
            <a:ext cx="96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2" name="文本框 108"/>
          <p:cNvSpPr txBox="1">
            <a:spLocks noChangeArrowheads="1"/>
          </p:cNvSpPr>
          <p:nvPr/>
        </p:nvSpPr>
        <p:spPr bwMode="auto">
          <a:xfrm>
            <a:off x="8235950" y="2244725"/>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3" name="文本框 109"/>
          <p:cNvSpPr txBox="1">
            <a:spLocks noChangeArrowheads="1"/>
          </p:cNvSpPr>
          <p:nvPr/>
        </p:nvSpPr>
        <p:spPr bwMode="auto">
          <a:xfrm>
            <a:off x="9515475" y="1400175"/>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103" name="文本框 102"/>
          <p:cNvSpPr txBox="1">
            <a:spLocks noChangeArrowheads="1"/>
          </p:cNvSpPr>
          <p:nvPr/>
        </p:nvSpPr>
        <p:spPr bwMode="auto">
          <a:xfrm>
            <a:off x="2046288" y="5357813"/>
            <a:ext cx="8288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r>
              <a:rPr lang="en-US" altLang="zh-CN" sz="1600">
                <a:solidFill>
                  <a:srgbClr val="505050"/>
                </a:solidFill>
                <a:latin typeface="微软雅黑" panose="020B0503020204020204" pitchFamily="34" charset="-122"/>
                <a:ea typeface="微软雅黑" panose="020B0503020204020204" pitchFamily="34" charset="-122"/>
              </a:rPr>
              <a:t>,</a:t>
            </a:r>
            <a:r>
              <a:rPr lang="zh-CN" altLang="en-US" sz="1600">
                <a:solidFill>
                  <a:srgbClr val="505050"/>
                </a:solidFill>
                <a:latin typeface="微软雅黑" panose="020B0503020204020204" pitchFamily="34" charset="-122"/>
                <a:ea typeface="微软雅黑" panose="020B0503020204020204" pitchFamily="34" charset="-122"/>
              </a:rPr>
              <a:t>编辑文字标题</a:t>
            </a:r>
          </a:p>
        </p:txBody>
      </p:sp>
      <p:sp>
        <p:nvSpPr>
          <p:cNvPr id="43035" name="文本框 110"/>
          <p:cNvSpPr txBox="1">
            <a:spLocks noChangeArrowheads="1"/>
          </p:cNvSpPr>
          <p:nvPr/>
        </p:nvSpPr>
        <p:spPr bwMode="auto">
          <a:xfrm>
            <a:off x="2022475" y="4826000"/>
            <a:ext cx="192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505050"/>
                </a:solidFill>
                <a:latin typeface="微软雅黑" panose="020B0503020204020204" pitchFamily="34" charset="-122"/>
                <a:ea typeface="微软雅黑" panose="020B0503020204020204" pitchFamily="34" charset="-122"/>
              </a:rPr>
              <a:t>输入文字</a:t>
            </a:r>
          </a:p>
        </p:txBody>
      </p:sp>
      <p:sp>
        <p:nvSpPr>
          <p:cNvPr id="43036" name="文本框 111"/>
          <p:cNvSpPr txBox="1">
            <a:spLocks noChangeArrowheads="1"/>
          </p:cNvSpPr>
          <p:nvPr/>
        </p:nvSpPr>
        <p:spPr bwMode="auto">
          <a:xfrm>
            <a:off x="968692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95" name="矩形 94"/>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96" name="组合 95"/>
          <p:cNvGrpSpPr/>
          <p:nvPr/>
        </p:nvGrpSpPr>
        <p:grpSpPr>
          <a:xfrm>
            <a:off x="245745" y="213360"/>
            <a:ext cx="563880" cy="563880"/>
            <a:chOff x="276225" y="213360"/>
            <a:chExt cx="563880" cy="563880"/>
          </a:xfrm>
          <a:solidFill>
            <a:srgbClr val="3D7351"/>
          </a:solidFill>
        </p:grpSpPr>
        <p:sp>
          <p:nvSpPr>
            <p:cNvPr id="97" name="矩形 9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椭圆 9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9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100" name="文本框 9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3"/>
          <p:cNvGrpSpPr/>
          <p:nvPr/>
        </p:nvGrpSpPr>
        <p:grpSpPr bwMode="auto">
          <a:xfrm>
            <a:off x="5799138" y="1751013"/>
            <a:ext cx="4957762" cy="3954462"/>
            <a:chOff x="5208649" y="1158221"/>
            <a:chExt cx="6264214" cy="4996068"/>
          </a:xfrm>
        </p:grpSpPr>
        <p:pic>
          <p:nvPicPr>
            <p:cNvPr id="1229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8649" y="2398385"/>
              <a:ext cx="4106801" cy="27403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9738" y="3781153"/>
              <a:ext cx="1357312" cy="11310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9738" y="2401854"/>
              <a:ext cx="2143125" cy="13792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300"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5237" y="5168451"/>
              <a:ext cx="1700213" cy="985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301"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8649" y="1158221"/>
              <a:ext cx="1892239" cy="12345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2291" name="组合 9"/>
          <p:cNvGrpSpPr/>
          <p:nvPr/>
        </p:nvGrpSpPr>
        <p:grpSpPr bwMode="auto">
          <a:xfrm>
            <a:off x="819150" y="2735263"/>
            <a:ext cx="4322763" cy="1574800"/>
            <a:chOff x="301752" y="2392504"/>
            <a:chExt cx="4323804" cy="1574113"/>
          </a:xfrm>
        </p:grpSpPr>
        <p:sp>
          <p:nvSpPr>
            <p:cNvPr id="12295" name="文本框 10"/>
            <p:cNvSpPr txBox="1">
              <a:spLocks noChangeArrowheads="1"/>
            </p:cNvSpPr>
            <p:nvPr/>
          </p:nvSpPr>
          <p:spPr bwMode="auto">
            <a:xfrm>
              <a:off x="469002" y="2392504"/>
              <a:ext cx="3989304" cy="523220"/>
            </a:xfrm>
            <a:prstGeom prst="rect">
              <a:avLst/>
            </a:prstGeom>
            <a:solidFill>
              <a:srgbClr val="3D735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dirty="0">
                  <a:solidFill>
                    <a:srgbClr val="FFFFFF"/>
                  </a:solidFill>
                  <a:latin typeface="微软雅黑" panose="020B0503020204020204" pitchFamily="34" charset="-122"/>
                  <a:ea typeface="微软雅黑" panose="020B0503020204020204" pitchFamily="34" charset="-122"/>
                </a:rPr>
                <a:t> 单击此处添加您的标题</a:t>
              </a:r>
            </a:p>
          </p:txBody>
        </p:sp>
        <p:sp>
          <p:nvSpPr>
            <p:cNvPr id="12296" name="矩形 11"/>
            <p:cNvSpPr>
              <a:spLocks noChangeArrowheads="1"/>
            </p:cNvSpPr>
            <p:nvPr/>
          </p:nvSpPr>
          <p:spPr bwMode="auto">
            <a:xfrm>
              <a:off x="301752" y="3012510"/>
              <a:ext cx="43238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400">
                  <a:solidFill>
                    <a:srgbClr val="2D2727"/>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p>
          </p:txBody>
        </p:sp>
      </p:grpSp>
      <p:sp>
        <p:nvSpPr>
          <p:cNvPr id="22" name="矩形 2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3" name="组合 22"/>
          <p:cNvGrpSpPr/>
          <p:nvPr/>
        </p:nvGrpSpPr>
        <p:grpSpPr>
          <a:xfrm>
            <a:off x="245745" y="213360"/>
            <a:ext cx="563880" cy="563880"/>
            <a:chOff x="276225" y="213360"/>
            <a:chExt cx="563880" cy="563880"/>
          </a:xfrm>
          <a:solidFill>
            <a:srgbClr val="3D7351"/>
          </a:solidFill>
        </p:grpSpPr>
        <p:sp>
          <p:nvSpPr>
            <p:cNvPr id="24" name="矩形 2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5" name="椭圆 2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6"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7" name="文本框 2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宽屏</PresentationFormat>
  <Paragraphs>239</Paragraphs>
  <Slides>27</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Gill Sans</vt:lpstr>
      <vt:lpstr>Open Sans Light</vt:lpstr>
      <vt:lpstr>等线</vt:lpstr>
      <vt:lpstr>等线 Light</vt:lpstr>
      <vt:lpstr>方正清刻本悦宋简体</vt:lpstr>
      <vt:lpstr>微软雅黑</vt:lpstr>
      <vt:lpstr>微软雅黑 Light</vt:lpstr>
      <vt:lpstr>幼圆</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16</cp:revision>
  <dcterms:created xsi:type="dcterms:W3CDTF">2016-05-18T19:05:00Z</dcterms:created>
  <dcterms:modified xsi:type="dcterms:W3CDTF">2021-01-05T05:32:46Z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