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718" r:id="rId2"/>
    <p:sldId id="2719" r:id="rId3"/>
    <p:sldId id="2713" r:id="rId4"/>
    <p:sldId id="2688" r:id="rId5"/>
    <p:sldId id="2720" r:id="rId6"/>
    <p:sldId id="2721" r:id="rId7"/>
    <p:sldId id="2722" r:id="rId8"/>
    <p:sldId id="2723" r:id="rId9"/>
    <p:sldId id="2732" r:id="rId10"/>
    <p:sldId id="2724" r:id="rId11"/>
    <p:sldId id="2725" r:id="rId12"/>
    <p:sldId id="2726" r:id="rId13"/>
    <p:sldId id="2727" r:id="rId14"/>
    <p:sldId id="2728" r:id="rId15"/>
    <p:sldId id="2733" r:id="rId16"/>
    <p:sldId id="2707" r:id="rId17"/>
    <p:sldId id="2689" r:id="rId18"/>
    <p:sldId id="2662" r:id="rId19"/>
    <p:sldId id="2710" r:id="rId20"/>
    <p:sldId id="2622" r:id="rId21"/>
    <p:sldId id="2734" r:id="rId22"/>
    <p:sldId id="2623" r:id="rId23"/>
    <p:sldId id="2624" r:id="rId24"/>
    <p:sldId id="2671" r:id="rId25"/>
    <p:sldId id="2698" r:id="rId26"/>
    <p:sldId id="2735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43CAE5"/>
    <a:srgbClr val="6FC4E9"/>
    <a:srgbClr val="06A7DB"/>
    <a:srgbClr val="D4D25C"/>
    <a:srgbClr val="E6CBCE"/>
    <a:srgbClr val="7E9442"/>
    <a:srgbClr val="DDC334"/>
    <a:srgbClr val="70C6EA"/>
    <a:srgbClr val="B3C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0" autoAdjust="0"/>
    <p:restoredTop sz="92986" autoAdjust="0"/>
  </p:normalViewPr>
  <p:slideViewPr>
    <p:cSldViewPr>
      <p:cViewPr varScale="1">
        <p:scale>
          <a:sx n="84" d="100"/>
          <a:sy n="84" d="100"/>
        </p:scale>
        <p:origin x="162" y="114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0315783" y="-14197"/>
            <a:ext cx="2544990" cy="25409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-128091"/>
            <a:ext cx="1388463" cy="20321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3.emf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3.emf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3.e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3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" y="3976365"/>
            <a:ext cx="4382484" cy="3256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7767" y="0"/>
            <a:ext cx="2900630" cy="29682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87" y="1287798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879" y="1287798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2689" y="298082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6268474" y="231125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3671" y="2015257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rgbClr val="004193"/>
                </a:solidFill>
                <a:cs typeface="Arial" panose="020B0604020202020204" pitchFamily="34" charset="0"/>
              </a:rPr>
              <a:t>简洁清新小花</a:t>
            </a:r>
            <a:r>
              <a:rPr lang="en-US" altLang="zh-CN" sz="6000" cap="all" dirty="0">
                <a:solidFill>
                  <a:srgbClr val="004193"/>
                </a:solidFill>
                <a:cs typeface="Arial" panose="020B0604020202020204" pitchFamily="34" charset="0"/>
              </a:rPr>
              <a:t>PPT</a:t>
            </a:r>
            <a:r>
              <a:rPr lang="zh-CN" altLang="en-US" sz="6000" cap="all" dirty="0">
                <a:solidFill>
                  <a:srgbClr val="004193"/>
                </a:solidFill>
                <a:cs typeface="Arial" panose="020B0604020202020204" pitchFamily="34" charset="0"/>
              </a:rPr>
              <a:t>模板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rgbClr val="004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solidFill>
                <a:srgbClr val="004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5578070" y="4313358"/>
            <a:ext cx="1702611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>
                <a:solidFill>
                  <a:srgbClr val="004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200" b="1" cap="all">
                <a:solidFill>
                  <a:srgbClr val="004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200" b="1" cap="all" dirty="0">
              <a:solidFill>
                <a:srgbClr val="004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699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199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43CAE5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8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solidFill>
            <a:schemeClr val="bg1"/>
          </a:solidFill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  <a:grpFill/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6" name="矩形 4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18" y="3396461"/>
            <a:ext cx="2613493" cy="13522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73661" y="3767105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919449" y="3216508"/>
            <a:ext cx="62389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43120" y="3031842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dirty="0">
                <a:solidFill>
                  <a:srgbClr val="004193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621" y="3031842"/>
            <a:ext cx="720080" cy="738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3384" y="2761076"/>
            <a:ext cx="437159" cy="43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99" y="0"/>
            <a:ext cx="4412798" cy="52005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377" y="2986364"/>
            <a:ext cx="720080" cy="7380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055" y="6568653"/>
            <a:ext cx="538399" cy="519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904" y="4025132"/>
            <a:ext cx="437159" cy="434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714" y="3035416"/>
            <a:ext cx="367947" cy="365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2882571" y="6430736"/>
            <a:ext cx="324162" cy="3322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434" y="5128493"/>
            <a:ext cx="468084" cy="4654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029" y="5230902"/>
            <a:ext cx="730211" cy="7261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iphone6-flo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16" y="1489955"/>
            <a:ext cx="5453193" cy="5375040"/>
          </a:xfrm>
          <a:prstGeom prst="rect">
            <a:avLst/>
          </a:prstGeom>
        </p:spPr>
      </p:pic>
      <p:sp>
        <p:nvSpPr>
          <p:cNvPr id="44" name="Picture Placeholder 2"/>
          <p:cNvSpPr txBox="1"/>
          <p:nvPr/>
        </p:nvSpPr>
        <p:spPr>
          <a:xfrm rot="19522915">
            <a:off x="5494817" y="1702851"/>
            <a:ext cx="2197686" cy="4543174"/>
          </a:xfrm>
          <a:custGeom>
            <a:avLst/>
            <a:gdLst>
              <a:gd name="connsiteX0" fmla="*/ 0 w 2952328"/>
              <a:gd name="connsiteY0" fmla="*/ 0 h 6624736"/>
              <a:gd name="connsiteX1" fmla="*/ 2952328 w 2952328"/>
              <a:gd name="connsiteY1" fmla="*/ 0 h 6624736"/>
              <a:gd name="connsiteX2" fmla="*/ 2952328 w 2952328"/>
              <a:gd name="connsiteY2" fmla="*/ 6624736 h 6624736"/>
              <a:gd name="connsiteX3" fmla="*/ 0 w 2952328"/>
              <a:gd name="connsiteY3" fmla="*/ 6624736 h 6624736"/>
              <a:gd name="connsiteX4" fmla="*/ 0 w 2952328"/>
              <a:gd name="connsiteY4" fmla="*/ 0 h 6624736"/>
              <a:gd name="connsiteX0-1" fmla="*/ 0 w 2969261"/>
              <a:gd name="connsiteY0-2" fmla="*/ 254000 h 6878736"/>
              <a:gd name="connsiteX1-3" fmla="*/ 2969261 w 2969261"/>
              <a:gd name="connsiteY1-4" fmla="*/ 0 h 6878736"/>
              <a:gd name="connsiteX2-5" fmla="*/ 2952328 w 2969261"/>
              <a:gd name="connsiteY2-6" fmla="*/ 6878736 h 6878736"/>
              <a:gd name="connsiteX3-7" fmla="*/ 0 w 2969261"/>
              <a:gd name="connsiteY3-8" fmla="*/ 6878736 h 6878736"/>
              <a:gd name="connsiteX4-9" fmla="*/ 0 w 2969261"/>
              <a:gd name="connsiteY4-10" fmla="*/ 254000 h 6878736"/>
              <a:gd name="connsiteX0-11" fmla="*/ 0 w 2986193"/>
              <a:gd name="connsiteY0-12" fmla="*/ 327810 h 6878736"/>
              <a:gd name="connsiteX1-13" fmla="*/ 2986193 w 2986193"/>
              <a:gd name="connsiteY1-14" fmla="*/ 0 h 6878736"/>
              <a:gd name="connsiteX2-15" fmla="*/ 2969260 w 2986193"/>
              <a:gd name="connsiteY2-16" fmla="*/ 6878736 h 6878736"/>
              <a:gd name="connsiteX3-17" fmla="*/ 16932 w 2986193"/>
              <a:gd name="connsiteY3-18" fmla="*/ 6878736 h 6878736"/>
              <a:gd name="connsiteX4-19" fmla="*/ 0 w 2986193"/>
              <a:gd name="connsiteY4-20" fmla="*/ 327810 h 6878736"/>
              <a:gd name="connsiteX0-21" fmla="*/ 0 w 2986193"/>
              <a:gd name="connsiteY0-22" fmla="*/ 327810 h 6878736"/>
              <a:gd name="connsiteX1-23" fmla="*/ 2986193 w 2986193"/>
              <a:gd name="connsiteY1-24" fmla="*/ 0 h 6878736"/>
              <a:gd name="connsiteX2-25" fmla="*/ 2952327 w 2986193"/>
              <a:gd name="connsiteY2-26" fmla="*/ 6841831 h 6878736"/>
              <a:gd name="connsiteX3-27" fmla="*/ 16932 w 2986193"/>
              <a:gd name="connsiteY3-28" fmla="*/ 6878736 h 6878736"/>
              <a:gd name="connsiteX4-29" fmla="*/ 0 w 2986193"/>
              <a:gd name="connsiteY4-30" fmla="*/ 327810 h 6878736"/>
              <a:gd name="connsiteX0-31" fmla="*/ 33868 w 2969261"/>
              <a:gd name="connsiteY0-32" fmla="*/ 245219 h 6878736"/>
              <a:gd name="connsiteX1-33" fmla="*/ 2969261 w 2969261"/>
              <a:gd name="connsiteY1-34" fmla="*/ 0 h 6878736"/>
              <a:gd name="connsiteX2-35" fmla="*/ 2935395 w 2969261"/>
              <a:gd name="connsiteY2-36" fmla="*/ 6841831 h 6878736"/>
              <a:gd name="connsiteX3-37" fmla="*/ 0 w 2969261"/>
              <a:gd name="connsiteY3-38" fmla="*/ 6878736 h 6878736"/>
              <a:gd name="connsiteX4-39" fmla="*/ 33868 w 2969261"/>
              <a:gd name="connsiteY4-40" fmla="*/ 245219 h 6878736"/>
              <a:gd name="connsiteX0-41" fmla="*/ 33868 w 2995253"/>
              <a:gd name="connsiteY0-42" fmla="*/ 245219 h 6878736"/>
              <a:gd name="connsiteX1-43" fmla="*/ 2969261 w 2995253"/>
              <a:gd name="connsiteY1-44" fmla="*/ 0 h 6878736"/>
              <a:gd name="connsiteX2-45" fmla="*/ 2994661 w 2995253"/>
              <a:gd name="connsiteY2-46" fmla="*/ 6823477 h 6878736"/>
              <a:gd name="connsiteX3-47" fmla="*/ 0 w 2995253"/>
              <a:gd name="connsiteY3-48" fmla="*/ 6878736 h 6878736"/>
              <a:gd name="connsiteX4-49" fmla="*/ 33868 w 2995253"/>
              <a:gd name="connsiteY4-50" fmla="*/ 245219 h 6878736"/>
              <a:gd name="connsiteX0-51" fmla="*/ 1 w 2961386"/>
              <a:gd name="connsiteY0-52" fmla="*/ 245219 h 6878736"/>
              <a:gd name="connsiteX1-53" fmla="*/ 2935394 w 2961386"/>
              <a:gd name="connsiteY1-54" fmla="*/ 0 h 6878736"/>
              <a:gd name="connsiteX2-55" fmla="*/ 2960794 w 2961386"/>
              <a:gd name="connsiteY2-56" fmla="*/ 6823477 h 6878736"/>
              <a:gd name="connsiteX3-57" fmla="*/ 0 w 2961386"/>
              <a:gd name="connsiteY3-58" fmla="*/ 6878736 h 6878736"/>
              <a:gd name="connsiteX4-59" fmla="*/ 1 w 2961386"/>
              <a:gd name="connsiteY4-60" fmla="*/ 245219 h 6878736"/>
              <a:gd name="connsiteX0-61" fmla="*/ 8467 w 2969852"/>
              <a:gd name="connsiteY0-62" fmla="*/ 245219 h 6851206"/>
              <a:gd name="connsiteX1-63" fmla="*/ 2943860 w 2969852"/>
              <a:gd name="connsiteY1-64" fmla="*/ 0 h 6851206"/>
              <a:gd name="connsiteX2-65" fmla="*/ 2969260 w 2969852"/>
              <a:gd name="connsiteY2-66" fmla="*/ 6823477 h 6851206"/>
              <a:gd name="connsiteX3-67" fmla="*/ 0 w 2969852"/>
              <a:gd name="connsiteY3-68" fmla="*/ 6851206 h 6851206"/>
              <a:gd name="connsiteX4-69" fmla="*/ 8467 w 2969852"/>
              <a:gd name="connsiteY4-70" fmla="*/ 245219 h 6851206"/>
              <a:gd name="connsiteX0-71" fmla="*/ 8467 w 2969414"/>
              <a:gd name="connsiteY0-72" fmla="*/ 0 h 6605987"/>
              <a:gd name="connsiteX1-73" fmla="*/ 2829556 w 2969414"/>
              <a:gd name="connsiteY1-74" fmla="*/ 401969 h 6605987"/>
              <a:gd name="connsiteX2-75" fmla="*/ 2969260 w 2969414"/>
              <a:gd name="connsiteY2-76" fmla="*/ 6578258 h 6605987"/>
              <a:gd name="connsiteX3-77" fmla="*/ 0 w 2969414"/>
              <a:gd name="connsiteY3-78" fmla="*/ 6605987 h 6605987"/>
              <a:gd name="connsiteX4-79" fmla="*/ 8467 w 2969414"/>
              <a:gd name="connsiteY4-80" fmla="*/ 0 h 6605987"/>
              <a:gd name="connsiteX0-81" fmla="*/ 8467 w 3097622"/>
              <a:gd name="connsiteY0-82" fmla="*/ 0 h 6605987"/>
              <a:gd name="connsiteX1-83" fmla="*/ 2829556 w 3097622"/>
              <a:gd name="connsiteY1-84" fmla="*/ 401969 h 6605987"/>
              <a:gd name="connsiteX2-85" fmla="*/ 3097538 w 3097622"/>
              <a:gd name="connsiteY2-86" fmla="*/ 6589096 h 6605987"/>
              <a:gd name="connsiteX3-87" fmla="*/ 0 w 3097622"/>
              <a:gd name="connsiteY3-88" fmla="*/ 6605987 h 6605987"/>
              <a:gd name="connsiteX4-89" fmla="*/ 8467 w 3097622"/>
              <a:gd name="connsiteY4-90" fmla="*/ 0 h 6605987"/>
              <a:gd name="connsiteX0-91" fmla="*/ 0 w 3089155"/>
              <a:gd name="connsiteY0-92" fmla="*/ 0 h 6589096"/>
              <a:gd name="connsiteX1-93" fmla="*/ 2821089 w 3089155"/>
              <a:gd name="connsiteY1-94" fmla="*/ 401969 h 6589096"/>
              <a:gd name="connsiteX2-95" fmla="*/ 3089071 w 3089155"/>
              <a:gd name="connsiteY2-96" fmla="*/ 6589096 h 6589096"/>
              <a:gd name="connsiteX3-97" fmla="*/ 227546 w 3089155"/>
              <a:gd name="connsiteY3-98" fmla="*/ 6104607 h 6589096"/>
              <a:gd name="connsiteX4-99" fmla="*/ 0 w 3089155"/>
              <a:gd name="connsiteY4-100" fmla="*/ 0 h 6589096"/>
              <a:gd name="connsiteX0-101" fmla="*/ 0 w 3121113"/>
              <a:gd name="connsiteY0-102" fmla="*/ 0 h 6788810"/>
              <a:gd name="connsiteX1-103" fmla="*/ 2853047 w 3121113"/>
              <a:gd name="connsiteY1-104" fmla="*/ 601683 h 6788810"/>
              <a:gd name="connsiteX2-105" fmla="*/ 3121029 w 3121113"/>
              <a:gd name="connsiteY2-106" fmla="*/ 6788810 h 6788810"/>
              <a:gd name="connsiteX3-107" fmla="*/ 259504 w 3121113"/>
              <a:gd name="connsiteY3-108" fmla="*/ 6304321 h 6788810"/>
              <a:gd name="connsiteX4-109" fmla="*/ 0 w 3121113"/>
              <a:gd name="connsiteY4-110" fmla="*/ 0 h 6788810"/>
              <a:gd name="connsiteX0-111" fmla="*/ 0 w 3121100"/>
              <a:gd name="connsiteY0-112" fmla="*/ 0 h 6788810"/>
              <a:gd name="connsiteX1-113" fmla="*/ 2802850 w 3121100"/>
              <a:gd name="connsiteY1-114" fmla="*/ 645355 h 6788810"/>
              <a:gd name="connsiteX2-115" fmla="*/ 3121029 w 3121100"/>
              <a:gd name="connsiteY2-116" fmla="*/ 6788810 h 6788810"/>
              <a:gd name="connsiteX3-117" fmla="*/ 259504 w 3121100"/>
              <a:gd name="connsiteY3-118" fmla="*/ 6304321 h 6788810"/>
              <a:gd name="connsiteX4-119" fmla="*/ 0 w 3121100"/>
              <a:gd name="connsiteY4-120" fmla="*/ 0 h 6788810"/>
              <a:gd name="connsiteX0-121" fmla="*/ 0 w 3121029"/>
              <a:gd name="connsiteY0-122" fmla="*/ 0 h 6788810"/>
              <a:gd name="connsiteX1-123" fmla="*/ 2802850 w 3121029"/>
              <a:gd name="connsiteY1-124" fmla="*/ 645355 h 6788810"/>
              <a:gd name="connsiteX2-125" fmla="*/ 3121029 w 3121029"/>
              <a:gd name="connsiteY2-126" fmla="*/ 6788810 h 6788810"/>
              <a:gd name="connsiteX3-127" fmla="*/ 259504 w 3121029"/>
              <a:gd name="connsiteY3-128" fmla="*/ 6304321 h 6788810"/>
              <a:gd name="connsiteX4-129" fmla="*/ 0 w 3121029"/>
              <a:gd name="connsiteY4-130" fmla="*/ 0 h 6788810"/>
              <a:gd name="connsiteX0-131" fmla="*/ 0 w 3121029"/>
              <a:gd name="connsiteY0-132" fmla="*/ 0 h 6788810"/>
              <a:gd name="connsiteX1-133" fmla="*/ 2802850 w 3121029"/>
              <a:gd name="connsiteY1-134" fmla="*/ 645355 h 6788810"/>
              <a:gd name="connsiteX2-135" fmla="*/ 3121029 w 3121029"/>
              <a:gd name="connsiteY2-136" fmla="*/ 6788810 h 6788810"/>
              <a:gd name="connsiteX3-137" fmla="*/ 259504 w 3121029"/>
              <a:gd name="connsiteY3-138" fmla="*/ 6304321 h 6788810"/>
              <a:gd name="connsiteX4-139" fmla="*/ 0 w 3121029"/>
              <a:gd name="connsiteY4-140" fmla="*/ 0 h 6788810"/>
              <a:gd name="connsiteX0-141" fmla="*/ 0 w 3121029"/>
              <a:gd name="connsiteY0-142" fmla="*/ 0 h 6788810"/>
              <a:gd name="connsiteX1-143" fmla="*/ 2802850 w 3121029"/>
              <a:gd name="connsiteY1-144" fmla="*/ 645355 h 6788810"/>
              <a:gd name="connsiteX2-145" fmla="*/ 3121029 w 3121029"/>
              <a:gd name="connsiteY2-146" fmla="*/ 6788810 h 6788810"/>
              <a:gd name="connsiteX3-147" fmla="*/ 259504 w 3121029"/>
              <a:gd name="connsiteY3-148" fmla="*/ 6304321 h 6788810"/>
              <a:gd name="connsiteX4-149" fmla="*/ 0 w 3121029"/>
              <a:gd name="connsiteY4-150" fmla="*/ 0 h 6788810"/>
              <a:gd name="connsiteX0-151" fmla="*/ 0 w 3121029"/>
              <a:gd name="connsiteY0-152" fmla="*/ 0 h 6788810"/>
              <a:gd name="connsiteX1-153" fmla="*/ 2802850 w 3121029"/>
              <a:gd name="connsiteY1-154" fmla="*/ 645355 h 6788810"/>
              <a:gd name="connsiteX2-155" fmla="*/ 3121029 w 3121029"/>
              <a:gd name="connsiteY2-156" fmla="*/ 6788810 h 6788810"/>
              <a:gd name="connsiteX3-157" fmla="*/ 259504 w 3121029"/>
              <a:gd name="connsiteY3-158" fmla="*/ 6304321 h 6788810"/>
              <a:gd name="connsiteX4-159" fmla="*/ 0 w 3121029"/>
              <a:gd name="connsiteY4-160" fmla="*/ 0 h 6788810"/>
              <a:gd name="connsiteX0-161" fmla="*/ 0 w 3121029"/>
              <a:gd name="connsiteY0-162" fmla="*/ 0 h 6788810"/>
              <a:gd name="connsiteX1-163" fmla="*/ 2820638 w 3121029"/>
              <a:gd name="connsiteY1-164" fmla="*/ 653193 h 6788810"/>
              <a:gd name="connsiteX2-165" fmla="*/ 3121029 w 3121029"/>
              <a:gd name="connsiteY2-166" fmla="*/ 6788810 h 6788810"/>
              <a:gd name="connsiteX3-167" fmla="*/ 259504 w 3121029"/>
              <a:gd name="connsiteY3-168" fmla="*/ 6304321 h 6788810"/>
              <a:gd name="connsiteX4-169" fmla="*/ 0 w 3121029"/>
              <a:gd name="connsiteY4-170" fmla="*/ 0 h 6788810"/>
              <a:gd name="connsiteX0-171" fmla="*/ 0 w 3121029"/>
              <a:gd name="connsiteY0-172" fmla="*/ 0 h 6788810"/>
              <a:gd name="connsiteX1-173" fmla="*/ 2820638 w 3121029"/>
              <a:gd name="connsiteY1-174" fmla="*/ 653193 h 6788810"/>
              <a:gd name="connsiteX2-175" fmla="*/ 3121029 w 3121029"/>
              <a:gd name="connsiteY2-176" fmla="*/ 6788810 h 6788810"/>
              <a:gd name="connsiteX3-177" fmla="*/ 259504 w 3121029"/>
              <a:gd name="connsiteY3-178" fmla="*/ 6304321 h 6788810"/>
              <a:gd name="connsiteX4-179" fmla="*/ 0 w 3121029"/>
              <a:gd name="connsiteY4-180" fmla="*/ 0 h 6788810"/>
              <a:gd name="connsiteX0-181" fmla="*/ 0 w 3131164"/>
              <a:gd name="connsiteY0-182" fmla="*/ 0 h 6782297"/>
              <a:gd name="connsiteX1-183" fmla="*/ 2820638 w 3131164"/>
              <a:gd name="connsiteY1-184" fmla="*/ 653193 h 6782297"/>
              <a:gd name="connsiteX2-185" fmla="*/ 3131164 w 3131164"/>
              <a:gd name="connsiteY2-186" fmla="*/ 6782298 h 6782297"/>
              <a:gd name="connsiteX3-187" fmla="*/ 259504 w 3131164"/>
              <a:gd name="connsiteY3-188" fmla="*/ 6304321 h 6782297"/>
              <a:gd name="connsiteX4-189" fmla="*/ 0 w 3131164"/>
              <a:gd name="connsiteY4-190" fmla="*/ 0 h 6782297"/>
              <a:gd name="connsiteX0-191" fmla="*/ 0 w 3131164"/>
              <a:gd name="connsiteY0-192" fmla="*/ 0 h 6782299"/>
              <a:gd name="connsiteX1-193" fmla="*/ 2820638 w 3131164"/>
              <a:gd name="connsiteY1-194" fmla="*/ 653193 h 6782299"/>
              <a:gd name="connsiteX2-195" fmla="*/ 3131164 w 3131164"/>
              <a:gd name="connsiteY2-196" fmla="*/ 6782298 h 6782299"/>
              <a:gd name="connsiteX3-197" fmla="*/ 259504 w 3131164"/>
              <a:gd name="connsiteY3-198" fmla="*/ 6304321 h 6782299"/>
              <a:gd name="connsiteX4-199" fmla="*/ 0 w 3131164"/>
              <a:gd name="connsiteY4-200" fmla="*/ 0 h 6782299"/>
              <a:gd name="connsiteX0-201" fmla="*/ 0 w 3131164"/>
              <a:gd name="connsiteY0-202" fmla="*/ 0 h 6782297"/>
              <a:gd name="connsiteX1-203" fmla="*/ 2820638 w 3131164"/>
              <a:gd name="connsiteY1-204" fmla="*/ 653193 h 6782297"/>
              <a:gd name="connsiteX2-205" fmla="*/ 3131164 w 3131164"/>
              <a:gd name="connsiteY2-206" fmla="*/ 6782298 h 6782297"/>
              <a:gd name="connsiteX3-207" fmla="*/ 259504 w 3131164"/>
              <a:gd name="connsiteY3-208" fmla="*/ 6304321 h 6782297"/>
              <a:gd name="connsiteX4-209" fmla="*/ 0 w 3131164"/>
              <a:gd name="connsiteY4-210" fmla="*/ 0 h 6782297"/>
              <a:gd name="connsiteX0-211" fmla="*/ 0 w 3131164"/>
              <a:gd name="connsiteY0-212" fmla="*/ 0 h 6782299"/>
              <a:gd name="connsiteX1-213" fmla="*/ 2820638 w 3131164"/>
              <a:gd name="connsiteY1-214" fmla="*/ 653193 h 6782299"/>
              <a:gd name="connsiteX2-215" fmla="*/ 3131164 w 3131164"/>
              <a:gd name="connsiteY2-216" fmla="*/ 6782298 h 6782299"/>
              <a:gd name="connsiteX3-217" fmla="*/ 289081 w 3131164"/>
              <a:gd name="connsiteY3-218" fmla="*/ 5977048 h 6782299"/>
              <a:gd name="connsiteX4-219" fmla="*/ 0 w 3131164"/>
              <a:gd name="connsiteY4-220" fmla="*/ 0 h 6782299"/>
              <a:gd name="connsiteX0-221" fmla="*/ 0 w 3073559"/>
              <a:gd name="connsiteY0-222" fmla="*/ 0 h 7069780"/>
              <a:gd name="connsiteX1-223" fmla="*/ 2763033 w 3073559"/>
              <a:gd name="connsiteY1-224" fmla="*/ 940675 h 7069780"/>
              <a:gd name="connsiteX2-225" fmla="*/ 3073559 w 3073559"/>
              <a:gd name="connsiteY2-226" fmla="*/ 7069780 h 7069780"/>
              <a:gd name="connsiteX3-227" fmla="*/ 231476 w 3073559"/>
              <a:gd name="connsiteY3-228" fmla="*/ 6264530 h 7069780"/>
              <a:gd name="connsiteX4-229" fmla="*/ 0 w 3073559"/>
              <a:gd name="connsiteY4-230" fmla="*/ 0 h 7069780"/>
              <a:gd name="connsiteX0-231" fmla="*/ 0 w 3073559"/>
              <a:gd name="connsiteY0-232" fmla="*/ 0 h 7069780"/>
              <a:gd name="connsiteX1-233" fmla="*/ 2763033 w 3073559"/>
              <a:gd name="connsiteY1-234" fmla="*/ 940675 h 7069780"/>
              <a:gd name="connsiteX2-235" fmla="*/ 3073559 w 3073559"/>
              <a:gd name="connsiteY2-236" fmla="*/ 7069780 h 7069780"/>
              <a:gd name="connsiteX3-237" fmla="*/ 231476 w 3073559"/>
              <a:gd name="connsiteY3-238" fmla="*/ 6264530 h 7069780"/>
              <a:gd name="connsiteX4-239" fmla="*/ 0 w 3073559"/>
              <a:gd name="connsiteY4-240" fmla="*/ 0 h 7069780"/>
              <a:gd name="connsiteX0-241" fmla="*/ 0 w 3073559"/>
              <a:gd name="connsiteY0-242" fmla="*/ 0 h 7069780"/>
              <a:gd name="connsiteX1-243" fmla="*/ 2763033 w 3073559"/>
              <a:gd name="connsiteY1-244" fmla="*/ 940675 h 7069780"/>
              <a:gd name="connsiteX2-245" fmla="*/ 3073559 w 3073559"/>
              <a:gd name="connsiteY2-246" fmla="*/ 7069780 h 7069780"/>
              <a:gd name="connsiteX3-247" fmla="*/ 231476 w 3073559"/>
              <a:gd name="connsiteY3-248" fmla="*/ 6264530 h 7069780"/>
              <a:gd name="connsiteX4-249" fmla="*/ 0 w 3073559"/>
              <a:gd name="connsiteY4-250" fmla="*/ 0 h 7069780"/>
              <a:gd name="connsiteX0-251" fmla="*/ 0 w 3193668"/>
              <a:gd name="connsiteY0-252" fmla="*/ 0 h 6869923"/>
              <a:gd name="connsiteX1-253" fmla="*/ 2763033 w 3193668"/>
              <a:gd name="connsiteY1-254" fmla="*/ 940675 h 6869923"/>
              <a:gd name="connsiteX2-255" fmla="*/ 3193668 w 3193668"/>
              <a:gd name="connsiteY2-256" fmla="*/ 6869923 h 6869923"/>
              <a:gd name="connsiteX3-257" fmla="*/ 231476 w 3193668"/>
              <a:gd name="connsiteY3-258" fmla="*/ 6264530 h 6869923"/>
              <a:gd name="connsiteX4-259" fmla="*/ 0 w 3193668"/>
              <a:gd name="connsiteY4-260" fmla="*/ 0 h 6869923"/>
              <a:gd name="connsiteX0-261" fmla="*/ 0 w 3193668"/>
              <a:gd name="connsiteY0-262" fmla="*/ 0 h 7745897"/>
              <a:gd name="connsiteX1-263" fmla="*/ 2763033 w 3193668"/>
              <a:gd name="connsiteY1-264" fmla="*/ 940675 h 7745897"/>
              <a:gd name="connsiteX2-265" fmla="*/ 3193668 w 3193668"/>
              <a:gd name="connsiteY2-266" fmla="*/ 6869923 h 7745897"/>
              <a:gd name="connsiteX3-267" fmla="*/ 939234 w 3193668"/>
              <a:gd name="connsiteY3-268" fmla="*/ 7745897 h 7745897"/>
              <a:gd name="connsiteX4-269" fmla="*/ 0 w 3193668"/>
              <a:gd name="connsiteY4-270" fmla="*/ 0 h 7745897"/>
              <a:gd name="connsiteX0-271" fmla="*/ 0 w 2608952"/>
              <a:gd name="connsiteY0-272" fmla="*/ 1087803 h 6805222"/>
              <a:gd name="connsiteX1-273" fmla="*/ 2178317 w 2608952"/>
              <a:gd name="connsiteY1-274" fmla="*/ 0 h 6805222"/>
              <a:gd name="connsiteX2-275" fmla="*/ 2608952 w 2608952"/>
              <a:gd name="connsiteY2-276" fmla="*/ 5929248 h 6805222"/>
              <a:gd name="connsiteX3-277" fmla="*/ 354518 w 2608952"/>
              <a:gd name="connsiteY3-278" fmla="*/ 6805222 h 6805222"/>
              <a:gd name="connsiteX4-279" fmla="*/ 0 w 2608952"/>
              <a:gd name="connsiteY4-280" fmla="*/ 1087803 h 6805222"/>
              <a:gd name="connsiteX0-281" fmla="*/ 0 w 2608952"/>
              <a:gd name="connsiteY0-282" fmla="*/ 1087803 h 6805222"/>
              <a:gd name="connsiteX1-283" fmla="*/ 2178317 w 2608952"/>
              <a:gd name="connsiteY1-284" fmla="*/ 0 h 6805222"/>
              <a:gd name="connsiteX2-285" fmla="*/ 2608952 w 2608952"/>
              <a:gd name="connsiteY2-286" fmla="*/ 5929248 h 6805222"/>
              <a:gd name="connsiteX3-287" fmla="*/ 354518 w 2608952"/>
              <a:gd name="connsiteY3-288" fmla="*/ 6805222 h 6805222"/>
              <a:gd name="connsiteX4-289" fmla="*/ 0 w 2608952"/>
              <a:gd name="connsiteY4-290" fmla="*/ 1087803 h 6805222"/>
              <a:gd name="connsiteX0-291" fmla="*/ 0 w 2608952"/>
              <a:gd name="connsiteY0-292" fmla="*/ 1087803 h 6805222"/>
              <a:gd name="connsiteX1-293" fmla="*/ 2178317 w 2608952"/>
              <a:gd name="connsiteY1-294" fmla="*/ 0 h 6805222"/>
              <a:gd name="connsiteX2-295" fmla="*/ 2608952 w 2608952"/>
              <a:gd name="connsiteY2-296" fmla="*/ 5929248 h 6805222"/>
              <a:gd name="connsiteX3-297" fmla="*/ 354518 w 2608952"/>
              <a:gd name="connsiteY3-298" fmla="*/ 6805222 h 6805222"/>
              <a:gd name="connsiteX4-299" fmla="*/ 0 w 2608952"/>
              <a:gd name="connsiteY4-300" fmla="*/ 1087803 h 6805222"/>
              <a:gd name="connsiteX0-301" fmla="*/ 0 w 2608952"/>
              <a:gd name="connsiteY0-302" fmla="*/ 1016004 h 6733423"/>
              <a:gd name="connsiteX1-303" fmla="*/ 2191344 w 2608952"/>
              <a:gd name="connsiteY1-304" fmla="*/ 0 h 6733423"/>
              <a:gd name="connsiteX2-305" fmla="*/ 2608952 w 2608952"/>
              <a:gd name="connsiteY2-306" fmla="*/ 5857449 h 6733423"/>
              <a:gd name="connsiteX3-307" fmla="*/ 354518 w 2608952"/>
              <a:gd name="connsiteY3-308" fmla="*/ 6733423 h 6733423"/>
              <a:gd name="connsiteX4-309" fmla="*/ 0 w 2608952"/>
              <a:gd name="connsiteY4-310" fmla="*/ 1016004 h 6733423"/>
              <a:gd name="connsiteX0-311" fmla="*/ 0 w 2631463"/>
              <a:gd name="connsiteY0-312" fmla="*/ 1006159 h 6733423"/>
              <a:gd name="connsiteX1-313" fmla="*/ 2213855 w 2631463"/>
              <a:gd name="connsiteY1-314" fmla="*/ 0 h 6733423"/>
              <a:gd name="connsiteX2-315" fmla="*/ 2631463 w 2631463"/>
              <a:gd name="connsiteY2-316" fmla="*/ 5857449 h 6733423"/>
              <a:gd name="connsiteX3-317" fmla="*/ 377029 w 2631463"/>
              <a:gd name="connsiteY3-318" fmla="*/ 6733423 h 6733423"/>
              <a:gd name="connsiteX4-319" fmla="*/ 0 w 2631463"/>
              <a:gd name="connsiteY4-320" fmla="*/ 1006159 h 6733423"/>
              <a:gd name="connsiteX0-321" fmla="*/ 0 w 2631463"/>
              <a:gd name="connsiteY0-322" fmla="*/ 1006159 h 6733423"/>
              <a:gd name="connsiteX1-323" fmla="*/ 2213855 w 2631463"/>
              <a:gd name="connsiteY1-324" fmla="*/ 0 h 6733423"/>
              <a:gd name="connsiteX2-325" fmla="*/ 2631463 w 2631463"/>
              <a:gd name="connsiteY2-326" fmla="*/ 5857449 h 6733423"/>
              <a:gd name="connsiteX3-327" fmla="*/ 377029 w 2631463"/>
              <a:gd name="connsiteY3-328" fmla="*/ 6733423 h 6733423"/>
              <a:gd name="connsiteX4-329" fmla="*/ 0 w 2631463"/>
              <a:gd name="connsiteY4-330" fmla="*/ 1006159 h 6733423"/>
              <a:gd name="connsiteX0-331" fmla="*/ 0 w 2631463"/>
              <a:gd name="connsiteY0-332" fmla="*/ 1006159 h 6733423"/>
              <a:gd name="connsiteX1-333" fmla="*/ 2213855 w 2631463"/>
              <a:gd name="connsiteY1-334" fmla="*/ 0 h 6733423"/>
              <a:gd name="connsiteX2-335" fmla="*/ 2631463 w 2631463"/>
              <a:gd name="connsiteY2-336" fmla="*/ 5857449 h 6733423"/>
              <a:gd name="connsiteX3-337" fmla="*/ 377029 w 2631463"/>
              <a:gd name="connsiteY3-338" fmla="*/ 6733423 h 6733423"/>
              <a:gd name="connsiteX4-339" fmla="*/ 0 w 2631463"/>
              <a:gd name="connsiteY4-340" fmla="*/ 1006159 h 6733423"/>
              <a:gd name="connsiteX0-341" fmla="*/ 0 w 2631463"/>
              <a:gd name="connsiteY0-342" fmla="*/ 1006159 h 6733423"/>
              <a:gd name="connsiteX1-343" fmla="*/ 2213855 w 2631463"/>
              <a:gd name="connsiteY1-344" fmla="*/ 0 h 6733423"/>
              <a:gd name="connsiteX2-345" fmla="*/ 2631463 w 2631463"/>
              <a:gd name="connsiteY2-346" fmla="*/ 5857449 h 6733423"/>
              <a:gd name="connsiteX3-347" fmla="*/ 377029 w 2631463"/>
              <a:gd name="connsiteY3-348" fmla="*/ 6733423 h 6733423"/>
              <a:gd name="connsiteX4-349" fmla="*/ 0 w 2631463"/>
              <a:gd name="connsiteY4-350" fmla="*/ 1006159 h 6733423"/>
              <a:gd name="connsiteX0-351" fmla="*/ 0 w 2647460"/>
              <a:gd name="connsiteY0-352" fmla="*/ 1006159 h 6733423"/>
              <a:gd name="connsiteX1-353" fmla="*/ 2213855 w 2647460"/>
              <a:gd name="connsiteY1-354" fmla="*/ 0 h 6733423"/>
              <a:gd name="connsiteX2-355" fmla="*/ 2647460 w 2647460"/>
              <a:gd name="connsiteY2-356" fmla="*/ 5831394 h 6733423"/>
              <a:gd name="connsiteX3-357" fmla="*/ 377029 w 2647460"/>
              <a:gd name="connsiteY3-358" fmla="*/ 6733423 h 6733423"/>
              <a:gd name="connsiteX4-359" fmla="*/ 0 w 2647460"/>
              <a:gd name="connsiteY4-360" fmla="*/ 1006159 h 6733423"/>
              <a:gd name="connsiteX0-361" fmla="*/ 0 w 2647460"/>
              <a:gd name="connsiteY0-362" fmla="*/ 1006159 h 6733423"/>
              <a:gd name="connsiteX1-363" fmla="*/ 2213855 w 2647460"/>
              <a:gd name="connsiteY1-364" fmla="*/ 0 h 6733423"/>
              <a:gd name="connsiteX2-365" fmla="*/ 2647460 w 2647460"/>
              <a:gd name="connsiteY2-366" fmla="*/ 5831394 h 6733423"/>
              <a:gd name="connsiteX3-367" fmla="*/ 377029 w 2647460"/>
              <a:gd name="connsiteY3-368" fmla="*/ 6733423 h 6733423"/>
              <a:gd name="connsiteX4-369" fmla="*/ 0 w 2647460"/>
              <a:gd name="connsiteY4-370" fmla="*/ 1006159 h 6733423"/>
              <a:gd name="connsiteX0-371" fmla="*/ 0 w 2647460"/>
              <a:gd name="connsiteY0-372" fmla="*/ 0 h 5727264"/>
              <a:gd name="connsiteX1-373" fmla="*/ 2325356 w 2647460"/>
              <a:gd name="connsiteY1-374" fmla="*/ 619690 h 5727264"/>
              <a:gd name="connsiteX2-375" fmla="*/ 2647460 w 2647460"/>
              <a:gd name="connsiteY2-376" fmla="*/ 4825235 h 5727264"/>
              <a:gd name="connsiteX3-377" fmla="*/ 377029 w 2647460"/>
              <a:gd name="connsiteY3-378" fmla="*/ 5727264 h 5727264"/>
              <a:gd name="connsiteX4-379" fmla="*/ 0 w 2647460"/>
              <a:gd name="connsiteY4-380" fmla="*/ 0 h 5727264"/>
              <a:gd name="connsiteX0-381" fmla="*/ 0 w 2688146"/>
              <a:gd name="connsiteY0-382" fmla="*/ 0 h 6303102"/>
              <a:gd name="connsiteX1-383" fmla="*/ 2325356 w 2688146"/>
              <a:gd name="connsiteY1-384" fmla="*/ 619690 h 6303102"/>
              <a:gd name="connsiteX2-385" fmla="*/ 2688146 w 2688146"/>
              <a:gd name="connsiteY2-386" fmla="*/ 6303102 h 6303102"/>
              <a:gd name="connsiteX3-387" fmla="*/ 377029 w 2688146"/>
              <a:gd name="connsiteY3-388" fmla="*/ 5727264 h 6303102"/>
              <a:gd name="connsiteX4-389" fmla="*/ 0 w 2688146"/>
              <a:gd name="connsiteY4-390" fmla="*/ 0 h 6303102"/>
              <a:gd name="connsiteX0-391" fmla="*/ 0 w 2688146"/>
              <a:gd name="connsiteY0-392" fmla="*/ 0 h 6303102"/>
              <a:gd name="connsiteX1-393" fmla="*/ 2325356 w 2688146"/>
              <a:gd name="connsiteY1-394" fmla="*/ 619690 h 6303102"/>
              <a:gd name="connsiteX2-395" fmla="*/ 2688146 w 2688146"/>
              <a:gd name="connsiteY2-396" fmla="*/ 6303102 h 6303102"/>
              <a:gd name="connsiteX3-397" fmla="*/ 284193 w 2688146"/>
              <a:gd name="connsiteY3-398" fmla="*/ 5848628 h 6303102"/>
              <a:gd name="connsiteX4-399" fmla="*/ 0 w 2688146"/>
              <a:gd name="connsiteY4-400" fmla="*/ 0 h 6303102"/>
              <a:gd name="connsiteX0-401" fmla="*/ 0 w 2688146"/>
              <a:gd name="connsiteY0-402" fmla="*/ 0 h 6303102"/>
              <a:gd name="connsiteX1-403" fmla="*/ 2325356 w 2688146"/>
              <a:gd name="connsiteY1-404" fmla="*/ 619690 h 6303102"/>
              <a:gd name="connsiteX2-405" fmla="*/ 2688146 w 2688146"/>
              <a:gd name="connsiteY2-406" fmla="*/ 6303102 h 6303102"/>
              <a:gd name="connsiteX3-407" fmla="*/ 284193 w 2688146"/>
              <a:gd name="connsiteY3-408" fmla="*/ 5848628 h 6303102"/>
              <a:gd name="connsiteX4-409" fmla="*/ 0 w 2688146"/>
              <a:gd name="connsiteY4-410" fmla="*/ 0 h 6303102"/>
              <a:gd name="connsiteX0-411" fmla="*/ 0 w 2688146"/>
              <a:gd name="connsiteY0-412" fmla="*/ 0 h 6303102"/>
              <a:gd name="connsiteX1-413" fmla="*/ 2325356 w 2688146"/>
              <a:gd name="connsiteY1-414" fmla="*/ 619690 h 6303102"/>
              <a:gd name="connsiteX2-415" fmla="*/ 2688146 w 2688146"/>
              <a:gd name="connsiteY2-416" fmla="*/ 6303102 h 6303102"/>
              <a:gd name="connsiteX3-417" fmla="*/ 284193 w 2688146"/>
              <a:gd name="connsiteY3-418" fmla="*/ 5848628 h 6303102"/>
              <a:gd name="connsiteX4-419" fmla="*/ 0 w 2688146"/>
              <a:gd name="connsiteY4-420" fmla="*/ 0 h 6303102"/>
              <a:gd name="connsiteX0-421" fmla="*/ 0 w 2688146"/>
              <a:gd name="connsiteY0-422" fmla="*/ 0 h 6303102"/>
              <a:gd name="connsiteX1-423" fmla="*/ 2325356 w 2688146"/>
              <a:gd name="connsiteY1-424" fmla="*/ 619690 h 6303102"/>
              <a:gd name="connsiteX2-425" fmla="*/ 2688146 w 2688146"/>
              <a:gd name="connsiteY2-426" fmla="*/ 6303102 h 6303102"/>
              <a:gd name="connsiteX3-427" fmla="*/ 284193 w 2688146"/>
              <a:gd name="connsiteY3-428" fmla="*/ 5848628 h 6303102"/>
              <a:gd name="connsiteX4-429" fmla="*/ 0 w 2688146"/>
              <a:gd name="connsiteY4-430" fmla="*/ 0 h 6303102"/>
              <a:gd name="connsiteX0-431" fmla="*/ 0 w 2712147"/>
              <a:gd name="connsiteY0-432" fmla="*/ 0 h 6345462"/>
              <a:gd name="connsiteX1-433" fmla="*/ 2349357 w 2712147"/>
              <a:gd name="connsiteY1-434" fmla="*/ 662050 h 6345462"/>
              <a:gd name="connsiteX2-435" fmla="*/ 2712147 w 2712147"/>
              <a:gd name="connsiteY2-436" fmla="*/ 6345462 h 6345462"/>
              <a:gd name="connsiteX3-437" fmla="*/ 308194 w 2712147"/>
              <a:gd name="connsiteY3-438" fmla="*/ 5890988 h 6345462"/>
              <a:gd name="connsiteX4-439" fmla="*/ 0 w 2712147"/>
              <a:gd name="connsiteY4-440" fmla="*/ 0 h 6345462"/>
              <a:gd name="connsiteX0-441" fmla="*/ 0 w 2684680"/>
              <a:gd name="connsiteY0-442" fmla="*/ 0 h 6392082"/>
              <a:gd name="connsiteX1-443" fmla="*/ 2349357 w 2684680"/>
              <a:gd name="connsiteY1-444" fmla="*/ 662050 h 6392082"/>
              <a:gd name="connsiteX2-445" fmla="*/ 2684680 w 2684680"/>
              <a:gd name="connsiteY2-446" fmla="*/ 6392082 h 6392082"/>
              <a:gd name="connsiteX3-447" fmla="*/ 308194 w 2684680"/>
              <a:gd name="connsiteY3-448" fmla="*/ 5890988 h 6392082"/>
              <a:gd name="connsiteX4-449" fmla="*/ 0 w 2684680"/>
              <a:gd name="connsiteY4-450" fmla="*/ 0 h 6392082"/>
              <a:gd name="connsiteX0-451" fmla="*/ 0 w 2686734"/>
              <a:gd name="connsiteY0-452" fmla="*/ 0 h 6405216"/>
              <a:gd name="connsiteX1-453" fmla="*/ 2351411 w 2686734"/>
              <a:gd name="connsiteY1-454" fmla="*/ 675184 h 6405216"/>
              <a:gd name="connsiteX2-455" fmla="*/ 2686734 w 2686734"/>
              <a:gd name="connsiteY2-456" fmla="*/ 6405216 h 6405216"/>
              <a:gd name="connsiteX3-457" fmla="*/ 310248 w 2686734"/>
              <a:gd name="connsiteY3-458" fmla="*/ 5904122 h 6405216"/>
              <a:gd name="connsiteX4-459" fmla="*/ 0 w 2686734"/>
              <a:gd name="connsiteY4-460" fmla="*/ 0 h 6405216"/>
              <a:gd name="connsiteX0-461" fmla="*/ 0 w 2686734"/>
              <a:gd name="connsiteY0-462" fmla="*/ 0 h 6405216"/>
              <a:gd name="connsiteX1-463" fmla="*/ 2351411 w 2686734"/>
              <a:gd name="connsiteY1-464" fmla="*/ 675184 h 6405216"/>
              <a:gd name="connsiteX2-465" fmla="*/ 2686734 w 2686734"/>
              <a:gd name="connsiteY2-466" fmla="*/ 6405216 h 6405216"/>
              <a:gd name="connsiteX3-467" fmla="*/ 310248 w 2686734"/>
              <a:gd name="connsiteY3-468" fmla="*/ 5904122 h 6405216"/>
              <a:gd name="connsiteX4-469" fmla="*/ 0 w 2686734"/>
              <a:gd name="connsiteY4-470" fmla="*/ 0 h 6405216"/>
              <a:gd name="connsiteX0-471" fmla="*/ 0 w 2686734"/>
              <a:gd name="connsiteY0-472" fmla="*/ 0 h 6405216"/>
              <a:gd name="connsiteX1-473" fmla="*/ 2334041 w 2686734"/>
              <a:gd name="connsiteY1-474" fmla="*/ 638188 h 6405216"/>
              <a:gd name="connsiteX2-475" fmla="*/ 2686734 w 2686734"/>
              <a:gd name="connsiteY2-476" fmla="*/ 6405216 h 6405216"/>
              <a:gd name="connsiteX3-477" fmla="*/ 310248 w 2686734"/>
              <a:gd name="connsiteY3-478" fmla="*/ 5904122 h 6405216"/>
              <a:gd name="connsiteX4-479" fmla="*/ 0 w 2686734"/>
              <a:gd name="connsiteY4-480" fmla="*/ 0 h 6405216"/>
              <a:gd name="connsiteX0-481" fmla="*/ 0 w 2686734"/>
              <a:gd name="connsiteY0-482" fmla="*/ 0 h 6405216"/>
              <a:gd name="connsiteX1-483" fmla="*/ 2338149 w 2686734"/>
              <a:gd name="connsiteY1-484" fmla="*/ 664456 h 6405216"/>
              <a:gd name="connsiteX2-485" fmla="*/ 2686734 w 2686734"/>
              <a:gd name="connsiteY2-486" fmla="*/ 6405216 h 6405216"/>
              <a:gd name="connsiteX3-487" fmla="*/ 310248 w 2686734"/>
              <a:gd name="connsiteY3-488" fmla="*/ 5904122 h 6405216"/>
              <a:gd name="connsiteX4-489" fmla="*/ 0 w 2686734"/>
              <a:gd name="connsiteY4-490" fmla="*/ 0 h 6405216"/>
              <a:gd name="connsiteX0-491" fmla="*/ 0 w 2686734"/>
              <a:gd name="connsiteY0-492" fmla="*/ 0 h 6405216"/>
              <a:gd name="connsiteX1-493" fmla="*/ 2370664 w 2686734"/>
              <a:gd name="connsiteY1-494" fmla="*/ 576028 h 6405216"/>
              <a:gd name="connsiteX2-495" fmla="*/ 2686734 w 2686734"/>
              <a:gd name="connsiteY2-496" fmla="*/ 6405216 h 6405216"/>
              <a:gd name="connsiteX3-497" fmla="*/ 310248 w 2686734"/>
              <a:gd name="connsiteY3-498" fmla="*/ 5904122 h 6405216"/>
              <a:gd name="connsiteX4-499" fmla="*/ 0 w 2686734"/>
              <a:gd name="connsiteY4-500" fmla="*/ 0 h 6405216"/>
              <a:gd name="connsiteX0-501" fmla="*/ 0 w 2686734"/>
              <a:gd name="connsiteY0-502" fmla="*/ 0 h 6405216"/>
              <a:gd name="connsiteX1-503" fmla="*/ 2331518 w 2686734"/>
              <a:gd name="connsiteY1-504" fmla="*/ 659092 h 6405216"/>
              <a:gd name="connsiteX2-505" fmla="*/ 2686734 w 2686734"/>
              <a:gd name="connsiteY2-506" fmla="*/ 6405216 h 6405216"/>
              <a:gd name="connsiteX3-507" fmla="*/ 310248 w 2686734"/>
              <a:gd name="connsiteY3-508" fmla="*/ 5904122 h 6405216"/>
              <a:gd name="connsiteX4-509" fmla="*/ 0 w 2686734"/>
              <a:gd name="connsiteY4-510" fmla="*/ 0 h 6405216"/>
              <a:gd name="connsiteX0-511" fmla="*/ 0 w 2686734"/>
              <a:gd name="connsiteY0-512" fmla="*/ 0 h 6405216"/>
              <a:gd name="connsiteX1-513" fmla="*/ 2331518 w 2686734"/>
              <a:gd name="connsiteY1-514" fmla="*/ 659092 h 6405216"/>
              <a:gd name="connsiteX2-515" fmla="*/ 2686734 w 2686734"/>
              <a:gd name="connsiteY2-516" fmla="*/ 6405216 h 6405216"/>
              <a:gd name="connsiteX3-517" fmla="*/ 291937 w 2686734"/>
              <a:gd name="connsiteY3-518" fmla="*/ 5935202 h 6405216"/>
              <a:gd name="connsiteX4-519" fmla="*/ 0 w 2686734"/>
              <a:gd name="connsiteY4-520" fmla="*/ 0 h 6405216"/>
              <a:gd name="connsiteX0-521" fmla="*/ 0 w 2686734"/>
              <a:gd name="connsiteY0-522" fmla="*/ 0 h 6405216"/>
              <a:gd name="connsiteX1-523" fmla="*/ 2331518 w 2686734"/>
              <a:gd name="connsiteY1-524" fmla="*/ 659092 h 6405216"/>
              <a:gd name="connsiteX2-525" fmla="*/ 2686734 w 2686734"/>
              <a:gd name="connsiteY2-526" fmla="*/ 6405216 h 6405216"/>
              <a:gd name="connsiteX3-527" fmla="*/ 276621 w 2686734"/>
              <a:gd name="connsiteY3-528" fmla="*/ 5911341 h 6405216"/>
              <a:gd name="connsiteX4-529" fmla="*/ 0 w 2686734"/>
              <a:gd name="connsiteY4-530" fmla="*/ 0 h 6405216"/>
              <a:gd name="connsiteX0-531" fmla="*/ 0 w 2686734"/>
              <a:gd name="connsiteY0-532" fmla="*/ 0 h 6405216"/>
              <a:gd name="connsiteX1-533" fmla="*/ 2331518 w 2686734"/>
              <a:gd name="connsiteY1-534" fmla="*/ 659092 h 6405216"/>
              <a:gd name="connsiteX2-535" fmla="*/ 2686734 w 2686734"/>
              <a:gd name="connsiteY2-536" fmla="*/ 6405216 h 6405216"/>
              <a:gd name="connsiteX3-537" fmla="*/ 276621 w 2686734"/>
              <a:gd name="connsiteY3-538" fmla="*/ 5911341 h 6405216"/>
              <a:gd name="connsiteX4-539" fmla="*/ 0 w 2686734"/>
              <a:gd name="connsiteY4-540" fmla="*/ 0 h 6405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86734" h="6405216">
                <a:moveTo>
                  <a:pt x="0" y="0"/>
                </a:moveTo>
                <a:lnTo>
                  <a:pt x="2331518" y="659092"/>
                </a:lnTo>
                <a:cubicBezTo>
                  <a:pt x="2479204" y="3079239"/>
                  <a:pt x="2505306" y="3654741"/>
                  <a:pt x="2686734" y="6405216"/>
                </a:cubicBezTo>
                <a:lnTo>
                  <a:pt x="276621" y="5911341"/>
                </a:lnTo>
                <a:cubicBezTo>
                  <a:pt x="179686" y="3553951"/>
                  <a:pt x="98590" y="2363605"/>
                  <a:pt x="0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vert" lIns="719873" tIns="719873" rIns="719873" bIns="719873" anchor="ctr"/>
          <a:lstStyle>
            <a:lvl1pPr marL="0" indent="0" algn="ctr" rtl="0" eaLnBrk="0" fontAlgn="base" hangingPunct="0"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 sz="1265" kern="1200">
                <a:solidFill>
                  <a:schemeClr val="accent6"/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Rounded Rectangle 48"/>
          <p:cNvSpPr/>
          <p:nvPr/>
        </p:nvSpPr>
        <p:spPr>
          <a:xfrm>
            <a:off x="6771088" y="1888271"/>
            <a:ext cx="759376" cy="7593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673342" y="1840354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7673342" y="2225199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Rounded Rectangle 52"/>
          <p:cNvSpPr/>
          <p:nvPr/>
        </p:nvSpPr>
        <p:spPr>
          <a:xfrm>
            <a:off x="4326229" y="3968009"/>
            <a:ext cx="759376" cy="75933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812348" y="3920093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812348" y="4304937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Rounded Rectangle 57"/>
          <p:cNvSpPr/>
          <p:nvPr/>
        </p:nvSpPr>
        <p:spPr>
          <a:xfrm>
            <a:off x="7908904" y="3284534"/>
            <a:ext cx="759376" cy="759333"/>
          </a:xfrm>
          <a:prstGeom prst="roundRect">
            <a:avLst>
              <a:gd name="adj" fmla="val 50000"/>
            </a:avLst>
          </a:prstGeom>
          <a:solidFill>
            <a:srgbClr val="06A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8811159" y="3236617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 Placeholder 2"/>
          <p:cNvSpPr txBox="1"/>
          <p:nvPr/>
        </p:nvSpPr>
        <p:spPr>
          <a:xfrm>
            <a:off x="8811159" y="3621461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ounded Rectangle 67"/>
          <p:cNvSpPr/>
          <p:nvPr/>
        </p:nvSpPr>
        <p:spPr>
          <a:xfrm>
            <a:off x="5404224" y="5365302"/>
            <a:ext cx="759376" cy="759333"/>
          </a:xfrm>
          <a:prstGeom prst="roundRect">
            <a:avLst>
              <a:gd name="adj" fmla="val 50000"/>
            </a:avLst>
          </a:prstGeom>
          <a:solidFill>
            <a:srgbClr val="06A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890342" y="5317384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Text Placeholder 2"/>
          <p:cNvSpPr txBox="1"/>
          <p:nvPr/>
        </p:nvSpPr>
        <p:spPr>
          <a:xfrm>
            <a:off x="1890342" y="5702228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92D050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43CAE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92D050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43CAE5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92D050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43CAE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82813" y="0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371344" y="2193300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067928" y="2202926"/>
            <a:ext cx="3925222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371344" y="3132468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067928" y="3142093"/>
            <a:ext cx="3469536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371344" y="4058317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067930" y="4067941"/>
            <a:ext cx="3304846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371344" y="5027029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067929" y="5036655"/>
            <a:ext cx="3014515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697375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30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267694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43C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466305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086679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43C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619718" y="1069864"/>
            <a:ext cx="1107996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3600" dirty="0">
                <a:solidFill>
                  <a:srgbClr val="004193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4" name="矩形 33"/>
          <p:cNvSpPr/>
          <p:nvPr/>
        </p:nvSpPr>
        <p:spPr>
          <a:xfrm>
            <a:off x="2619718" y="1600101"/>
            <a:ext cx="1382686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dirty="0">
                <a:solidFill>
                  <a:srgbClr val="00419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1600" dirty="0">
              <a:solidFill>
                <a:srgbClr val="004193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814" y="4617437"/>
            <a:ext cx="1821405" cy="942408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2590407" y="4980838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42" name="矩形 41"/>
          <p:cNvSpPr/>
          <p:nvPr/>
        </p:nvSpPr>
        <p:spPr>
          <a:xfrm>
            <a:off x="3448406" y="443024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159866" y="4245575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dirty="0">
                <a:solidFill>
                  <a:srgbClr val="004193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039" y="4617437"/>
            <a:ext cx="1821405" cy="942408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4771632" y="4980838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0" name="矩形 49"/>
          <p:cNvSpPr/>
          <p:nvPr/>
        </p:nvSpPr>
        <p:spPr>
          <a:xfrm>
            <a:off x="5533450" y="4430241"/>
            <a:ext cx="60786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341091" y="4245575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dirty="0">
                <a:solidFill>
                  <a:srgbClr val="004193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739" y="4617437"/>
            <a:ext cx="1821405" cy="942408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6943332" y="4980838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5" name="矩形 54"/>
          <p:cNvSpPr/>
          <p:nvPr/>
        </p:nvSpPr>
        <p:spPr>
          <a:xfrm>
            <a:off x="7689120" y="4430241"/>
            <a:ext cx="62389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512791" y="4245575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dirty="0">
                <a:solidFill>
                  <a:srgbClr val="004193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639" y="4617437"/>
            <a:ext cx="1821405" cy="942408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9191232" y="4980838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59" name="矩形 58"/>
          <p:cNvSpPr/>
          <p:nvPr/>
        </p:nvSpPr>
        <p:spPr>
          <a:xfrm>
            <a:off x="9956256" y="4430241"/>
            <a:ext cx="604654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760691" y="4245575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dirty="0">
                <a:solidFill>
                  <a:srgbClr val="004193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7797879" y="-31628"/>
            <a:ext cx="5060871" cy="37603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41" grpId="0"/>
      <p:bldP spid="42" grpId="0"/>
      <p:bldP spid="43" grpId="0"/>
      <p:bldP spid="49" grpId="0"/>
      <p:bldP spid="50" grpId="0"/>
      <p:bldP spid="52" grpId="0"/>
      <p:bldP spid="54" grpId="0"/>
      <p:bldP spid="55" grpId="0"/>
      <p:bldP spid="56" grpId="0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43CAE5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18" y="3396461"/>
            <a:ext cx="2613493" cy="13522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73661" y="3767105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938685" y="3216508"/>
            <a:ext cx="604654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43120" y="3031842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dirty="0">
                <a:solidFill>
                  <a:srgbClr val="004193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621" y="3031842"/>
            <a:ext cx="720080" cy="738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3384" y="2761076"/>
            <a:ext cx="437159" cy="43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99" y="0"/>
            <a:ext cx="4412798" cy="52005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377" y="2986364"/>
            <a:ext cx="720080" cy="7380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055" y="6568653"/>
            <a:ext cx="538399" cy="519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904" y="4025132"/>
            <a:ext cx="437159" cy="434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714" y="3035416"/>
            <a:ext cx="367947" cy="365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2882571" y="6430736"/>
            <a:ext cx="324162" cy="3322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434" y="5128493"/>
            <a:ext cx="468084" cy="4654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029" y="5230902"/>
            <a:ext cx="730211" cy="7261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  <a:solidFill>
            <a:srgbClr val="78C8FF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  <a:no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5702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917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8611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32559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8520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53228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9190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矩形 5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43CAE5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92D05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43CAE5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92D05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92D05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43CAE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92D05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43CAE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43CAE5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43CAE5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92D05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92D050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92D050"/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" y="3976365"/>
            <a:ext cx="4382484" cy="3256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7767" y="0"/>
            <a:ext cx="2900630" cy="29682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87" y="1287798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879" y="1287798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2689" y="298082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6268474" y="231125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3671" y="2015257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>
                <a:solidFill>
                  <a:srgbClr val="004193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rgbClr val="004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solidFill>
                <a:srgbClr val="004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5578070" y="4313358"/>
            <a:ext cx="1702611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>
                <a:solidFill>
                  <a:srgbClr val="004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200" b="1" cap="all">
                <a:solidFill>
                  <a:srgbClr val="004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200" b="1" cap="all" dirty="0">
              <a:solidFill>
                <a:srgbClr val="004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99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99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18" y="3396461"/>
            <a:ext cx="2613493" cy="13522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73661" y="3767105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7031660" y="3216508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43120" y="3031842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dirty="0">
                <a:solidFill>
                  <a:srgbClr val="004193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621" y="3031842"/>
            <a:ext cx="720080" cy="738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3384" y="2761076"/>
            <a:ext cx="437159" cy="43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99" y="0"/>
            <a:ext cx="4412798" cy="52005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377" y="2986364"/>
            <a:ext cx="720080" cy="7380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055" y="6568653"/>
            <a:ext cx="538399" cy="519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904" y="4025132"/>
            <a:ext cx="437159" cy="434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714" y="3035416"/>
            <a:ext cx="367947" cy="365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2882571" y="6430736"/>
            <a:ext cx="324162" cy="3322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434" y="5128493"/>
            <a:ext cx="468084" cy="4654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029" y="5230902"/>
            <a:ext cx="730211" cy="7261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696328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513255"/>
            <a:ext cx="1969750" cy="1969750"/>
            <a:chOff x="3800237" y="2257147"/>
            <a:chExt cx="1868076" cy="1868076"/>
          </a:xfrm>
          <a:solidFill>
            <a:srgbClr val="92D050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696331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513255"/>
            <a:ext cx="1969750" cy="1969750"/>
            <a:chOff x="6546413" y="2257147"/>
            <a:chExt cx="1868076" cy="1868076"/>
          </a:xfrm>
          <a:solidFill>
            <a:srgbClr val="06A7DB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513255"/>
            <a:ext cx="1969750" cy="1969750"/>
            <a:chOff x="9237196" y="2257147"/>
            <a:chExt cx="1868076" cy="1868076"/>
          </a:xfrm>
          <a:solidFill>
            <a:srgbClr val="92D050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513255"/>
            <a:ext cx="1969750" cy="1969750"/>
            <a:chOff x="1119258" y="2257147"/>
            <a:chExt cx="1868076" cy="1868076"/>
          </a:xfrm>
          <a:solidFill>
            <a:srgbClr val="06A7DB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18342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748785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40211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550527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3205860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3154614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3192824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3192823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9785872" y="1459628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970491" y="884565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703239" y="702427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127245" y="299678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5076042" y="3783666"/>
            <a:ext cx="1089921" cy="1088246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787378" y="4053215"/>
            <a:ext cx="711545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4043046" y="2641845"/>
            <a:ext cx="709871" cy="711545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932547" y="5074492"/>
            <a:ext cx="711545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376427" y="299678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880856" y="3783666"/>
            <a:ext cx="1088246" cy="1088246"/>
          </a:xfrm>
          <a:prstGeom prst="ellipse">
            <a:avLst/>
          </a:prstGeom>
          <a:solidFill>
            <a:srgbClr val="43CAE5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547896" y="4053215"/>
            <a:ext cx="709871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92228" y="2641845"/>
            <a:ext cx="711545" cy="711545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402727" y="5074492"/>
            <a:ext cx="709871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362335" y="337682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345593" y="293818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802288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802287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156573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156572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510448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510447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64733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64732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0" name="矩形 6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18" y="3396461"/>
            <a:ext cx="2613493" cy="13522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73661" y="3767105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935479" y="3216508"/>
            <a:ext cx="60786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43120" y="3031842"/>
            <a:ext cx="800219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dirty="0">
                <a:solidFill>
                  <a:srgbClr val="004193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PART</a:t>
            </a:r>
            <a:endParaRPr lang="zh-CN" altLang="en-US" dirty="0">
              <a:solidFill>
                <a:srgbClr val="004193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621" y="3031842"/>
            <a:ext cx="720080" cy="738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3384" y="2761076"/>
            <a:ext cx="437159" cy="43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99" y="0"/>
            <a:ext cx="4412798" cy="52005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377" y="2986364"/>
            <a:ext cx="720080" cy="7380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055" y="6568653"/>
            <a:ext cx="538399" cy="519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904" y="4025132"/>
            <a:ext cx="437159" cy="434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714" y="3035416"/>
            <a:ext cx="367947" cy="365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2882571" y="6430736"/>
            <a:ext cx="324162" cy="3322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434" y="5128493"/>
            <a:ext cx="468084" cy="4654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029" y="5230902"/>
            <a:ext cx="730211" cy="7261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2725</Words>
  <Application>Microsoft Office PowerPoint</Application>
  <PresentationFormat>自定义</PresentationFormat>
  <Paragraphs>327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Gill Sans</vt:lpstr>
      <vt:lpstr>Lato Regular</vt:lpstr>
      <vt:lpstr>微软雅黑</vt:lpstr>
      <vt:lpstr>微软雅黑 Light</vt:lpstr>
      <vt:lpstr>Agency FB</vt:lpstr>
      <vt:lpstr>Arial</vt:lpstr>
      <vt:lpstr>Calibri</vt:lpstr>
      <vt:lpstr>Calibri Light</vt:lpstr>
      <vt:lpstr>Franklin Gothic Book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dc:description>http://www.ypppt.com/</dc:description>
  <cp:lastModifiedBy/>
  <cp:revision>2</cp:revision>
  <dcterms:created xsi:type="dcterms:W3CDTF">2016-09-14T13:55:00Z</dcterms:created>
  <dcterms:modified xsi:type="dcterms:W3CDTF">2021-01-05T05:32:52Z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